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slideMasters/slideMaster55.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theme/theme29.xml" ContentType="application/vnd.openxmlformats-officedocument.theme+xml"/>
  <Override PartName="/ppt/slideLayouts/slideLayout60.xml" ContentType="application/vnd.openxmlformats-officedocument.presentationml.slideLayout+xml"/>
  <Override PartName="/ppt/theme/theme65.xml" ContentType="application/vnd.openxmlformats-officedocument.theme+xml"/>
  <Override PartName="/ppt/slideMasters/slideMaster33.xml" ContentType="application/vnd.openxmlformats-officedocument.presentationml.slideMaster+xml"/>
  <Override PartName="/ppt/tableStyles.xml" ContentType="application/vnd.openxmlformats-officedocument.presentationml.tableStyles+xml"/>
  <Override PartName="/ppt/theme/theme54.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43.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charts/chart3.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Masters/slideMaster49.xml" ContentType="application/vnd.openxmlformats-officedocument.presentationml.slideMaster+xml"/>
  <Override PartName="/ppt/slideLayouts/slideLayout18.xml" ContentType="application/vnd.openxmlformats-officedocument.presentationml.slideLayout+xml"/>
  <Override PartName="/ppt/theme/theme2.xml" ContentType="application/vnd.openxmlformats-officedocument.theme+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heme/theme59.xml" ContentType="application/vnd.openxmlformats-officedocument.them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theme/theme37.xml" ContentType="application/vnd.openxmlformats-officedocument.theme+xml"/>
  <Override PartName="/ppt/theme/theme48.xml" ContentType="application/vnd.openxmlformats-officedocument.them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2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57.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Masters/slideMaster28.xml" ContentType="application/vnd.openxmlformats-officedocument.presentationml.slideMaster+xml"/>
  <Override PartName="/ppt/slideMasters/slideMaster46.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49.xml" ContentType="application/vnd.openxmlformats-officedocument.theme+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Layouts/slideLayout51.xml" ContentType="application/vnd.openxmlformats-officedocument.presentationml.slideLayout+xml"/>
  <Override PartName="/ppt/theme/theme56.xml" ContentType="application/vnd.openxmlformats-officedocument.theme+xml"/>
  <Override PartName="/ppt/slideMasters/slideMaster24.xml" ContentType="application/vnd.openxmlformats-officedocument.presentationml.slideMaster+xml"/>
  <Override PartName="/ppt/slideMasters/slideMaster42.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theme/theme45.xml" ContentType="application/vnd.openxmlformats-officedocument.theme+xml"/>
  <Override PartName="/ppt/theme/theme63.xml" ContentType="application/vnd.openxmlformats-officedocument.them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52.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slideMasters/slideMaster18.xml" ContentType="application/vnd.openxmlformats-officedocument.presentationml.slideMaster+xml"/>
  <Override PartName="/ppt/slideMasters/slideMaster47.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39.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54.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61.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theme/theme64.xml" ContentType="application/vnd.openxmlformats-officedocument.theme+xml"/>
  <Override PartName="/ppt/slideMasters/slideMaster21.xml" ContentType="application/vnd.openxmlformats-officedocument.presentationml.slideMaster+xml"/>
  <Override PartName="/ppt/slideMasters/slideMaster50.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theme/theme53.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theme/theme60.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37.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heme/theme58.xml" ContentType="application/vnd.openxmlformats-officedocument.them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notesSlides/notesSlide12.xml" ContentType="application/vnd.openxmlformats-officedocument.presentationml.notesSlide+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theme/theme66.xml" ContentType="application/vnd.openxmlformats-officedocument.theme+xml"/>
  <Override PartName="/ppt/slideMasters/slideMaster23.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64" r:id="rId3"/>
    <p:sldMasterId id="2147483770" r:id="rId4"/>
    <p:sldMasterId id="2147483772" r:id="rId5"/>
    <p:sldMasterId id="2147483774" r:id="rId6"/>
    <p:sldMasterId id="2147483776" r:id="rId7"/>
    <p:sldMasterId id="2147483778" r:id="rId8"/>
    <p:sldMasterId id="2147483780" r:id="rId9"/>
    <p:sldMasterId id="2147483782" r:id="rId10"/>
    <p:sldMasterId id="2147483784" r:id="rId11"/>
    <p:sldMasterId id="2147483786" r:id="rId12"/>
    <p:sldMasterId id="2147483788" r:id="rId13"/>
    <p:sldMasterId id="2147483869" r:id="rId14"/>
    <p:sldMasterId id="2147483871" r:id="rId15"/>
    <p:sldMasterId id="2147483873" r:id="rId16"/>
    <p:sldMasterId id="2147483875" r:id="rId17"/>
    <p:sldMasterId id="2147483877" r:id="rId18"/>
    <p:sldMasterId id="2147483879" r:id="rId19"/>
    <p:sldMasterId id="2147483881" r:id="rId20"/>
    <p:sldMasterId id="2147483883" r:id="rId21"/>
    <p:sldMasterId id="2147483885" r:id="rId22"/>
    <p:sldMasterId id="2147483887" r:id="rId23"/>
    <p:sldMasterId id="2147483889" r:id="rId24"/>
    <p:sldMasterId id="2147483891" r:id="rId25"/>
    <p:sldMasterId id="2147483893" r:id="rId26"/>
    <p:sldMasterId id="2147483894" r:id="rId27"/>
    <p:sldMasterId id="2147483896" r:id="rId28"/>
    <p:sldMasterId id="2147483898" r:id="rId29"/>
    <p:sldMasterId id="2147483900" r:id="rId30"/>
    <p:sldMasterId id="2147483902" r:id="rId31"/>
    <p:sldMasterId id="2147483904" r:id="rId32"/>
    <p:sldMasterId id="2147483906" r:id="rId33"/>
    <p:sldMasterId id="2147483908" r:id="rId34"/>
    <p:sldMasterId id="2147483910" r:id="rId35"/>
    <p:sldMasterId id="2147483912" r:id="rId36"/>
    <p:sldMasterId id="2147483914" r:id="rId37"/>
    <p:sldMasterId id="2147483916" r:id="rId38"/>
    <p:sldMasterId id="2147483918" r:id="rId39"/>
    <p:sldMasterId id="2147483920" r:id="rId40"/>
    <p:sldMasterId id="2147483922" r:id="rId41"/>
    <p:sldMasterId id="2147483924" r:id="rId42"/>
    <p:sldMasterId id="2147483926" r:id="rId43"/>
    <p:sldMasterId id="2147483928" r:id="rId44"/>
    <p:sldMasterId id="2147483930" r:id="rId45"/>
    <p:sldMasterId id="2147483932" r:id="rId46"/>
    <p:sldMasterId id="2147483934" r:id="rId47"/>
    <p:sldMasterId id="2147483936" r:id="rId48"/>
    <p:sldMasterId id="2147483938" r:id="rId49"/>
    <p:sldMasterId id="2147483940" r:id="rId50"/>
    <p:sldMasterId id="2147483942" r:id="rId51"/>
    <p:sldMasterId id="2147483944" r:id="rId52"/>
    <p:sldMasterId id="2147483946" r:id="rId53"/>
    <p:sldMasterId id="2147483948" r:id="rId54"/>
    <p:sldMasterId id="2147483950" r:id="rId55"/>
    <p:sldMasterId id="2147483952" r:id="rId56"/>
    <p:sldMasterId id="2147483954" r:id="rId57"/>
    <p:sldMasterId id="2147483956" r:id="rId58"/>
    <p:sldMasterId id="2147483958" r:id="rId59"/>
    <p:sldMasterId id="2147483960" r:id="rId60"/>
    <p:sldMasterId id="2147483962" r:id="rId61"/>
    <p:sldMasterId id="2147483964" r:id="rId62"/>
    <p:sldMasterId id="2147483966" r:id="rId63"/>
    <p:sldMasterId id="2147483968" r:id="rId64"/>
  </p:sldMasterIdLst>
  <p:notesMasterIdLst>
    <p:notesMasterId r:id="rId112"/>
  </p:notesMasterIdLst>
  <p:handoutMasterIdLst>
    <p:handoutMasterId r:id="rId113"/>
  </p:handoutMasterIdLst>
  <p:sldIdLst>
    <p:sldId id="270" r:id="rId65"/>
    <p:sldId id="296" r:id="rId66"/>
    <p:sldId id="317" r:id="rId67"/>
    <p:sldId id="318" r:id="rId68"/>
    <p:sldId id="319" r:id="rId69"/>
    <p:sldId id="320"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21"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22"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3" r:id="rId111"/>
  </p:sldIdLst>
  <p:sldSz cx="9144000" cy="6858000" type="screen4x3"/>
  <p:notesSz cx="6858000"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orient="horz" pos="216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D6"/>
    <a:srgbClr val="0064A8"/>
    <a:srgbClr val="6365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61" autoAdjust="0"/>
  </p:normalViewPr>
  <p:slideViewPr>
    <p:cSldViewPr>
      <p:cViewPr>
        <p:scale>
          <a:sx n="75" d="100"/>
          <a:sy n="75" d="100"/>
        </p:scale>
        <p:origin x="-1236" y="-30"/>
      </p:cViewPr>
      <p:guideLst>
        <p:guide orient="horz" pos="1620"/>
        <p:guide orient="horz" pos="2160"/>
        <p:guide pos="2880"/>
      </p:guideLst>
    </p:cSldViewPr>
  </p:slideViewPr>
  <p:notesTextViewPr>
    <p:cViewPr>
      <p:scale>
        <a:sx n="1" d="1"/>
        <a:sy n="1" d="1"/>
      </p:scale>
      <p:origin x="0" y="0"/>
    </p:cViewPr>
  </p:notesTextViewPr>
  <p:notesViewPr>
    <p:cSldViewPr>
      <p:cViewPr varScale="1">
        <p:scale>
          <a:sx n="49" d="100"/>
          <a:sy n="49" d="100"/>
        </p:scale>
        <p:origin x="-3006" y="-114"/>
      </p:cViewPr>
      <p:guideLst>
        <p:guide orient="horz" pos="3043"/>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tableStyles" Target="tableStyles.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 Target="slides/slide4.xml"/><Relationship Id="rId84" Type="http://schemas.openxmlformats.org/officeDocument/2006/relationships/slide" Target="slides/slide20.xml"/><Relationship Id="rId89" Type="http://schemas.openxmlformats.org/officeDocument/2006/relationships/slide" Target="slides/slide25.xml"/><Relationship Id="rId112"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4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 Target="slides/slide2.xml"/><Relationship Id="rId74" Type="http://schemas.openxmlformats.org/officeDocument/2006/relationships/slide" Target="slides/slide10.xml"/><Relationship Id="rId79" Type="http://schemas.openxmlformats.org/officeDocument/2006/relationships/slide" Target="slides/slide15.xml"/><Relationship Id="rId87" Type="http://schemas.openxmlformats.org/officeDocument/2006/relationships/slide" Target="slides/slide23.xml"/><Relationship Id="rId102" Type="http://schemas.openxmlformats.org/officeDocument/2006/relationships/slide" Target="slides/slide38.xml"/><Relationship Id="rId110" Type="http://schemas.openxmlformats.org/officeDocument/2006/relationships/slide" Target="slides/slide46.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 Target="slides/slide18.xml"/><Relationship Id="rId90" Type="http://schemas.openxmlformats.org/officeDocument/2006/relationships/slide" Target="slides/slide26.xml"/><Relationship Id="rId95" Type="http://schemas.openxmlformats.org/officeDocument/2006/relationships/slide" Target="slides/slide3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 Target="slides/slide5.xml"/><Relationship Id="rId77" Type="http://schemas.openxmlformats.org/officeDocument/2006/relationships/slide" Target="slides/slide13.xml"/><Relationship Id="rId100" Type="http://schemas.openxmlformats.org/officeDocument/2006/relationships/slide" Target="slides/slide36.xml"/><Relationship Id="rId105" Type="http://schemas.openxmlformats.org/officeDocument/2006/relationships/slide" Target="slides/slide41.xml"/><Relationship Id="rId113"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8.xml"/><Relationship Id="rId80" Type="http://schemas.openxmlformats.org/officeDocument/2006/relationships/slide" Target="slides/slide16.xml"/><Relationship Id="rId85" Type="http://schemas.openxmlformats.org/officeDocument/2006/relationships/slide" Target="slides/slide21.xml"/><Relationship Id="rId93" Type="http://schemas.openxmlformats.org/officeDocument/2006/relationships/slide" Target="slides/slide29.xml"/><Relationship Id="rId98"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3.xml"/><Relationship Id="rId103" Type="http://schemas.openxmlformats.org/officeDocument/2006/relationships/slide" Target="slides/slide39.xml"/><Relationship Id="rId108" Type="http://schemas.openxmlformats.org/officeDocument/2006/relationships/slide" Target="slides/slide44.xml"/><Relationship Id="rId11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 Target="slides/slide6.xml"/><Relationship Id="rId75" Type="http://schemas.openxmlformats.org/officeDocument/2006/relationships/slide" Target="slides/slide11.xml"/><Relationship Id="rId83" Type="http://schemas.openxmlformats.org/officeDocument/2006/relationships/slide" Target="slides/slide19.xml"/><Relationship Id="rId88" Type="http://schemas.openxmlformats.org/officeDocument/2006/relationships/slide" Target="slides/slide24.xml"/><Relationship Id="rId91" Type="http://schemas.openxmlformats.org/officeDocument/2006/relationships/slide" Target="slides/slide27.xml"/><Relationship Id="rId96" Type="http://schemas.openxmlformats.org/officeDocument/2006/relationships/slide" Target="slides/slide32.xml"/><Relationship Id="rId111"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42.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1.xml"/><Relationship Id="rId73" Type="http://schemas.openxmlformats.org/officeDocument/2006/relationships/slide" Target="slides/slide9.xml"/><Relationship Id="rId78" Type="http://schemas.openxmlformats.org/officeDocument/2006/relationships/slide" Target="slides/slide14.xml"/><Relationship Id="rId81" Type="http://schemas.openxmlformats.org/officeDocument/2006/relationships/slide" Target="slides/slide17.xml"/><Relationship Id="rId86" Type="http://schemas.openxmlformats.org/officeDocument/2006/relationships/slide" Target="slides/slide22.xml"/><Relationship Id="rId94" Type="http://schemas.openxmlformats.org/officeDocument/2006/relationships/slide" Target="slides/slide30.xml"/><Relationship Id="rId99" Type="http://schemas.openxmlformats.org/officeDocument/2006/relationships/slide" Target="slides/slide35.xml"/><Relationship Id="rId101"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5.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2.xml"/><Relationship Id="rId97" Type="http://schemas.openxmlformats.org/officeDocument/2006/relationships/slide" Target="slides/slide33.xml"/><Relationship Id="rId104" Type="http://schemas.openxmlformats.org/officeDocument/2006/relationships/slide" Target="slides/slide40.xml"/><Relationship Id="rId7" Type="http://schemas.openxmlformats.org/officeDocument/2006/relationships/slideMaster" Target="slideMasters/slideMaster7.xml"/><Relationship Id="rId71" Type="http://schemas.openxmlformats.org/officeDocument/2006/relationships/slide" Target="slides/slide7.xml"/><Relationship Id="rId92" Type="http://schemas.openxmlformats.org/officeDocument/2006/relationships/slide" Target="slides/slide28.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vhome\data$\51500\Odbor%2051500\Odd&#283;len&#237;%2051520\TERITORIA\B&#283;lorusko\STI\Statistika%20BY%201-1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List_aplikac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style val="3"/>
  <c:chart>
    <c:autoTitleDeleted val="1"/>
    <c:view3D>
      <c:rotX val="30"/>
      <c:perspective val="30"/>
    </c:view3D>
    <c:plotArea>
      <c:layout/>
      <c:pie3DChart>
        <c:varyColors val="1"/>
        <c:dLbls>
          <c:showCatName val="1"/>
          <c:showPercent val="1"/>
        </c:dLbls>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s-CZ"/>
  <c:style val="3"/>
  <c:chart>
    <c:autoTitleDeleted val="1"/>
    <c:view3D>
      <c:rotX val="30"/>
      <c:perspective val="30"/>
    </c:view3D>
    <c:plotArea>
      <c:layout>
        <c:manualLayout>
          <c:layoutTarget val="inner"/>
          <c:xMode val="edge"/>
          <c:yMode val="edge"/>
          <c:x val="9.9914832074562268E-2"/>
          <c:y val="0.14583333333333351"/>
          <c:w val="0.90008516792543758"/>
          <c:h val="0.77976190476190466"/>
        </c:manualLayout>
      </c:layout>
      <c:pie3DChart>
        <c:varyColors val="1"/>
        <c:ser>
          <c:idx val="0"/>
          <c:order val="0"/>
          <c:dLbls>
            <c:txPr>
              <a:bodyPr/>
              <a:lstStyle/>
              <a:p>
                <a:pPr>
                  <a:defRPr b="1"/>
                </a:pPr>
                <a:endParaRPr lang="cs-CZ"/>
              </a:p>
            </c:txPr>
            <c:showCatName val="1"/>
            <c:showPercent val="1"/>
            <c:showLeaderLines val="1"/>
          </c:dLbls>
          <c:cat>
            <c:strRef>
              <c:f>List1!$J$8:$J$10</c:f>
              <c:strCache>
                <c:ptCount val="3"/>
                <c:pt idx="0">
                  <c:v>agriculture</c:v>
                </c:pt>
                <c:pt idx="1">
                  <c:v>industry</c:v>
                </c:pt>
                <c:pt idx="2">
                  <c:v>services</c:v>
                </c:pt>
              </c:strCache>
            </c:strRef>
          </c:cat>
          <c:val>
            <c:numRef>
              <c:f>List1!$K$8:$K$10</c:f>
              <c:numCache>
                <c:formatCode>General</c:formatCode>
                <c:ptCount val="3"/>
                <c:pt idx="0">
                  <c:v>9.2000000000000011</c:v>
                </c:pt>
                <c:pt idx="1">
                  <c:v>40.9</c:v>
                </c:pt>
                <c:pt idx="2">
                  <c:v>49.8</c:v>
                </c:pt>
              </c:numCache>
            </c:numRef>
          </c:val>
        </c:ser>
        <c:dLbls>
          <c:showCatName val="1"/>
          <c:showPercent val="1"/>
        </c:dLbls>
      </c:pie3D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cs-CZ"/>
  <c:chart>
    <c:plotArea>
      <c:layout>
        <c:manualLayout>
          <c:layoutTarget val="inner"/>
          <c:xMode val="edge"/>
          <c:yMode val="edge"/>
          <c:x val="8.8275862068965719E-2"/>
          <c:y val="5.8685580540228294E-2"/>
          <c:w val="0.75586206896551722"/>
          <c:h val="0.88497855454664243"/>
        </c:manualLayout>
      </c:layout>
      <c:barChart>
        <c:barDir val="col"/>
        <c:grouping val="clustered"/>
        <c:ser>
          <c:idx val="1"/>
          <c:order val="0"/>
          <c:tx>
            <c:v>Vývoz USD</c:v>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'Bělorusko USD,EUR'!$A$9:$A$32</c:f>
              <c:strCach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strCache>
            </c:strRef>
          </c:cat>
          <c:val>
            <c:numRef>
              <c:f>'Bělorusko USD,EUR'!$B$9:$B$32</c:f>
              <c:numCache>
                <c:formatCode>#,##0</c:formatCode>
                <c:ptCount val="24"/>
                <c:pt idx="0">
                  <c:v>17838</c:v>
                </c:pt>
                <c:pt idx="1">
                  <c:v>36314</c:v>
                </c:pt>
                <c:pt idx="2">
                  <c:v>54083</c:v>
                </c:pt>
                <c:pt idx="3">
                  <c:v>59266</c:v>
                </c:pt>
                <c:pt idx="4">
                  <c:v>66198</c:v>
                </c:pt>
                <c:pt idx="5">
                  <c:v>60463</c:v>
                </c:pt>
                <c:pt idx="6">
                  <c:v>54251</c:v>
                </c:pt>
                <c:pt idx="7">
                  <c:v>101385</c:v>
                </c:pt>
                <c:pt idx="8">
                  <c:v>51899</c:v>
                </c:pt>
                <c:pt idx="9">
                  <c:v>47368</c:v>
                </c:pt>
                <c:pt idx="10">
                  <c:v>62614</c:v>
                </c:pt>
                <c:pt idx="11">
                  <c:v>86151</c:v>
                </c:pt>
                <c:pt idx="12">
                  <c:v>98714</c:v>
                </c:pt>
                <c:pt idx="13">
                  <c:v>115068</c:v>
                </c:pt>
                <c:pt idx="14">
                  <c:v>176800</c:v>
                </c:pt>
                <c:pt idx="15">
                  <c:v>300886</c:v>
                </c:pt>
                <c:pt idx="16">
                  <c:v>194214</c:v>
                </c:pt>
                <c:pt idx="17">
                  <c:v>326994</c:v>
                </c:pt>
                <c:pt idx="18">
                  <c:v>348850</c:v>
                </c:pt>
                <c:pt idx="19">
                  <c:v>402359</c:v>
                </c:pt>
                <c:pt idx="20">
                  <c:v>485117</c:v>
                </c:pt>
                <c:pt idx="21">
                  <c:v>414975</c:v>
                </c:pt>
                <c:pt idx="22">
                  <c:v>255114</c:v>
                </c:pt>
                <c:pt idx="23">
                  <c:v>193148</c:v>
                </c:pt>
              </c:numCache>
            </c:numRef>
          </c:val>
        </c:ser>
        <c:ser>
          <c:idx val="0"/>
          <c:order val="1"/>
          <c:tx>
            <c:v>Dovoz USD</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'Bělorusko USD,EUR'!$A$9:$A$32</c:f>
              <c:strCach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strCache>
            </c:strRef>
          </c:cat>
          <c:val>
            <c:numRef>
              <c:f>'Bělorusko USD,EUR'!$E$9:$E$32</c:f>
              <c:numCache>
                <c:formatCode>#,##0</c:formatCode>
                <c:ptCount val="24"/>
                <c:pt idx="0">
                  <c:v>6746</c:v>
                </c:pt>
                <c:pt idx="1">
                  <c:v>18007</c:v>
                </c:pt>
                <c:pt idx="2">
                  <c:v>20148</c:v>
                </c:pt>
                <c:pt idx="3">
                  <c:v>20878</c:v>
                </c:pt>
                <c:pt idx="4">
                  <c:v>24240</c:v>
                </c:pt>
                <c:pt idx="5">
                  <c:v>21165</c:v>
                </c:pt>
                <c:pt idx="6">
                  <c:v>27904</c:v>
                </c:pt>
                <c:pt idx="7">
                  <c:v>29921</c:v>
                </c:pt>
                <c:pt idx="8">
                  <c:v>35393</c:v>
                </c:pt>
                <c:pt idx="9">
                  <c:v>39889</c:v>
                </c:pt>
                <c:pt idx="10">
                  <c:v>53000</c:v>
                </c:pt>
                <c:pt idx="11">
                  <c:v>59554</c:v>
                </c:pt>
                <c:pt idx="12">
                  <c:v>71614</c:v>
                </c:pt>
                <c:pt idx="13">
                  <c:v>117809</c:v>
                </c:pt>
                <c:pt idx="14">
                  <c:v>115705</c:v>
                </c:pt>
                <c:pt idx="15">
                  <c:v>132248</c:v>
                </c:pt>
                <c:pt idx="16">
                  <c:v>70347</c:v>
                </c:pt>
                <c:pt idx="17">
                  <c:v>107704</c:v>
                </c:pt>
                <c:pt idx="18">
                  <c:v>146967</c:v>
                </c:pt>
                <c:pt idx="19">
                  <c:v>221815</c:v>
                </c:pt>
                <c:pt idx="20">
                  <c:v>124409</c:v>
                </c:pt>
                <c:pt idx="21">
                  <c:v>160320</c:v>
                </c:pt>
                <c:pt idx="22">
                  <c:v>157740</c:v>
                </c:pt>
                <c:pt idx="23">
                  <c:v>133414</c:v>
                </c:pt>
              </c:numCache>
            </c:numRef>
          </c:val>
        </c:ser>
        <c:ser>
          <c:idx val="2"/>
          <c:order val="2"/>
          <c:tx>
            <c:v>Obrat USD</c:v>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'Bělorusko USD,EUR'!$A$9:$A$32</c:f>
              <c:strCach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strCache>
            </c:strRef>
          </c:cat>
          <c:val>
            <c:numRef>
              <c:f>'Bělorusko USD,EUR'!$H$9:$H$32</c:f>
              <c:numCache>
                <c:formatCode>#,##0</c:formatCode>
                <c:ptCount val="24"/>
                <c:pt idx="0">
                  <c:v>24584</c:v>
                </c:pt>
                <c:pt idx="1">
                  <c:v>54321</c:v>
                </c:pt>
                <c:pt idx="2">
                  <c:v>74231</c:v>
                </c:pt>
                <c:pt idx="3">
                  <c:v>80144</c:v>
                </c:pt>
                <c:pt idx="4">
                  <c:v>90438</c:v>
                </c:pt>
                <c:pt idx="5">
                  <c:v>81628</c:v>
                </c:pt>
                <c:pt idx="6">
                  <c:v>82155</c:v>
                </c:pt>
                <c:pt idx="7">
                  <c:v>131306</c:v>
                </c:pt>
                <c:pt idx="8">
                  <c:v>87292</c:v>
                </c:pt>
                <c:pt idx="9">
                  <c:v>87257</c:v>
                </c:pt>
                <c:pt idx="10">
                  <c:v>115614</c:v>
                </c:pt>
                <c:pt idx="11">
                  <c:v>145705</c:v>
                </c:pt>
                <c:pt idx="12">
                  <c:v>170328</c:v>
                </c:pt>
                <c:pt idx="13">
                  <c:v>232877</c:v>
                </c:pt>
                <c:pt idx="14">
                  <c:v>292505</c:v>
                </c:pt>
                <c:pt idx="15">
                  <c:v>433134</c:v>
                </c:pt>
                <c:pt idx="16">
                  <c:v>264561</c:v>
                </c:pt>
                <c:pt idx="17">
                  <c:v>434698</c:v>
                </c:pt>
                <c:pt idx="18">
                  <c:v>495817</c:v>
                </c:pt>
                <c:pt idx="19">
                  <c:v>624174</c:v>
                </c:pt>
                <c:pt idx="20">
                  <c:v>609526</c:v>
                </c:pt>
                <c:pt idx="21">
                  <c:v>575295</c:v>
                </c:pt>
                <c:pt idx="22">
                  <c:v>412854</c:v>
                </c:pt>
                <c:pt idx="23">
                  <c:v>326562</c:v>
                </c:pt>
              </c:numCache>
            </c:numRef>
          </c:val>
        </c:ser>
        <c:ser>
          <c:idx val="3"/>
          <c:order val="3"/>
          <c:tx>
            <c:v>Saldo USD</c:v>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'Bělorusko USD,EUR'!$A$9:$A$32</c:f>
              <c:strCach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strCache>
            </c:strRef>
          </c:cat>
          <c:val>
            <c:numRef>
              <c:f>'Bělorusko USD,EUR'!$K$9:$K$32</c:f>
              <c:numCache>
                <c:formatCode>#,##0</c:formatCode>
                <c:ptCount val="24"/>
                <c:pt idx="0">
                  <c:v>11092</c:v>
                </c:pt>
                <c:pt idx="1">
                  <c:v>18307</c:v>
                </c:pt>
                <c:pt idx="2">
                  <c:v>33935</c:v>
                </c:pt>
                <c:pt idx="3">
                  <c:v>38388</c:v>
                </c:pt>
                <c:pt idx="4">
                  <c:v>41958</c:v>
                </c:pt>
                <c:pt idx="5">
                  <c:v>39298</c:v>
                </c:pt>
                <c:pt idx="6">
                  <c:v>26347</c:v>
                </c:pt>
                <c:pt idx="7">
                  <c:v>71464</c:v>
                </c:pt>
                <c:pt idx="8">
                  <c:v>16506</c:v>
                </c:pt>
                <c:pt idx="9">
                  <c:v>7479</c:v>
                </c:pt>
                <c:pt idx="10">
                  <c:v>9614</c:v>
                </c:pt>
                <c:pt idx="11">
                  <c:v>26597</c:v>
                </c:pt>
                <c:pt idx="12">
                  <c:v>27100</c:v>
                </c:pt>
                <c:pt idx="13">
                  <c:v>-2741</c:v>
                </c:pt>
                <c:pt idx="14">
                  <c:v>61095</c:v>
                </c:pt>
                <c:pt idx="15">
                  <c:v>168638</c:v>
                </c:pt>
                <c:pt idx="16">
                  <c:v>123867</c:v>
                </c:pt>
                <c:pt idx="17">
                  <c:v>219290</c:v>
                </c:pt>
                <c:pt idx="18">
                  <c:v>201883</c:v>
                </c:pt>
                <c:pt idx="19">
                  <c:v>180544</c:v>
                </c:pt>
                <c:pt idx="20">
                  <c:v>360708</c:v>
                </c:pt>
                <c:pt idx="21">
                  <c:v>254655</c:v>
                </c:pt>
                <c:pt idx="22">
                  <c:v>97374</c:v>
                </c:pt>
                <c:pt idx="23">
                  <c:v>59734</c:v>
                </c:pt>
              </c:numCache>
            </c:numRef>
          </c:val>
        </c:ser>
        <c:axId val="142377344"/>
        <c:axId val="142378880"/>
      </c:barChart>
      <c:lineChart>
        <c:grouping val="standard"/>
        <c:marker val="1"/>
        <c:axId val="142380416"/>
        <c:axId val="142382208"/>
        <c:extLst>
          <c:ext xmlns:c15="http://schemas.microsoft.com/office/drawing/2012/chart" uri="{02D57815-91ED-43cb-92C2-25804820EDAC}">
            <c15:filteredLineSeries>
              <c15:ser>
                <c:idx val="4"/>
                <c:order val="4"/>
                <c:tx>
                  <c:v>Vývoz EUR</c:v>
                </c:tx>
                <c:spPr>
                  <a:ln w="34925" cap="rnd">
                    <a:solidFill>
                      <a:schemeClr val="accent3">
                        <a:lumMod val="60000"/>
                      </a:schemeClr>
                    </a:solidFill>
                    <a:round/>
                  </a:ln>
                  <a:effectLst>
                    <a:outerShdw blurRad="40000" dist="23000" dir="5400000" rotWithShape="0">
                      <a:srgbClr val="000000">
                        <a:alpha val="35000"/>
                      </a:srgbClr>
                    </a:outerShdw>
                  </a:effectLst>
                </c:spPr>
                <c:marker>
                  <c:symbol val="circle"/>
                  <c:size val="6"/>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w="9525">
                      <a:solidFill>
                        <a:schemeClr val="accent3">
                          <a:lumMod val="6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val>
                  <c:numRef>
                    <c:extLst>
                      <c:ext uri="{02D57815-91ED-43cb-92C2-25804820EDAC}">
                        <c15:formulaRef>
                          <c15:sqref>'Bělorusko USD,EUR'!$D$9:$D$30</c15:sqref>
                        </c15:formulaRef>
                      </c:ext>
                    </c:extLst>
                    <c:numCache>
                      <c:formatCode>#,##0</c:formatCode>
                      <c:ptCount val="22"/>
                      <c:pt idx="0">
                        <c:v>15246</c:v>
                      </c:pt>
                      <c:pt idx="1">
                        <c:v>30684</c:v>
                      </c:pt>
                      <c:pt idx="2">
                        <c:v>41835</c:v>
                      </c:pt>
                      <c:pt idx="3">
                        <c:v>47310</c:v>
                      </c:pt>
                      <c:pt idx="4">
                        <c:v>58654</c:v>
                      </c:pt>
                      <c:pt idx="5">
                        <c:v>53949</c:v>
                      </c:pt>
                      <c:pt idx="6">
                        <c:v>50896</c:v>
                      </c:pt>
                      <c:pt idx="7">
                        <c:v>109869</c:v>
                      </c:pt>
                      <c:pt idx="8">
                        <c:v>57921</c:v>
                      </c:pt>
                      <c:pt idx="9">
                        <c:v>50326</c:v>
                      </c:pt>
                      <c:pt idx="10">
                        <c:v>55502</c:v>
                      </c:pt>
                      <c:pt idx="11">
                        <c:v>69401</c:v>
                      </c:pt>
                      <c:pt idx="12">
                        <c:v>79368</c:v>
                      </c:pt>
                      <c:pt idx="13">
                        <c:v>91789</c:v>
                      </c:pt>
                      <c:pt idx="14">
                        <c:v>129329</c:v>
                      </c:pt>
                      <c:pt idx="15">
                        <c:v>205501</c:v>
                      </c:pt>
                      <c:pt idx="16">
                        <c:v>139956</c:v>
                      </c:pt>
                      <c:pt idx="17">
                        <c:v>247101</c:v>
                      </c:pt>
                      <c:pt idx="18">
                        <c:v>250974</c:v>
                      </c:pt>
                      <c:pt idx="19">
                        <c:v>313383</c:v>
                      </c:pt>
                      <c:pt idx="20">
                        <c:v>365416</c:v>
                      </c:pt>
                      <c:pt idx="21">
                        <c:v>312682</c:v>
                      </c:pt>
                    </c:numCache>
                  </c:numRef>
                </c:val>
                <c:smooth val="0"/>
              </c15:ser>
            </c15:filteredLineSeries>
            <c15:filteredLineSeries>
              <c15:ser>
                <c:idx val="5"/>
                <c:order val="5"/>
                <c:tx>
                  <c:v>Dovoz EUR</c:v>
                </c:tx>
                <c:spPr>
                  <a:ln w="34925" cap="rnd">
                    <a:solidFill>
                      <a:schemeClr val="accent5">
                        <a:lumMod val="60000"/>
                      </a:schemeClr>
                    </a:solidFill>
                    <a:round/>
                  </a:ln>
                  <a:effectLst>
                    <a:outerShdw blurRad="40000" dist="23000" dir="5400000" rotWithShape="0">
                      <a:srgbClr val="000000">
                        <a:alpha val="35000"/>
                      </a:srgbClr>
                    </a:outerShdw>
                  </a:effectLst>
                </c:spPr>
                <c:marker>
                  <c:symbol val="circle"/>
                  <c:size val="6"/>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w="9525">
                      <a:solidFill>
                        <a:schemeClr val="accent5">
                          <a:lumMod val="6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val>
                  <c:numRef>
                    <c:extLst xmlns:c15="http://schemas.microsoft.com/office/drawing/2012/chart">
                      <c:ext xmlns:c15="http://schemas.microsoft.com/office/drawing/2012/chart" uri="{02D57815-91ED-43cb-92C2-25804820EDAC}">
                        <c15:formulaRef>
                          <c15:sqref>'Bělorusko USD,EUR'!$G$9:$G$30</c15:sqref>
                        </c15:formulaRef>
                      </c:ext>
                    </c:extLst>
                    <c:numCache>
                      <c:formatCode>#,##0</c:formatCode>
                      <c:ptCount val="22"/>
                      <c:pt idx="0">
                        <c:v>5766</c:v>
                      </c:pt>
                      <c:pt idx="1">
                        <c:v>15215</c:v>
                      </c:pt>
                      <c:pt idx="2">
                        <c:v>15585</c:v>
                      </c:pt>
                      <c:pt idx="3">
                        <c:v>16666</c:v>
                      </c:pt>
                      <c:pt idx="4">
                        <c:v>21478</c:v>
                      </c:pt>
                      <c:pt idx="5">
                        <c:v>18885</c:v>
                      </c:pt>
                      <c:pt idx="6">
                        <c:v>26178</c:v>
                      </c:pt>
                      <c:pt idx="7">
                        <c:v>32425</c:v>
                      </c:pt>
                      <c:pt idx="8">
                        <c:v>39500</c:v>
                      </c:pt>
                      <c:pt idx="9">
                        <c:v>42380</c:v>
                      </c:pt>
                      <c:pt idx="10">
                        <c:v>46980</c:v>
                      </c:pt>
                      <c:pt idx="11">
                        <c:v>47975</c:v>
                      </c:pt>
                      <c:pt idx="12">
                        <c:v>57579</c:v>
                      </c:pt>
                      <c:pt idx="13">
                        <c:v>93975</c:v>
                      </c:pt>
                      <c:pt idx="14">
                        <c:v>84639</c:v>
                      </c:pt>
                      <c:pt idx="15">
                        <c:v>90323</c:v>
                      </c:pt>
                      <c:pt idx="16">
                        <c:v>50694</c:v>
                      </c:pt>
                      <c:pt idx="17">
                        <c:v>81389</c:v>
                      </c:pt>
                      <c:pt idx="18">
                        <c:v>105733</c:v>
                      </c:pt>
                      <c:pt idx="19">
                        <c:v>172764</c:v>
                      </c:pt>
                      <c:pt idx="20">
                        <c:v>93712</c:v>
                      </c:pt>
                      <c:pt idx="21">
                        <c:v>120801</c:v>
                      </c:pt>
                    </c:numCache>
                  </c:numRef>
                </c:val>
                <c:smooth val="0"/>
              </c15:ser>
            </c15:filteredLineSeries>
            <c15:filteredLineSeries>
              <c15:ser>
                <c:idx val="6"/>
                <c:order val="6"/>
                <c:tx>
                  <c:v>Obrat EUR</c:v>
                </c:tx>
                <c:spPr>
                  <a:ln w="34925" cap="rnd">
                    <a:solidFill>
                      <a:schemeClr val="accent1">
                        <a:lumMod val="80000"/>
                        <a:lumOff val="20000"/>
                      </a:schemeClr>
                    </a:solidFill>
                    <a:round/>
                  </a:ln>
                  <a:effectLst>
                    <a:outerShdw blurRad="40000" dist="23000" dir="5400000" rotWithShape="0">
                      <a:srgbClr val="000000">
                        <a:alpha val="35000"/>
                      </a:srgbClr>
                    </a:outerShdw>
                  </a:effectLst>
                </c:spPr>
                <c:marker>
                  <c:symbol val="circle"/>
                  <c:size val="6"/>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w="9525">
                      <a:solidFill>
                        <a:schemeClr val="accent1">
                          <a:lumMod val="80000"/>
                          <a:lumOff val="2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val>
                  <c:numRef>
                    <c:extLst xmlns:c15="http://schemas.microsoft.com/office/drawing/2012/chart">
                      <c:ext xmlns:c15="http://schemas.microsoft.com/office/drawing/2012/chart" uri="{02D57815-91ED-43cb-92C2-25804820EDAC}">
                        <c15:formulaRef>
                          <c15:sqref>'Bělorusko USD,EUR'!$J$9:$J$30</c15:sqref>
                        </c15:formulaRef>
                      </c:ext>
                    </c:extLst>
                    <c:numCache>
                      <c:formatCode>#,##0</c:formatCode>
                      <c:ptCount val="22"/>
                      <c:pt idx="0">
                        <c:v>21012</c:v>
                      </c:pt>
                      <c:pt idx="1">
                        <c:v>45899</c:v>
                      </c:pt>
                      <c:pt idx="2">
                        <c:v>57420</c:v>
                      </c:pt>
                      <c:pt idx="3">
                        <c:v>63976</c:v>
                      </c:pt>
                      <c:pt idx="4">
                        <c:v>80132</c:v>
                      </c:pt>
                      <c:pt idx="5">
                        <c:v>72834</c:v>
                      </c:pt>
                      <c:pt idx="6">
                        <c:v>77074</c:v>
                      </c:pt>
                      <c:pt idx="7">
                        <c:v>142294</c:v>
                      </c:pt>
                      <c:pt idx="8">
                        <c:v>97421</c:v>
                      </c:pt>
                      <c:pt idx="9">
                        <c:v>92706</c:v>
                      </c:pt>
                      <c:pt idx="10">
                        <c:v>102482</c:v>
                      </c:pt>
                      <c:pt idx="11">
                        <c:v>117376</c:v>
                      </c:pt>
                      <c:pt idx="12">
                        <c:v>136947</c:v>
                      </c:pt>
                      <c:pt idx="13">
                        <c:v>185764</c:v>
                      </c:pt>
                      <c:pt idx="14">
                        <c:v>213968</c:v>
                      </c:pt>
                      <c:pt idx="15">
                        <c:v>295824</c:v>
                      </c:pt>
                      <c:pt idx="16">
                        <c:v>190650</c:v>
                      </c:pt>
                      <c:pt idx="17">
                        <c:v>328490</c:v>
                      </c:pt>
                      <c:pt idx="18">
                        <c:v>356707</c:v>
                      </c:pt>
                      <c:pt idx="19">
                        <c:v>486147</c:v>
                      </c:pt>
                      <c:pt idx="20">
                        <c:v>459128</c:v>
                      </c:pt>
                      <c:pt idx="21">
                        <c:v>433483</c:v>
                      </c:pt>
                    </c:numCache>
                  </c:numRef>
                </c:val>
                <c:smooth val="0"/>
              </c15:ser>
            </c15:filteredLineSeries>
            <c15:filteredLineSeries>
              <c15:ser>
                <c:idx val="7"/>
                <c:order val="7"/>
                <c:tx>
                  <c:v>Saldo EUR</c:v>
                </c:tx>
                <c:spPr>
                  <a:ln w="34925" cap="rnd">
                    <a:solidFill>
                      <a:schemeClr val="accent3">
                        <a:lumMod val="80000"/>
                        <a:lumOff val="20000"/>
                      </a:schemeClr>
                    </a:solidFill>
                    <a:round/>
                  </a:ln>
                  <a:effectLst>
                    <a:outerShdw blurRad="40000" dist="23000" dir="5400000" rotWithShape="0">
                      <a:srgbClr val="000000">
                        <a:alpha val="35000"/>
                      </a:srgbClr>
                    </a:outerShdw>
                  </a:effectLst>
                </c:spPr>
                <c:marker>
                  <c:symbol val="circle"/>
                  <c:size val="6"/>
                  <c:spPr>
                    <a:gradFill rotWithShape="1">
                      <a:gsLst>
                        <a:gs pos="0">
                          <a:schemeClr val="accent3">
                            <a:lumMod val="80000"/>
                            <a:lumOff val="20000"/>
                            <a:shade val="51000"/>
                            <a:satMod val="130000"/>
                          </a:schemeClr>
                        </a:gs>
                        <a:gs pos="80000">
                          <a:schemeClr val="accent3">
                            <a:lumMod val="80000"/>
                            <a:lumOff val="20000"/>
                            <a:shade val="93000"/>
                            <a:satMod val="130000"/>
                          </a:schemeClr>
                        </a:gs>
                        <a:gs pos="100000">
                          <a:schemeClr val="accent3">
                            <a:lumMod val="80000"/>
                            <a:lumOff val="20000"/>
                            <a:shade val="94000"/>
                            <a:satMod val="135000"/>
                          </a:schemeClr>
                        </a:gs>
                      </a:gsLst>
                      <a:lin ang="16200000" scaled="0"/>
                    </a:gradFill>
                    <a:ln w="9525">
                      <a:solidFill>
                        <a:schemeClr val="accent3">
                          <a:lumMod val="80000"/>
                          <a:lumOff val="2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val>
                  <c:numRef>
                    <c:extLst xmlns:c15="http://schemas.microsoft.com/office/drawing/2012/chart">
                      <c:ext xmlns:c15="http://schemas.microsoft.com/office/drawing/2012/chart" uri="{02D57815-91ED-43cb-92C2-25804820EDAC}">
                        <c15:formulaRef>
                          <c15:sqref>'Bělorusko USD,EUR'!$L$9:$L$30</c15:sqref>
                        </c15:formulaRef>
                      </c:ext>
                    </c:extLst>
                    <c:numCache>
                      <c:formatCode>#,##0</c:formatCode>
                      <c:ptCount val="22"/>
                      <c:pt idx="0">
                        <c:v>9480</c:v>
                      </c:pt>
                      <c:pt idx="1">
                        <c:v>15469</c:v>
                      </c:pt>
                      <c:pt idx="2">
                        <c:v>26250</c:v>
                      </c:pt>
                      <c:pt idx="3">
                        <c:v>30644</c:v>
                      </c:pt>
                      <c:pt idx="4">
                        <c:v>37176</c:v>
                      </c:pt>
                      <c:pt idx="5">
                        <c:v>35064</c:v>
                      </c:pt>
                      <c:pt idx="6">
                        <c:v>24718</c:v>
                      </c:pt>
                      <c:pt idx="7">
                        <c:v>77444</c:v>
                      </c:pt>
                      <c:pt idx="8">
                        <c:v>18421</c:v>
                      </c:pt>
                      <c:pt idx="9">
                        <c:v>7946</c:v>
                      </c:pt>
                      <c:pt idx="10">
                        <c:v>8522</c:v>
                      </c:pt>
                      <c:pt idx="11">
                        <c:v>21426</c:v>
                      </c:pt>
                      <c:pt idx="12">
                        <c:v>21789</c:v>
                      </c:pt>
                      <c:pt idx="13">
                        <c:v>-2186</c:v>
                      </c:pt>
                      <c:pt idx="14">
                        <c:v>44690</c:v>
                      </c:pt>
                      <c:pt idx="15">
                        <c:v>115178</c:v>
                      </c:pt>
                      <c:pt idx="16">
                        <c:v>89262</c:v>
                      </c:pt>
                      <c:pt idx="17">
                        <c:v>165712</c:v>
                      </c:pt>
                      <c:pt idx="18">
                        <c:v>145241</c:v>
                      </c:pt>
                      <c:pt idx="19">
                        <c:v>140619</c:v>
                      </c:pt>
                      <c:pt idx="20">
                        <c:v>271704</c:v>
                      </c:pt>
                      <c:pt idx="21">
                        <c:v>191881</c:v>
                      </c:pt>
                    </c:numCache>
                  </c:numRef>
                </c:val>
                <c:smooth val="0"/>
              </c15:ser>
            </c15:filteredLineSeries>
          </c:ext>
        </c:extLst>
      </c:lineChart>
      <c:catAx>
        <c:axId val="142377344"/>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27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cs-CZ"/>
          </a:p>
        </c:txPr>
        <c:crossAx val="142378880"/>
        <c:crosses val="autoZero"/>
        <c:lblAlgn val="ctr"/>
        <c:lblOffset val="100"/>
        <c:tickLblSkip val="1"/>
        <c:tickMarkSkip val="1"/>
      </c:catAx>
      <c:valAx>
        <c:axId val="142378880"/>
        <c:scaling>
          <c:orientation val="minMax"/>
          <c:max val="640000"/>
          <c:min val="-80000"/>
        </c:scaling>
        <c:axPos val="l"/>
        <c:majorGridlines>
          <c:spPr>
            <a:ln w="9525" cap="flat" cmpd="sng" algn="ctr">
              <a:solidFill>
                <a:schemeClr val="lt1">
                  <a:lumMod val="95000"/>
                  <a:alpha val="10000"/>
                </a:schemeClr>
              </a:solidFill>
              <a:round/>
            </a:ln>
            <a:effectLst/>
          </c:spPr>
        </c:majorGridlines>
        <c:numFmt formatCode="#,##0" sourceLinked="1"/>
        <c:maj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cs-CZ"/>
          </a:p>
        </c:txPr>
        <c:crossAx val="142377344"/>
        <c:crosses val="autoZero"/>
        <c:crossBetween val="between"/>
        <c:majorUnit val="40000"/>
        <c:minorUnit val="4120"/>
      </c:valAx>
      <c:catAx>
        <c:axId val="142380416"/>
        <c:scaling>
          <c:orientation val="minMax"/>
        </c:scaling>
        <c:delete val="1"/>
        <c:axPos val="b"/>
        <c:numFmt formatCode="General" sourceLinked="1"/>
        <c:majorTickMark val="none"/>
        <c:tickLblPos val="none"/>
        <c:crossAx val="142382208"/>
        <c:crosses val="autoZero"/>
        <c:lblAlgn val="ctr"/>
        <c:lblOffset val="100"/>
      </c:catAx>
      <c:valAx>
        <c:axId val="142382208"/>
        <c:scaling>
          <c:orientation val="minMax"/>
        </c:scaling>
        <c:axPos val="l"/>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cs-CZ"/>
          </a:p>
        </c:txPr>
        <c:crossAx val="14238041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cs-CZ"/>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cs-CZ"/>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manualLayout>
          <c:layoutTarget val="inner"/>
          <c:xMode val="edge"/>
          <c:yMode val="edge"/>
          <c:x val="0.21197130136574224"/>
          <c:y val="9.2246740835756513E-2"/>
          <c:w val="0.62190301425907046"/>
          <c:h val="0.88040873062515645"/>
        </c:manualLayout>
      </c:layout>
      <c:doughnutChart>
        <c:varyColors val="1"/>
        <c:ser>
          <c:idx val="0"/>
          <c:order val="0"/>
          <c:tx>
            <c:strRef>
              <c:f>List1!$B$1</c:f>
              <c:strCache>
                <c:ptCount val="1"/>
                <c:pt idx="0">
                  <c:v>Prodej</c:v>
                </c:pt>
              </c:strCache>
            </c:strRef>
          </c:tx>
          <c:dLbls>
            <c:txPr>
              <a:bodyPr/>
              <a:lstStyle/>
              <a:p>
                <a:pPr>
                  <a:defRPr sz="2200" b="1">
                    <a:solidFill>
                      <a:schemeClr val="bg1"/>
                    </a:solidFill>
                  </a:defRPr>
                </a:pPr>
                <a:endParaRPr lang="cs-CZ"/>
              </a:p>
            </c:txPr>
            <c:showPercent val="1"/>
            <c:showLeaderLines val="1"/>
          </c:dLbls>
          <c:cat>
            <c:strRef>
              <c:f>List1!$A$2:$A$3</c:f>
              <c:strCache>
                <c:ptCount val="2"/>
                <c:pt idx="0">
                  <c:v>SMEs</c:v>
                </c:pt>
                <c:pt idx="1">
                  <c:v>Ostatní</c:v>
                </c:pt>
              </c:strCache>
            </c:strRef>
          </c:cat>
          <c:val>
            <c:numRef>
              <c:f>List1!$B$2:$B$3</c:f>
              <c:numCache>
                <c:formatCode>General</c:formatCode>
                <c:ptCount val="2"/>
                <c:pt idx="0">
                  <c:v>59</c:v>
                </c:pt>
                <c:pt idx="1">
                  <c:v>21</c:v>
                </c:pt>
              </c:numCache>
            </c:numRef>
          </c:val>
        </c:ser>
        <c:dLbls>
          <c:showPercent val="1"/>
        </c:dLbls>
        <c:firstSliceAng val="0"/>
        <c:holeSize val="50"/>
      </c:doughnutChart>
    </c:plotArea>
    <c:plotVisOnly val="1"/>
    <c:dispBlanksAs val="zero"/>
  </c:chart>
  <c:txPr>
    <a:bodyPr/>
    <a:lstStyle/>
    <a:p>
      <a:pPr>
        <a:defRPr sz="1800"/>
      </a:pPr>
      <a:endParaRPr lang="cs-CZ"/>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0.14136</cdr:y>
    </cdr:from>
    <cdr:to>
      <cdr:x>0.10831</cdr:x>
      <cdr:y>0.23335</cdr:y>
    </cdr:to>
    <cdr:sp macro="" textlink="">
      <cdr:nvSpPr>
        <cdr:cNvPr id="6" name="TextovéPole 5"/>
        <cdr:cNvSpPr txBox="1"/>
      </cdr:nvSpPr>
      <cdr:spPr>
        <a:xfrm xmlns:a="http://schemas.openxmlformats.org/drawingml/2006/main">
          <a:off x="-971600" y="663848"/>
          <a:ext cx="720080"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800" b="1" dirty="0" smtClean="0">
              <a:solidFill>
                <a:srgbClr val="706F6F"/>
              </a:solidFill>
            </a:rPr>
            <a:t>Ostatní</a:t>
          </a:r>
          <a:endParaRPr lang="cs-CZ" sz="1800" b="1" dirty="0">
            <a:solidFill>
              <a:srgbClr val="706F6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83077"/>
          </a:xfrm>
          <a:prstGeom prst="rect">
            <a:avLst/>
          </a:prstGeom>
        </p:spPr>
        <p:txBody>
          <a:bodyPr vert="horz" lIns="94390" tIns="47195" rIns="94390" bIns="47195"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83077"/>
          </a:xfrm>
          <a:prstGeom prst="rect">
            <a:avLst/>
          </a:prstGeom>
        </p:spPr>
        <p:txBody>
          <a:bodyPr vert="horz" lIns="94390" tIns="47195" rIns="94390" bIns="47195" rtlCol="0"/>
          <a:lstStyle>
            <a:lvl1pPr algn="r">
              <a:defRPr sz="1200"/>
            </a:lvl1pPr>
          </a:lstStyle>
          <a:p>
            <a:fld id="{DD31B057-1303-45AA-B558-60817D018432}" type="datetimeFigureOut">
              <a:rPr lang="cs-CZ" smtClean="0"/>
              <a:pPr/>
              <a:t>18.5.2017</a:t>
            </a:fld>
            <a:endParaRPr lang="cs-CZ"/>
          </a:p>
        </p:txBody>
      </p:sp>
      <p:sp>
        <p:nvSpPr>
          <p:cNvPr id="4" name="Zástupný symbol pro zápatí 3"/>
          <p:cNvSpPr>
            <a:spLocks noGrp="1"/>
          </p:cNvSpPr>
          <p:nvPr>
            <p:ph type="ftr" sz="quarter" idx="2"/>
          </p:nvPr>
        </p:nvSpPr>
        <p:spPr>
          <a:xfrm>
            <a:off x="0" y="9176772"/>
            <a:ext cx="2971800" cy="483077"/>
          </a:xfrm>
          <a:prstGeom prst="rect">
            <a:avLst/>
          </a:prstGeom>
        </p:spPr>
        <p:txBody>
          <a:bodyPr vert="horz" lIns="94390" tIns="47195" rIns="94390" bIns="47195"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9176772"/>
            <a:ext cx="2971800" cy="483077"/>
          </a:xfrm>
          <a:prstGeom prst="rect">
            <a:avLst/>
          </a:prstGeom>
        </p:spPr>
        <p:txBody>
          <a:bodyPr vert="horz" lIns="94390" tIns="47195" rIns="94390" bIns="47195" rtlCol="0" anchor="b"/>
          <a:lstStyle>
            <a:lvl1pPr algn="r">
              <a:defRPr sz="1200"/>
            </a:lvl1pPr>
          </a:lstStyle>
          <a:p>
            <a:fld id="{AE3ABB09-8183-47BA-86CD-04D2B50B0C72}" type="slidenum">
              <a:rPr lang="cs-CZ" smtClean="0"/>
              <a:pPr/>
              <a:t>‹#›</a:t>
            </a:fld>
            <a:endParaRPr lang="cs-CZ"/>
          </a:p>
        </p:txBody>
      </p:sp>
    </p:spTree>
    <p:extLst>
      <p:ext uri="{BB962C8B-B14F-4D97-AF65-F5344CB8AC3E}">
        <p14:creationId xmlns:p14="http://schemas.microsoft.com/office/powerpoint/2010/main" xmlns="" val="811964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83077"/>
          </a:xfrm>
          <a:prstGeom prst="rect">
            <a:avLst/>
          </a:prstGeom>
        </p:spPr>
        <p:txBody>
          <a:bodyPr vert="horz" lIns="94390" tIns="47195" rIns="94390" bIns="47195"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83077"/>
          </a:xfrm>
          <a:prstGeom prst="rect">
            <a:avLst/>
          </a:prstGeom>
        </p:spPr>
        <p:txBody>
          <a:bodyPr vert="horz" lIns="94390" tIns="47195" rIns="94390" bIns="47195" rtlCol="0"/>
          <a:lstStyle>
            <a:lvl1pPr algn="r">
              <a:defRPr sz="1200"/>
            </a:lvl1pPr>
          </a:lstStyle>
          <a:p>
            <a:fld id="{8B68D63E-EF97-4B69-AEAA-8684DD51F8D7}" type="datetimeFigureOut">
              <a:rPr lang="cs-CZ" smtClean="0"/>
              <a:pPr/>
              <a:t>18.5.2017</a:t>
            </a:fld>
            <a:endParaRPr lang="cs-CZ"/>
          </a:p>
        </p:txBody>
      </p:sp>
      <p:sp>
        <p:nvSpPr>
          <p:cNvPr id="4" name="Zástupný symbol pro obrázek snímku 3"/>
          <p:cNvSpPr>
            <a:spLocks noGrp="1" noRot="1" noChangeAspect="1"/>
          </p:cNvSpPr>
          <p:nvPr>
            <p:ph type="sldImg" idx="2"/>
          </p:nvPr>
        </p:nvSpPr>
        <p:spPr>
          <a:xfrm>
            <a:off x="1014413" y="725488"/>
            <a:ext cx="4829175" cy="3622675"/>
          </a:xfrm>
          <a:prstGeom prst="rect">
            <a:avLst/>
          </a:prstGeom>
          <a:noFill/>
          <a:ln w="12700">
            <a:solidFill>
              <a:prstClr val="black"/>
            </a:solidFill>
          </a:ln>
        </p:spPr>
        <p:txBody>
          <a:bodyPr vert="horz" lIns="94390" tIns="47195" rIns="94390" bIns="47195" rtlCol="0" anchor="ctr"/>
          <a:lstStyle/>
          <a:p>
            <a:endParaRPr lang="cs-CZ"/>
          </a:p>
        </p:txBody>
      </p:sp>
      <p:sp>
        <p:nvSpPr>
          <p:cNvPr id="5" name="Zástupný symbol pro poznámky 4"/>
          <p:cNvSpPr>
            <a:spLocks noGrp="1"/>
          </p:cNvSpPr>
          <p:nvPr>
            <p:ph type="body" sz="quarter" idx="3"/>
          </p:nvPr>
        </p:nvSpPr>
        <p:spPr>
          <a:xfrm>
            <a:off x="685800" y="4589224"/>
            <a:ext cx="5486400" cy="4347686"/>
          </a:xfrm>
          <a:prstGeom prst="rect">
            <a:avLst/>
          </a:prstGeom>
        </p:spPr>
        <p:txBody>
          <a:bodyPr vert="horz" lIns="94390" tIns="47195" rIns="94390" bIns="47195"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176772"/>
            <a:ext cx="2971800" cy="483077"/>
          </a:xfrm>
          <a:prstGeom prst="rect">
            <a:avLst/>
          </a:prstGeom>
        </p:spPr>
        <p:txBody>
          <a:bodyPr vert="horz" lIns="94390" tIns="47195" rIns="94390" bIns="47195"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176772"/>
            <a:ext cx="2971800" cy="483077"/>
          </a:xfrm>
          <a:prstGeom prst="rect">
            <a:avLst/>
          </a:prstGeom>
        </p:spPr>
        <p:txBody>
          <a:bodyPr vert="horz" lIns="94390" tIns="47195" rIns="94390" bIns="47195" rtlCol="0" anchor="b"/>
          <a:lstStyle>
            <a:lvl1pPr algn="r">
              <a:defRPr sz="1200"/>
            </a:lvl1pPr>
          </a:lstStyle>
          <a:p>
            <a:fld id="{AFF94D7E-DA4D-4CBF-80D6-727AD9D0CDDC}" type="slidenum">
              <a:rPr lang="cs-CZ" smtClean="0"/>
              <a:pPr/>
              <a:t>‹#›</a:t>
            </a:fld>
            <a:endParaRPr lang="cs-CZ"/>
          </a:p>
        </p:txBody>
      </p:sp>
    </p:spTree>
    <p:extLst>
      <p:ext uri="{BB962C8B-B14F-4D97-AF65-F5344CB8AC3E}">
        <p14:creationId xmlns:p14="http://schemas.microsoft.com/office/powerpoint/2010/main" xmlns="" val="165174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solidFill>
                  <a:prstClr val="black"/>
                </a:solidFill>
              </a:rPr>
              <a:pPr/>
              <a:t>20</a:t>
            </a:fld>
            <a:endParaRPr lang="cs-CZ">
              <a:solidFill>
                <a:prstClr val="black"/>
              </a:solidFill>
            </a:endParaRPr>
          </a:p>
        </p:txBody>
      </p:sp>
    </p:spTree>
    <p:extLst>
      <p:ext uri="{BB962C8B-B14F-4D97-AF65-F5344CB8AC3E}">
        <p14:creationId xmlns="" xmlns:p14="http://schemas.microsoft.com/office/powerpoint/2010/main" val="271426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07176">
              <a:defRPr/>
            </a:pPr>
            <a:r>
              <a:rPr lang="cs-CZ" dirty="0" smtClean="0"/>
              <a:t>Rating na hranici spekulativního pásma</a:t>
            </a:r>
          </a:p>
          <a:p>
            <a:pPr defTabSz="907176">
              <a:defRPr/>
            </a:pPr>
            <a:endParaRPr lang="cs-CZ" dirty="0" smtClean="0"/>
          </a:p>
          <a:p>
            <a:pPr defTabSz="907176">
              <a:defRPr/>
            </a:pPr>
            <a:endParaRPr lang="cs-CZ" dirty="0" smtClean="0"/>
          </a:p>
          <a:p>
            <a:pPr defTabSz="907176">
              <a:defRPr/>
            </a:pPr>
            <a:r>
              <a:rPr lang="cs-CZ" dirty="0" smtClean="0"/>
              <a:t>Odběratelé těžko komerčně pojistitelní</a:t>
            </a:r>
          </a:p>
          <a:p>
            <a:pPr defTabSz="907176">
              <a:defRPr/>
            </a:pPr>
            <a:r>
              <a:rPr lang="cs-CZ" dirty="0" smtClean="0"/>
              <a:t>Přísnější podmínky</a:t>
            </a:r>
            <a:r>
              <a:rPr lang="cs-CZ" baseline="0" dirty="0" smtClean="0"/>
              <a:t> EGAP</a:t>
            </a:r>
          </a:p>
          <a:p>
            <a:pPr marL="171450" indent="-171450" defTabSz="907176">
              <a:buFontTx/>
              <a:buChar char="-"/>
              <a:defRPr/>
            </a:pPr>
            <a:r>
              <a:rPr lang="cs-CZ" baseline="0" dirty="0" smtClean="0"/>
              <a:t>min. český podíl 60%</a:t>
            </a:r>
          </a:p>
          <a:p>
            <a:pPr marL="171450" indent="-171450" defTabSz="907176">
              <a:buFontTx/>
              <a:buChar char="-"/>
              <a:defRPr/>
            </a:pPr>
            <a:r>
              <a:rPr lang="cs-CZ" baseline="0" dirty="0" smtClean="0"/>
              <a:t>zvýšená spoluúčast 10%</a:t>
            </a:r>
          </a:p>
          <a:p>
            <a:pPr marL="171450" indent="-171450" defTabSz="907176">
              <a:buFontTx/>
              <a:buChar char="-"/>
              <a:defRPr/>
            </a:pPr>
            <a:r>
              <a:rPr lang="cs-CZ" baseline="0" dirty="0" smtClean="0"/>
              <a:t>vyšší pojistné (+cca 20%)</a:t>
            </a:r>
          </a:p>
          <a:p>
            <a:pPr marL="171450" indent="-171450" defTabSz="907176">
              <a:buFontTx/>
              <a:buChar char="-"/>
              <a:defRPr/>
            </a:pPr>
            <a:r>
              <a:rPr lang="cs-CZ" baseline="0" dirty="0" smtClean="0">
                <a:solidFill>
                  <a:schemeClr val="bg1">
                    <a:lumMod val="75000"/>
                  </a:schemeClr>
                </a:solidFill>
              </a:rPr>
              <a:t>!!!Interně – volný limit cca 8 mld. Kč!!!!</a:t>
            </a:r>
          </a:p>
          <a:p>
            <a:pPr marL="171450" indent="-171450" defTabSz="907176">
              <a:buFontTx/>
              <a:buChar char="-"/>
              <a:defRPr/>
            </a:pPr>
            <a:endParaRPr lang="cs-CZ" baseline="0" dirty="0">
              <a:solidFill>
                <a:schemeClr val="bg1">
                  <a:lumMod val="75000"/>
                </a:schemeClr>
              </a:solidFill>
            </a:endParaRPr>
          </a:p>
          <a:p>
            <a:pPr marL="0" indent="0" defTabSz="907176">
              <a:buFontTx/>
              <a:buNone/>
              <a:defRPr/>
            </a:pPr>
            <a:r>
              <a:rPr lang="cs-CZ" baseline="0" dirty="0" smtClean="0">
                <a:solidFill>
                  <a:schemeClr val="bg1">
                    <a:lumMod val="75000"/>
                  </a:schemeClr>
                </a:solidFill>
              </a:rPr>
              <a:t>!!! Interně – teritoriální volný limit v ČEB cca 780 mil. Kč!!!</a:t>
            </a:r>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44</a:t>
            </a:fld>
            <a:endParaRPr lang="cs-CZ">
              <a:solidFill>
                <a:prstClr val="black"/>
              </a:solidFill>
            </a:endParaRPr>
          </a:p>
        </p:txBody>
      </p:sp>
    </p:spTree>
    <p:extLst>
      <p:ext uri="{BB962C8B-B14F-4D97-AF65-F5344CB8AC3E}">
        <p14:creationId xmlns:p14="http://schemas.microsoft.com/office/powerpoint/2010/main" xmlns="" val="2692999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07176">
              <a:defRPr/>
            </a:pPr>
            <a:r>
              <a:rPr lang="cs-CZ" dirty="0" smtClean="0"/>
              <a:t>Rating na hranici spekulativního pásma</a:t>
            </a:r>
          </a:p>
          <a:p>
            <a:pPr defTabSz="907176">
              <a:defRPr/>
            </a:pPr>
            <a:endParaRPr lang="cs-CZ" dirty="0" smtClean="0"/>
          </a:p>
          <a:p>
            <a:pPr defTabSz="907176">
              <a:defRPr/>
            </a:pPr>
            <a:endParaRPr lang="cs-CZ" dirty="0" smtClean="0"/>
          </a:p>
          <a:p>
            <a:pPr defTabSz="907176">
              <a:defRPr/>
            </a:pPr>
            <a:r>
              <a:rPr lang="cs-CZ" dirty="0" smtClean="0"/>
              <a:t>Odběratelé těžko komerčně pojistitelní</a:t>
            </a:r>
          </a:p>
          <a:p>
            <a:pPr defTabSz="907176">
              <a:defRPr/>
            </a:pPr>
            <a:r>
              <a:rPr lang="cs-CZ" dirty="0" smtClean="0"/>
              <a:t>Přísnější podmínky</a:t>
            </a:r>
            <a:r>
              <a:rPr lang="cs-CZ" baseline="0" dirty="0" smtClean="0"/>
              <a:t> EGAP</a:t>
            </a:r>
          </a:p>
          <a:p>
            <a:pPr marL="171450" indent="-171450" defTabSz="907176">
              <a:buFontTx/>
              <a:buChar char="-"/>
              <a:defRPr/>
            </a:pPr>
            <a:r>
              <a:rPr lang="cs-CZ" baseline="0" dirty="0" smtClean="0"/>
              <a:t>min. český podíl 60%</a:t>
            </a:r>
          </a:p>
          <a:p>
            <a:pPr marL="171450" indent="-171450" defTabSz="907176">
              <a:buFontTx/>
              <a:buChar char="-"/>
              <a:defRPr/>
            </a:pPr>
            <a:r>
              <a:rPr lang="cs-CZ" baseline="0" dirty="0" smtClean="0"/>
              <a:t>zvýšená spoluúčast 10%</a:t>
            </a:r>
          </a:p>
          <a:p>
            <a:pPr marL="171450" indent="-171450" defTabSz="907176">
              <a:buFontTx/>
              <a:buChar char="-"/>
              <a:defRPr/>
            </a:pPr>
            <a:r>
              <a:rPr lang="cs-CZ" baseline="0" dirty="0" smtClean="0"/>
              <a:t>vyšší pojistné (+cca 20%)</a:t>
            </a:r>
          </a:p>
          <a:p>
            <a:pPr marL="171450" indent="-171450" defTabSz="907176">
              <a:buFontTx/>
              <a:buChar char="-"/>
              <a:defRPr/>
            </a:pPr>
            <a:r>
              <a:rPr lang="cs-CZ" baseline="0" dirty="0" smtClean="0">
                <a:solidFill>
                  <a:schemeClr val="bg1">
                    <a:lumMod val="75000"/>
                  </a:schemeClr>
                </a:solidFill>
              </a:rPr>
              <a:t>!!!Interně – volný limit cca 8 mld. Kč!!!!</a:t>
            </a:r>
          </a:p>
          <a:p>
            <a:pPr marL="171450" indent="-171450" defTabSz="907176">
              <a:buFontTx/>
              <a:buChar char="-"/>
              <a:defRPr/>
            </a:pPr>
            <a:endParaRPr lang="cs-CZ" baseline="0" dirty="0">
              <a:solidFill>
                <a:schemeClr val="bg1">
                  <a:lumMod val="75000"/>
                </a:schemeClr>
              </a:solidFill>
            </a:endParaRPr>
          </a:p>
          <a:p>
            <a:pPr marL="0" indent="0" defTabSz="907176">
              <a:buFontTx/>
              <a:buNone/>
              <a:defRPr/>
            </a:pPr>
            <a:r>
              <a:rPr lang="cs-CZ" baseline="0" dirty="0" smtClean="0">
                <a:solidFill>
                  <a:schemeClr val="bg1">
                    <a:lumMod val="75000"/>
                  </a:schemeClr>
                </a:solidFill>
              </a:rPr>
              <a:t>!!! Interně – teritoriální volný limit v ČEB cca 780 mil. Kč!!!</a:t>
            </a:r>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45</a:t>
            </a:fld>
            <a:endParaRPr lang="cs-CZ">
              <a:solidFill>
                <a:prstClr val="black"/>
              </a:solidFill>
            </a:endParaRPr>
          </a:p>
        </p:txBody>
      </p:sp>
    </p:spTree>
    <p:extLst>
      <p:ext uri="{BB962C8B-B14F-4D97-AF65-F5344CB8AC3E}">
        <p14:creationId xmlns:p14="http://schemas.microsoft.com/office/powerpoint/2010/main" xmlns="" val="2692999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46</a:t>
            </a:fld>
            <a:endParaRPr lang="cs-CZ">
              <a:solidFill>
                <a:prstClr val="black"/>
              </a:solidFill>
            </a:endParaRPr>
          </a:p>
        </p:txBody>
      </p:sp>
    </p:spTree>
    <p:extLst>
      <p:ext uri="{BB962C8B-B14F-4D97-AF65-F5344CB8AC3E}">
        <p14:creationId xmlns:p14="http://schemas.microsoft.com/office/powerpoint/2010/main" xmlns="" val="99581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Minsk</a:t>
            </a:r>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34</a:t>
            </a:fld>
            <a:endParaRPr lang="cs-CZ">
              <a:solidFill>
                <a:prstClr val="black"/>
              </a:solidFill>
            </a:endParaRPr>
          </a:p>
        </p:txBody>
      </p:sp>
    </p:spTree>
    <p:extLst>
      <p:ext uri="{BB962C8B-B14F-4D97-AF65-F5344CB8AC3E}">
        <p14:creationId xmlns:p14="http://schemas.microsoft.com/office/powerpoint/2010/main" xmlns="" val="253626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Jezero </a:t>
            </a:r>
            <a:r>
              <a:rPr lang="cs-CZ" dirty="0" err="1" smtClean="0"/>
              <a:t>Strusta</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35</a:t>
            </a:fld>
            <a:endParaRPr lang="cs-CZ">
              <a:solidFill>
                <a:prstClr val="black"/>
              </a:solidFill>
            </a:endParaRPr>
          </a:p>
        </p:txBody>
      </p:sp>
    </p:spTree>
    <p:extLst>
      <p:ext uri="{BB962C8B-B14F-4D97-AF65-F5344CB8AC3E}">
        <p14:creationId xmlns:p14="http://schemas.microsoft.com/office/powerpoint/2010/main" xmlns="" val="116314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37</a:t>
            </a:fld>
            <a:endParaRPr lang="cs-CZ">
              <a:solidFill>
                <a:prstClr val="black"/>
              </a:solidFill>
            </a:endParaRPr>
          </a:p>
        </p:txBody>
      </p:sp>
    </p:spTree>
    <p:extLst>
      <p:ext uri="{BB962C8B-B14F-4D97-AF65-F5344CB8AC3E}">
        <p14:creationId xmlns:p14="http://schemas.microsoft.com/office/powerpoint/2010/main" xmlns="" val="389344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baseline="0" dirty="0" smtClean="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38</a:t>
            </a:fld>
            <a:endParaRPr lang="cs-CZ">
              <a:solidFill>
                <a:prstClr val="black"/>
              </a:solidFill>
            </a:endParaRPr>
          </a:p>
        </p:txBody>
      </p:sp>
    </p:spTree>
    <p:extLst>
      <p:ext uri="{BB962C8B-B14F-4D97-AF65-F5344CB8AC3E}">
        <p14:creationId xmlns:p14="http://schemas.microsoft.com/office/powerpoint/2010/main" xmlns="" val="236735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39</a:t>
            </a:fld>
            <a:endParaRPr lang="cs-CZ">
              <a:solidFill>
                <a:prstClr val="black"/>
              </a:solidFill>
            </a:endParaRPr>
          </a:p>
        </p:txBody>
      </p:sp>
    </p:spTree>
    <p:extLst>
      <p:ext uri="{BB962C8B-B14F-4D97-AF65-F5344CB8AC3E}">
        <p14:creationId xmlns:p14="http://schemas.microsoft.com/office/powerpoint/2010/main" xmlns="" val="231939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Rok 2016 je uveden ke</a:t>
            </a:r>
            <a:r>
              <a:rPr lang="cs-CZ" baseline="0" dirty="0" smtClean="0"/>
              <a:t> konci srpna </a:t>
            </a:r>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40</a:t>
            </a:fld>
            <a:endParaRPr lang="cs-CZ">
              <a:solidFill>
                <a:prstClr val="black"/>
              </a:solidFill>
            </a:endParaRPr>
          </a:p>
        </p:txBody>
      </p:sp>
    </p:spTree>
    <p:extLst>
      <p:ext uri="{BB962C8B-B14F-4D97-AF65-F5344CB8AC3E}">
        <p14:creationId xmlns:p14="http://schemas.microsoft.com/office/powerpoint/2010/main" xmlns="" val="75751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Všechny obrázky jsou konkrétními příklady zboží financovaného ČEB. </a:t>
            </a:r>
            <a:r>
              <a:rPr lang="cs-CZ" dirty="0" err="1" smtClean="0"/>
              <a:t>Portofilo</a:t>
            </a:r>
            <a:r>
              <a:rPr lang="cs-CZ" baseline="0" dirty="0" smtClean="0"/>
              <a:t> námi financovaných komodit je velmi diverzifikované. Ve výjimečných případech se nebráníme ani financování komodit podléhajících speciálním režimům.</a:t>
            </a:r>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42</a:t>
            </a:fld>
            <a:endParaRPr lang="cs-CZ">
              <a:solidFill>
                <a:prstClr val="black"/>
              </a:solidFill>
            </a:endParaRPr>
          </a:p>
        </p:txBody>
      </p:sp>
    </p:spTree>
    <p:extLst>
      <p:ext uri="{BB962C8B-B14F-4D97-AF65-F5344CB8AC3E}">
        <p14:creationId xmlns:p14="http://schemas.microsoft.com/office/powerpoint/2010/main" xmlns="" val="187467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a:t>
            </a:r>
            <a:r>
              <a:rPr lang="cs-CZ" baseline="0" dirty="0" smtClean="0"/>
              <a:t> dobu své existence banka podpořila vývoz do Běloruska v celkové hodnotě 10,9 mld. Kč. Aktuálně máme stále otevřené produkty ve výši  1,8 mld. Kč, přičemž zbývá doplatit 400 mil. Kč. Do Běloruska neevidujeme žádné defaultní úvěry. Většina naší angažovanosti je poskytována v rámci klubových půjček nebo jiné formy spolupráce s dalšími komerčními bankami. Námi podpořené vývozy směřovali do petrochemicko-energetického sektoru a dále strojírenství.</a:t>
            </a:r>
          </a:p>
          <a:p>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43</a:t>
            </a:fld>
            <a:endParaRPr lang="cs-CZ">
              <a:solidFill>
                <a:prstClr val="black"/>
              </a:solidFill>
            </a:endParaRPr>
          </a:p>
        </p:txBody>
      </p:sp>
    </p:spTree>
    <p:extLst>
      <p:ext uri="{BB962C8B-B14F-4D97-AF65-F5344CB8AC3E}">
        <p14:creationId xmlns:p14="http://schemas.microsoft.com/office/powerpoint/2010/main" xmlns="" val="358074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1649713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va tex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Zástupný symbol pro obsah 6"/>
          <p:cNvSpPr>
            <a:spLocks noGrp="1"/>
          </p:cNvSpPr>
          <p:nvPr>
            <p:ph sz="quarter" idx="13"/>
          </p:nvPr>
        </p:nvSpPr>
        <p:spPr>
          <a:xfrm>
            <a:off x="827584" y="1988840"/>
            <a:ext cx="3600000" cy="3960440"/>
          </a:xfrm>
        </p:spPr>
        <p:txBody>
          <a:bodyPr/>
          <a:lstStyle>
            <a:lvl1pPr>
              <a:buClr>
                <a:srgbClr val="CE352B"/>
              </a:buClr>
              <a:buFont typeface="Arial" pitchFamily="34" charset="0"/>
              <a:buChar char="•"/>
              <a:defRPr/>
            </a:lvl1pPr>
            <a:lvl2pPr>
              <a:buClr>
                <a:srgbClr val="CE352B"/>
              </a:buClr>
              <a:buFont typeface="Arial" pitchFamily="34" charset="0"/>
              <a:buChar char="•"/>
              <a:defRPr/>
            </a:lvl2pPr>
            <a:lvl3pPr>
              <a:buClr>
                <a:srgbClr val="CE352B"/>
              </a:buClr>
              <a:buFont typeface="Arial" pitchFamily="34" charset="0"/>
              <a:buChar char="•"/>
              <a:defRPr/>
            </a:lvl3pPr>
            <a:lvl4pPr>
              <a:buClr>
                <a:srgbClr val="CE352B"/>
              </a:buClr>
              <a:buFont typeface="Arial" pitchFamily="34" charset="0"/>
              <a:buChar char="•"/>
              <a:defRPr/>
            </a:lvl4pPr>
            <a:lvl5pPr>
              <a:buClr>
                <a:srgbClr val="CE352B"/>
              </a:buClr>
              <a:buFont typeface="Arial" pitchFamily="34" charset="0"/>
              <a:buChar char="•"/>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4" name="Zástupný symbol pro obsah 6"/>
          <p:cNvSpPr>
            <a:spLocks noGrp="1"/>
          </p:cNvSpPr>
          <p:nvPr>
            <p:ph sz="quarter" idx="18"/>
          </p:nvPr>
        </p:nvSpPr>
        <p:spPr>
          <a:xfrm>
            <a:off x="5004048" y="1988840"/>
            <a:ext cx="3600000" cy="3960440"/>
          </a:xfrm>
        </p:spPr>
        <p:txBody>
          <a:bodyPr/>
          <a:lstStyle>
            <a:lvl1pPr>
              <a:buClr>
                <a:srgbClr val="CE352B"/>
              </a:buClr>
              <a:buFont typeface="Arial" pitchFamily="34" charset="0"/>
              <a:buChar char="•"/>
              <a:defRPr/>
            </a:lvl1pPr>
            <a:lvl2pPr>
              <a:buClr>
                <a:srgbClr val="CE352B"/>
              </a:buClr>
              <a:buFont typeface="Arial" pitchFamily="34" charset="0"/>
              <a:buChar char="•"/>
              <a:defRPr/>
            </a:lvl2pPr>
            <a:lvl3pPr>
              <a:buClr>
                <a:srgbClr val="CE352B"/>
              </a:buClr>
              <a:buFont typeface="Arial" pitchFamily="34" charset="0"/>
              <a:buChar char="•"/>
              <a:defRPr/>
            </a:lvl3pPr>
            <a:lvl4pPr>
              <a:buClr>
                <a:srgbClr val="CE352B"/>
              </a:buClr>
              <a:buFont typeface="Arial" pitchFamily="34" charset="0"/>
              <a:buChar char="•"/>
              <a:defRPr/>
            </a:lvl4pPr>
            <a:lvl5pPr>
              <a:buClr>
                <a:srgbClr val="CE352B"/>
              </a:buClr>
              <a:buFont typeface="Arial" pitchFamily="34" charset="0"/>
              <a:buChar char="•"/>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8" name="Nadpis 1"/>
          <p:cNvSpPr>
            <a:spLocks noGrp="1"/>
          </p:cNvSpPr>
          <p:nvPr>
            <p:ph type="title"/>
          </p:nvPr>
        </p:nvSpPr>
        <p:spPr>
          <a:xfrm>
            <a:off x="2339752" y="836715"/>
            <a:ext cx="6264696" cy="595759"/>
          </a:xfrm>
        </p:spPr>
        <p:txBody>
          <a:bodyPr/>
          <a:lstStyle/>
          <a:p>
            <a:r>
              <a:rPr lang="cs-CZ" dirty="0" smtClean="0"/>
              <a:t>Klepnutím lze upravit styl předlohy nadpisů.</a:t>
            </a:r>
            <a:endParaRPr lang="cs-CZ" dirty="0"/>
          </a:p>
        </p:txBody>
      </p:sp>
      <p:sp>
        <p:nvSpPr>
          <p:cNvPr id="5" name="Zástupný symbol pro datum 2"/>
          <p:cNvSpPr>
            <a:spLocks noGrp="1"/>
          </p:cNvSpPr>
          <p:nvPr>
            <p:ph type="dt" sz="half" idx="19"/>
          </p:nvPr>
        </p:nvSpPr>
        <p:spPr/>
        <p:txBody>
          <a:bodyPr/>
          <a:lstStyle>
            <a:lvl1pPr>
              <a:defRPr/>
            </a:lvl1pPr>
          </a:lstStyle>
          <a:p>
            <a:pPr>
              <a:defRPr/>
            </a:pPr>
            <a:fld id="{3AF2BA59-B77F-49D1-AFAF-F3B1338A6BF2}" type="datetime1">
              <a:rPr lang="cs-CZ" smtClean="0">
                <a:solidFill>
                  <a:prstClr val="black">
                    <a:tint val="75000"/>
                  </a:prstClr>
                </a:solidFill>
              </a:rPr>
              <a:pPr>
                <a:defRPr/>
              </a:pPr>
              <a:t>18.5.2017</a:t>
            </a:fld>
            <a:endParaRPr lang="cs-CZ" dirty="0">
              <a:solidFill>
                <a:prstClr val="black">
                  <a:tint val="75000"/>
                </a:prstClr>
              </a:solidFill>
            </a:endParaRPr>
          </a:p>
        </p:txBody>
      </p:sp>
      <p:sp>
        <p:nvSpPr>
          <p:cNvPr id="6" name="Zástupný symbol pro zápatí 3"/>
          <p:cNvSpPr>
            <a:spLocks noGrp="1"/>
          </p:cNvSpPr>
          <p:nvPr>
            <p:ph type="ftr" sz="quarter" idx="20"/>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382987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ext a graf">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Klepnutím lze upravit styl předlohy nadpisů.</a:t>
            </a:r>
            <a:endParaRPr lang="cs-CZ" dirty="0"/>
          </a:p>
        </p:txBody>
      </p:sp>
      <p:sp>
        <p:nvSpPr>
          <p:cNvPr id="8" name="Zástupný symbol pro graf 7"/>
          <p:cNvSpPr>
            <a:spLocks noGrp="1"/>
          </p:cNvSpPr>
          <p:nvPr>
            <p:ph type="chart" sz="quarter" idx="14"/>
          </p:nvPr>
        </p:nvSpPr>
        <p:spPr>
          <a:xfrm>
            <a:off x="5004048" y="1988840"/>
            <a:ext cx="3600000" cy="3960440"/>
          </a:xfrm>
        </p:spPr>
        <p:txBody>
          <a:bodyPr/>
          <a:lstStyle>
            <a:lvl1pPr marL="0" indent="0">
              <a:buFontTx/>
              <a:buNone/>
              <a:defRPr/>
            </a:lvl1pPr>
          </a:lstStyle>
          <a:p>
            <a:pPr lvl="0"/>
            <a:endParaRPr lang="cs-CZ" noProof="0" dirty="0" smtClean="0"/>
          </a:p>
        </p:txBody>
      </p:sp>
      <p:sp>
        <p:nvSpPr>
          <p:cNvPr id="10" name="Zástupný symbol pro obsah 6"/>
          <p:cNvSpPr>
            <a:spLocks noGrp="1"/>
          </p:cNvSpPr>
          <p:nvPr>
            <p:ph sz="quarter" idx="13"/>
          </p:nvPr>
        </p:nvSpPr>
        <p:spPr>
          <a:xfrm>
            <a:off x="827584" y="1988840"/>
            <a:ext cx="3600000" cy="3960440"/>
          </a:xfrm>
        </p:spPr>
        <p:txBody>
          <a:bodyPr/>
          <a:lstStyle>
            <a:lvl1pPr>
              <a:buClr>
                <a:srgbClr val="CE352B"/>
              </a:buClr>
              <a:buFont typeface="Arial" pitchFamily="34" charset="0"/>
              <a:buChar char="•"/>
              <a:defRPr/>
            </a:lvl1pPr>
            <a:lvl2pPr>
              <a:buClr>
                <a:srgbClr val="CE352B"/>
              </a:buClr>
              <a:buFont typeface="Arial" pitchFamily="34" charset="0"/>
              <a:buChar char="•"/>
              <a:defRPr/>
            </a:lvl2pPr>
            <a:lvl3pPr>
              <a:buClr>
                <a:srgbClr val="CE352B"/>
              </a:buClr>
              <a:buFont typeface="Arial" pitchFamily="34" charset="0"/>
              <a:buChar char="•"/>
              <a:defRPr/>
            </a:lvl3pPr>
            <a:lvl4pPr>
              <a:buClr>
                <a:srgbClr val="CE352B"/>
              </a:buClr>
              <a:buFont typeface="Arial" pitchFamily="34" charset="0"/>
              <a:buChar char="•"/>
              <a:defRPr/>
            </a:lvl4pPr>
            <a:lvl5pPr>
              <a:buClr>
                <a:srgbClr val="CE352B"/>
              </a:buClr>
              <a:buFont typeface="Arial" pitchFamily="34" charset="0"/>
              <a:buChar char="•"/>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2"/>
          <p:cNvSpPr>
            <a:spLocks noGrp="1"/>
          </p:cNvSpPr>
          <p:nvPr>
            <p:ph type="dt" sz="half" idx="15"/>
          </p:nvPr>
        </p:nvSpPr>
        <p:spPr/>
        <p:txBody>
          <a:bodyPr/>
          <a:lstStyle>
            <a:lvl1pPr>
              <a:defRPr/>
            </a:lvl1pPr>
          </a:lstStyle>
          <a:p>
            <a:pPr>
              <a:defRPr/>
            </a:pPr>
            <a:fld id="{8F9E4AB7-01A3-413A-AF91-35A2F87561F1}" type="datetime1">
              <a:rPr lang="cs-CZ" smtClean="0">
                <a:solidFill>
                  <a:prstClr val="black">
                    <a:tint val="75000"/>
                  </a:prstClr>
                </a:solidFill>
              </a:rPr>
              <a:pPr>
                <a:defRPr/>
              </a:pPr>
              <a:t>18.5.2017</a:t>
            </a:fld>
            <a:endParaRPr lang="cs-CZ" dirty="0">
              <a:solidFill>
                <a:prstClr val="black">
                  <a:tint val="75000"/>
                </a:prstClr>
              </a:solidFill>
            </a:endParaRPr>
          </a:p>
        </p:txBody>
      </p:sp>
      <p:sp>
        <p:nvSpPr>
          <p:cNvPr id="6" name="Zástupný symbol pro zápatí 3"/>
          <p:cNvSpPr>
            <a:spLocks noGrp="1"/>
          </p:cNvSpPr>
          <p:nvPr>
            <p:ph type="ftr" sz="quarter" idx="16"/>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207313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va graf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10" name="Zástupný symbol pro graf 7"/>
          <p:cNvSpPr>
            <a:spLocks noGrp="1"/>
          </p:cNvSpPr>
          <p:nvPr>
            <p:ph type="chart" sz="quarter" idx="19"/>
          </p:nvPr>
        </p:nvSpPr>
        <p:spPr>
          <a:xfrm>
            <a:off x="5004048" y="1988840"/>
            <a:ext cx="3600000" cy="3960440"/>
          </a:xfrm>
        </p:spPr>
        <p:txBody>
          <a:bodyPr/>
          <a:lstStyle>
            <a:lvl1pPr marL="0" indent="0">
              <a:buFontTx/>
              <a:buNone/>
              <a:defRPr/>
            </a:lvl1pPr>
          </a:lstStyle>
          <a:p>
            <a:pPr lvl="0"/>
            <a:endParaRPr lang="cs-CZ" noProof="0" dirty="0" smtClean="0"/>
          </a:p>
        </p:txBody>
      </p:sp>
      <p:sp>
        <p:nvSpPr>
          <p:cNvPr id="11" name="Zástupný symbol pro graf 7"/>
          <p:cNvSpPr>
            <a:spLocks noGrp="1"/>
          </p:cNvSpPr>
          <p:nvPr>
            <p:ph type="chart" sz="quarter" idx="14"/>
          </p:nvPr>
        </p:nvSpPr>
        <p:spPr>
          <a:xfrm>
            <a:off x="827584" y="1988840"/>
            <a:ext cx="3600000" cy="3960440"/>
          </a:xfrm>
        </p:spPr>
        <p:txBody>
          <a:bodyPr/>
          <a:lstStyle>
            <a:lvl1pPr marL="0" indent="0">
              <a:buFontTx/>
              <a:buNone/>
              <a:defRPr/>
            </a:lvl1pPr>
          </a:lstStyle>
          <a:p>
            <a:pPr lvl="0"/>
            <a:endParaRPr lang="cs-CZ" noProof="0" dirty="0" smtClean="0"/>
          </a:p>
        </p:txBody>
      </p:sp>
      <p:sp>
        <p:nvSpPr>
          <p:cNvPr id="5" name="Zástupný symbol pro datum 2"/>
          <p:cNvSpPr>
            <a:spLocks noGrp="1"/>
          </p:cNvSpPr>
          <p:nvPr>
            <p:ph type="dt" sz="half" idx="20"/>
          </p:nvPr>
        </p:nvSpPr>
        <p:spPr/>
        <p:txBody>
          <a:bodyPr/>
          <a:lstStyle>
            <a:lvl1pPr>
              <a:defRPr/>
            </a:lvl1pPr>
          </a:lstStyle>
          <a:p>
            <a:pPr>
              <a:defRPr/>
            </a:pPr>
            <a:fld id="{BD9C3442-9AD8-458D-9C32-84BB349591CD}" type="datetime1">
              <a:rPr lang="cs-CZ" smtClean="0">
                <a:solidFill>
                  <a:prstClr val="black">
                    <a:tint val="75000"/>
                  </a:prstClr>
                </a:solidFill>
              </a:rPr>
              <a:pPr>
                <a:defRPr/>
              </a:pPr>
              <a:t>18.5.2017</a:t>
            </a:fld>
            <a:endParaRPr lang="cs-CZ" dirty="0">
              <a:solidFill>
                <a:prstClr val="black">
                  <a:tint val="75000"/>
                </a:prstClr>
              </a:solidFill>
            </a:endParaRPr>
          </a:p>
        </p:txBody>
      </p:sp>
      <p:sp>
        <p:nvSpPr>
          <p:cNvPr id="6" name="Zástupný symbol pro zápatí 3"/>
          <p:cNvSpPr>
            <a:spLocks noGrp="1"/>
          </p:cNvSpPr>
          <p:nvPr>
            <p:ph type="ftr" sz="quarter" idx="21"/>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425047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f">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7" name="Zástupný symbol pro graf 6"/>
          <p:cNvSpPr>
            <a:spLocks noGrp="1"/>
          </p:cNvSpPr>
          <p:nvPr>
            <p:ph type="chart" sz="quarter" idx="13"/>
          </p:nvPr>
        </p:nvSpPr>
        <p:spPr>
          <a:xfrm>
            <a:off x="827584" y="1988840"/>
            <a:ext cx="7772816" cy="3960440"/>
          </a:xfrm>
        </p:spPr>
        <p:txBody>
          <a:bodyPr/>
          <a:lstStyle>
            <a:lvl1pPr marL="0" indent="0">
              <a:buFontTx/>
              <a:buNone/>
              <a:defRPr/>
            </a:lvl1pPr>
          </a:lstStyle>
          <a:p>
            <a:pPr lvl="0"/>
            <a:endParaRPr lang="cs-CZ" noProof="0" dirty="0"/>
          </a:p>
        </p:txBody>
      </p:sp>
      <p:sp>
        <p:nvSpPr>
          <p:cNvPr id="4" name="Zástupný symbol pro datum 2"/>
          <p:cNvSpPr>
            <a:spLocks noGrp="1"/>
          </p:cNvSpPr>
          <p:nvPr>
            <p:ph type="dt" sz="half" idx="14"/>
          </p:nvPr>
        </p:nvSpPr>
        <p:spPr/>
        <p:txBody>
          <a:bodyPr/>
          <a:lstStyle>
            <a:lvl1pPr>
              <a:defRPr/>
            </a:lvl1pPr>
          </a:lstStyle>
          <a:p>
            <a:pPr>
              <a:defRPr/>
            </a:pPr>
            <a:fld id="{7BA8C993-11E6-421A-B456-EC7D2FF04D19}" type="datetime1">
              <a:rPr lang="cs-CZ" smtClean="0">
                <a:solidFill>
                  <a:prstClr val="black">
                    <a:tint val="75000"/>
                  </a:prstClr>
                </a:solidFill>
              </a:rPr>
              <a:pPr>
                <a:defRPr/>
              </a:pPr>
              <a:t>18.5.2017</a:t>
            </a:fld>
            <a:endParaRPr lang="cs-CZ" dirty="0">
              <a:solidFill>
                <a:prstClr val="black">
                  <a:tint val="75000"/>
                </a:prstClr>
              </a:solidFill>
            </a:endParaRPr>
          </a:p>
        </p:txBody>
      </p:sp>
      <p:sp>
        <p:nvSpPr>
          <p:cNvPr id="5" name="Zástupný symbol pro zápatí 3"/>
          <p:cNvSpPr>
            <a:spLocks noGrp="1"/>
          </p:cNvSpPr>
          <p:nvPr>
            <p:ph type="ftr" sz="quarter" idx="15"/>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2320129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 tabulk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8" name="Zástupný symbol pro tabulku 7"/>
          <p:cNvSpPr>
            <a:spLocks noGrp="1"/>
          </p:cNvSpPr>
          <p:nvPr>
            <p:ph type="tbl" sz="quarter" idx="14"/>
          </p:nvPr>
        </p:nvSpPr>
        <p:spPr>
          <a:xfrm>
            <a:off x="5004048" y="1988840"/>
            <a:ext cx="3600000" cy="3960440"/>
          </a:xfrm>
        </p:spPr>
        <p:txBody>
          <a:bodyPr/>
          <a:lstStyle>
            <a:lvl1pPr marL="0" indent="0">
              <a:buFontTx/>
              <a:buNone/>
              <a:defRPr/>
            </a:lvl1pPr>
          </a:lstStyle>
          <a:p>
            <a:pPr lvl="0"/>
            <a:endParaRPr lang="cs-CZ" noProof="0" dirty="0" smtClean="0"/>
          </a:p>
        </p:txBody>
      </p:sp>
      <p:sp>
        <p:nvSpPr>
          <p:cNvPr id="10" name="Zástupný symbol pro obsah 6"/>
          <p:cNvSpPr>
            <a:spLocks noGrp="1"/>
          </p:cNvSpPr>
          <p:nvPr>
            <p:ph sz="quarter" idx="18"/>
          </p:nvPr>
        </p:nvSpPr>
        <p:spPr>
          <a:xfrm>
            <a:off x="827584" y="1988840"/>
            <a:ext cx="3672008" cy="3960440"/>
          </a:xfrm>
        </p:spPr>
        <p:txBody>
          <a:bodyPr/>
          <a:lstStyle>
            <a:lvl1pPr>
              <a:buClr>
                <a:srgbClr val="CE352B"/>
              </a:buClr>
              <a:buFont typeface="Arial" pitchFamily="34" charset="0"/>
              <a:buChar char="•"/>
              <a:defRPr/>
            </a:lvl1pPr>
            <a:lvl2pPr>
              <a:buClr>
                <a:srgbClr val="CE352B"/>
              </a:buClr>
              <a:buFont typeface="Arial" pitchFamily="34" charset="0"/>
              <a:buChar char="•"/>
              <a:defRPr/>
            </a:lvl2pPr>
            <a:lvl3pPr>
              <a:buClr>
                <a:srgbClr val="CE352B"/>
              </a:buClr>
              <a:buFont typeface="Arial" pitchFamily="34" charset="0"/>
              <a:buChar char="•"/>
              <a:defRPr/>
            </a:lvl3pPr>
            <a:lvl4pPr>
              <a:buClr>
                <a:srgbClr val="CE352B"/>
              </a:buClr>
              <a:buFont typeface="Arial" pitchFamily="34" charset="0"/>
              <a:buChar char="•"/>
              <a:defRPr/>
            </a:lvl4pPr>
            <a:lvl5pPr>
              <a:buClr>
                <a:srgbClr val="CE352B"/>
              </a:buClr>
              <a:buFont typeface="Arial" pitchFamily="34" charset="0"/>
              <a:buChar char="•"/>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2"/>
          <p:cNvSpPr>
            <a:spLocks noGrp="1"/>
          </p:cNvSpPr>
          <p:nvPr>
            <p:ph type="dt" sz="half" idx="19"/>
          </p:nvPr>
        </p:nvSpPr>
        <p:spPr/>
        <p:txBody>
          <a:bodyPr/>
          <a:lstStyle>
            <a:lvl1pPr>
              <a:defRPr/>
            </a:lvl1pPr>
          </a:lstStyle>
          <a:p>
            <a:pPr>
              <a:defRPr/>
            </a:pPr>
            <a:fld id="{F3290BAB-BA1D-4D39-8087-80D4679F80D3}" type="datetime1">
              <a:rPr lang="cs-CZ" smtClean="0">
                <a:solidFill>
                  <a:prstClr val="black">
                    <a:tint val="75000"/>
                  </a:prstClr>
                </a:solidFill>
              </a:rPr>
              <a:pPr>
                <a:defRPr/>
              </a:pPr>
              <a:t>18.5.2017</a:t>
            </a:fld>
            <a:endParaRPr lang="cs-CZ" dirty="0">
              <a:solidFill>
                <a:prstClr val="black">
                  <a:tint val="75000"/>
                </a:prstClr>
              </a:solidFill>
            </a:endParaRPr>
          </a:p>
        </p:txBody>
      </p:sp>
      <p:sp>
        <p:nvSpPr>
          <p:cNvPr id="6" name="Zástupný symbol pro zápatí 3"/>
          <p:cNvSpPr>
            <a:spLocks noGrp="1"/>
          </p:cNvSpPr>
          <p:nvPr>
            <p:ph type="ftr" sz="quarter" idx="20"/>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3813301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ulk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7" name="Zástupný symbol pro tabulku 6"/>
          <p:cNvSpPr>
            <a:spLocks noGrp="1"/>
          </p:cNvSpPr>
          <p:nvPr>
            <p:ph type="tbl" sz="quarter" idx="13"/>
          </p:nvPr>
        </p:nvSpPr>
        <p:spPr>
          <a:xfrm>
            <a:off x="827584" y="1988840"/>
            <a:ext cx="7772816" cy="3960440"/>
          </a:xfrm>
        </p:spPr>
        <p:txBody>
          <a:bodyPr/>
          <a:lstStyle>
            <a:lvl1pPr marL="0" indent="0">
              <a:buFontTx/>
              <a:buNone/>
              <a:defRPr/>
            </a:lvl1pPr>
          </a:lstStyle>
          <a:p>
            <a:pPr lvl="0"/>
            <a:endParaRPr lang="cs-CZ" noProof="0" dirty="0" smtClean="0"/>
          </a:p>
        </p:txBody>
      </p:sp>
      <p:sp>
        <p:nvSpPr>
          <p:cNvPr id="4" name="Zástupný symbol pro datum 2"/>
          <p:cNvSpPr>
            <a:spLocks noGrp="1"/>
          </p:cNvSpPr>
          <p:nvPr>
            <p:ph type="dt" sz="half" idx="14"/>
          </p:nvPr>
        </p:nvSpPr>
        <p:spPr/>
        <p:txBody>
          <a:bodyPr/>
          <a:lstStyle>
            <a:lvl1pPr>
              <a:defRPr/>
            </a:lvl1pPr>
          </a:lstStyle>
          <a:p>
            <a:pPr>
              <a:defRPr/>
            </a:pPr>
            <a:fld id="{9BD27905-CD1A-45FC-89B5-9C707DC263F7}" type="datetime1">
              <a:rPr lang="cs-CZ" smtClean="0">
                <a:solidFill>
                  <a:prstClr val="black">
                    <a:tint val="75000"/>
                  </a:prstClr>
                </a:solidFill>
              </a:rPr>
              <a:pPr>
                <a:defRPr/>
              </a:pPr>
              <a:t>18.5.2017</a:t>
            </a:fld>
            <a:endParaRPr lang="cs-CZ" dirty="0">
              <a:solidFill>
                <a:prstClr val="black">
                  <a:tint val="75000"/>
                </a:prstClr>
              </a:solidFill>
            </a:endParaRPr>
          </a:p>
        </p:txBody>
      </p:sp>
      <p:sp>
        <p:nvSpPr>
          <p:cNvPr id="5" name="Zástupný symbol pro zápatí 3"/>
          <p:cNvSpPr>
            <a:spLocks noGrp="1"/>
          </p:cNvSpPr>
          <p:nvPr>
            <p:ph type="ftr" sz="quarter" idx="15"/>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372955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 obráze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6" name="Zástupný symbol pro obsah 6"/>
          <p:cNvSpPr>
            <a:spLocks noGrp="1"/>
          </p:cNvSpPr>
          <p:nvPr>
            <p:ph sz="quarter" idx="13"/>
          </p:nvPr>
        </p:nvSpPr>
        <p:spPr>
          <a:xfrm>
            <a:off x="827584" y="1988840"/>
            <a:ext cx="3600000" cy="3960440"/>
          </a:xfrm>
        </p:spPr>
        <p:txBody>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8" name="Zástupný symbol pro obrázek 7"/>
          <p:cNvSpPr>
            <a:spLocks noGrp="1"/>
          </p:cNvSpPr>
          <p:nvPr>
            <p:ph type="pic" sz="quarter" idx="14"/>
          </p:nvPr>
        </p:nvSpPr>
        <p:spPr>
          <a:xfrm>
            <a:off x="5004048" y="1988840"/>
            <a:ext cx="3600000" cy="3960440"/>
          </a:xfrm>
        </p:spPr>
        <p:txBody>
          <a:bodyPr/>
          <a:lstStyle>
            <a:lvl1pPr marL="0" indent="0">
              <a:buFontTx/>
              <a:buNone/>
              <a:defRPr/>
            </a:lvl1pPr>
          </a:lstStyle>
          <a:p>
            <a:pPr lvl="0"/>
            <a:endParaRPr lang="cs-CZ" noProof="0" dirty="0" smtClean="0"/>
          </a:p>
        </p:txBody>
      </p:sp>
      <p:sp>
        <p:nvSpPr>
          <p:cNvPr id="5" name="Zástupný symbol pro datum 2"/>
          <p:cNvSpPr>
            <a:spLocks noGrp="1"/>
          </p:cNvSpPr>
          <p:nvPr>
            <p:ph type="dt" sz="half" idx="15"/>
          </p:nvPr>
        </p:nvSpPr>
        <p:spPr/>
        <p:txBody>
          <a:bodyPr/>
          <a:lstStyle>
            <a:lvl1pPr>
              <a:defRPr/>
            </a:lvl1pPr>
          </a:lstStyle>
          <a:p>
            <a:pPr>
              <a:defRPr/>
            </a:pPr>
            <a:fld id="{413A3F5C-C613-48B4-9F4B-3E2B9D27247F}" type="datetime1">
              <a:rPr lang="cs-CZ" smtClean="0">
                <a:solidFill>
                  <a:prstClr val="black">
                    <a:tint val="75000"/>
                  </a:prstClr>
                </a:solidFill>
              </a:rPr>
              <a:pPr>
                <a:defRPr/>
              </a:pPr>
              <a:t>18.5.2017</a:t>
            </a:fld>
            <a:endParaRPr lang="cs-CZ" dirty="0">
              <a:solidFill>
                <a:prstClr val="black">
                  <a:tint val="75000"/>
                </a:prstClr>
              </a:solidFill>
            </a:endParaRPr>
          </a:p>
        </p:txBody>
      </p:sp>
      <p:sp>
        <p:nvSpPr>
          <p:cNvPr id="7" name="Zástupný symbol pro zápatí 3"/>
          <p:cNvSpPr>
            <a:spLocks noGrp="1"/>
          </p:cNvSpPr>
          <p:nvPr>
            <p:ph type="ftr" sz="quarter" idx="16"/>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4282003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ráze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7" name="Zástupný symbol pro obrázek 6"/>
          <p:cNvSpPr>
            <a:spLocks noGrp="1"/>
          </p:cNvSpPr>
          <p:nvPr>
            <p:ph type="pic" sz="quarter" idx="13"/>
          </p:nvPr>
        </p:nvSpPr>
        <p:spPr>
          <a:xfrm>
            <a:off x="827584" y="1988840"/>
            <a:ext cx="7772816" cy="3960440"/>
          </a:xfrm>
        </p:spPr>
        <p:txBody>
          <a:bodyPr/>
          <a:lstStyle>
            <a:lvl1pPr marL="0" indent="0">
              <a:buFontTx/>
              <a:buNone/>
              <a:defRPr/>
            </a:lvl1pPr>
          </a:lstStyle>
          <a:p>
            <a:pPr lvl="0"/>
            <a:endParaRPr lang="cs-CZ" noProof="0" dirty="0" smtClean="0"/>
          </a:p>
        </p:txBody>
      </p:sp>
      <p:sp>
        <p:nvSpPr>
          <p:cNvPr id="4" name="Zástupný symbol pro datum 2"/>
          <p:cNvSpPr>
            <a:spLocks noGrp="1"/>
          </p:cNvSpPr>
          <p:nvPr>
            <p:ph type="dt" sz="half" idx="14"/>
          </p:nvPr>
        </p:nvSpPr>
        <p:spPr/>
        <p:txBody>
          <a:bodyPr/>
          <a:lstStyle>
            <a:lvl1pPr>
              <a:defRPr/>
            </a:lvl1pPr>
          </a:lstStyle>
          <a:p>
            <a:pPr>
              <a:defRPr/>
            </a:pPr>
            <a:fld id="{56B1E545-3025-4125-BBEC-44EC5FA594A8}" type="datetime1">
              <a:rPr lang="cs-CZ" smtClean="0">
                <a:solidFill>
                  <a:prstClr val="black">
                    <a:tint val="75000"/>
                  </a:prstClr>
                </a:solidFill>
              </a:rPr>
              <a:pPr>
                <a:defRPr/>
              </a:pPr>
              <a:t>18.5.2017</a:t>
            </a:fld>
            <a:endParaRPr lang="cs-CZ" dirty="0">
              <a:solidFill>
                <a:prstClr val="black">
                  <a:tint val="75000"/>
                </a:prstClr>
              </a:solidFill>
            </a:endParaRPr>
          </a:p>
        </p:txBody>
      </p:sp>
      <p:sp>
        <p:nvSpPr>
          <p:cNvPr id="5" name="Zástupný symbol pro zápatí 3"/>
          <p:cNvSpPr>
            <a:spLocks noGrp="1"/>
          </p:cNvSpPr>
          <p:nvPr>
            <p:ph type="ftr" sz="quarter" idx="15"/>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1656477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xt a graf">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Klepnutím lze upravit styl předlohy nadpisů.</a:t>
            </a:r>
            <a:endParaRPr lang="cs-CZ" dirty="0"/>
          </a:p>
        </p:txBody>
      </p:sp>
      <p:sp>
        <p:nvSpPr>
          <p:cNvPr id="8" name="Zástupný symbol pro graf 7"/>
          <p:cNvSpPr>
            <a:spLocks noGrp="1"/>
          </p:cNvSpPr>
          <p:nvPr>
            <p:ph type="chart" sz="quarter" idx="14"/>
          </p:nvPr>
        </p:nvSpPr>
        <p:spPr>
          <a:xfrm>
            <a:off x="5004048" y="1988840"/>
            <a:ext cx="3600000" cy="3960440"/>
          </a:xfrm>
        </p:spPr>
        <p:txBody>
          <a:bodyPr/>
          <a:lstStyle>
            <a:lvl1pPr marL="0" indent="0">
              <a:buFontTx/>
              <a:buNone/>
              <a:defRPr/>
            </a:lvl1pPr>
          </a:lstStyle>
          <a:p>
            <a:pPr lvl="0"/>
            <a:endParaRPr lang="cs-CZ" noProof="0" dirty="0" smtClean="0"/>
          </a:p>
        </p:txBody>
      </p:sp>
      <p:sp>
        <p:nvSpPr>
          <p:cNvPr id="10" name="Zástupný symbol pro obsah 6"/>
          <p:cNvSpPr>
            <a:spLocks noGrp="1"/>
          </p:cNvSpPr>
          <p:nvPr>
            <p:ph sz="quarter" idx="13"/>
          </p:nvPr>
        </p:nvSpPr>
        <p:spPr>
          <a:xfrm>
            <a:off x="827584" y="1988840"/>
            <a:ext cx="3600000" cy="3960440"/>
          </a:xfrm>
        </p:spPr>
        <p:txBody>
          <a:bodyPr/>
          <a:lstStyle>
            <a:lvl1pPr>
              <a:buClr>
                <a:srgbClr val="CE352B"/>
              </a:buClr>
              <a:buFont typeface="Arial" pitchFamily="34" charset="0"/>
              <a:buChar char="•"/>
              <a:defRPr/>
            </a:lvl1pPr>
            <a:lvl2pPr>
              <a:buClr>
                <a:srgbClr val="CE352B"/>
              </a:buClr>
              <a:buFont typeface="Arial" pitchFamily="34" charset="0"/>
              <a:buChar char="•"/>
              <a:defRPr/>
            </a:lvl2pPr>
            <a:lvl3pPr>
              <a:buClr>
                <a:srgbClr val="CE352B"/>
              </a:buClr>
              <a:buFont typeface="Arial" pitchFamily="34" charset="0"/>
              <a:buChar char="•"/>
              <a:defRPr/>
            </a:lvl3pPr>
            <a:lvl4pPr>
              <a:buClr>
                <a:srgbClr val="CE352B"/>
              </a:buClr>
              <a:buFont typeface="Arial" pitchFamily="34" charset="0"/>
              <a:buChar char="•"/>
              <a:defRPr/>
            </a:lvl4pPr>
            <a:lvl5pPr>
              <a:buClr>
                <a:srgbClr val="CE352B"/>
              </a:buClr>
              <a:buFont typeface="Arial" pitchFamily="34" charset="0"/>
              <a:buChar char="•"/>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2"/>
          <p:cNvSpPr>
            <a:spLocks noGrp="1"/>
          </p:cNvSpPr>
          <p:nvPr>
            <p:ph type="dt" sz="half" idx="15"/>
          </p:nvPr>
        </p:nvSpPr>
        <p:spPr/>
        <p:txBody>
          <a:bodyPr/>
          <a:lstStyle>
            <a:lvl1pPr>
              <a:defRPr/>
            </a:lvl1pPr>
          </a:lstStyle>
          <a:p>
            <a:pPr>
              <a:defRPr/>
            </a:pPr>
            <a:fld id="{146D4ADA-9EA1-48FD-9584-E22934E74566}" type="datetime1">
              <a:rPr lang="cs-CZ" smtClean="0">
                <a:solidFill>
                  <a:prstClr val="black">
                    <a:tint val="75000"/>
                  </a:prstClr>
                </a:solidFill>
              </a:rPr>
              <a:pPr>
                <a:defRPr/>
              </a:pPr>
              <a:t>18.5.2017</a:t>
            </a:fld>
            <a:endParaRPr lang="cs-CZ" dirty="0">
              <a:solidFill>
                <a:prstClr val="black">
                  <a:tint val="75000"/>
                </a:prstClr>
              </a:solidFill>
            </a:endParaRPr>
          </a:p>
        </p:txBody>
      </p:sp>
      <p:sp>
        <p:nvSpPr>
          <p:cNvPr id="6" name="Zástupný symbol pro zápatí 3"/>
          <p:cNvSpPr>
            <a:spLocks noGrp="1"/>
          </p:cNvSpPr>
          <p:nvPr>
            <p:ph type="ftr" sz="quarter" idx="16"/>
          </p:nvPr>
        </p:nvSpPr>
        <p:spPr/>
        <p:txBody>
          <a:bodyPr/>
          <a:lstStyle>
            <a:lvl1pPr>
              <a:defRPr/>
            </a:lvl1pPr>
          </a:lstStyle>
          <a:p>
            <a:pPr>
              <a:defRPr/>
            </a:pPr>
            <a:r>
              <a:rPr lang="cs-CZ" dirty="0">
                <a:solidFill>
                  <a:prstClr val="black">
                    <a:tint val="75000"/>
                  </a:prstClr>
                </a:solidFill>
              </a:rPr>
              <a:t>www.egap.cz</a:t>
            </a:r>
          </a:p>
        </p:txBody>
      </p:sp>
    </p:spTree>
    <p:extLst>
      <p:ext uri="{BB962C8B-B14F-4D97-AF65-F5344CB8AC3E}">
        <p14:creationId xmlns:p14="http://schemas.microsoft.com/office/powerpoint/2010/main" xmlns="" val="3387281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bg1"/>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6206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8" name="Obdélník 7"/>
          <p:cNvSpPr/>
          <p:nvPr userDrawn="1"/>
        </p:nvSpPr>
        <p:spPr>
          <a:xfrm>
            <a:off x="4851421" y="2844801"/>
            <a:ext cx="4293313" cy="401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9" name="Obdélník 8"/>
          <p:cNvSpPr/>
          <p:nvPr userDrawn="1"/>
        </p:nvSpPr>
        <p:spPr>
          <a:xfrm>
            <a:off x="0" y="5654717"/>
            <a:ext cx="2320925" cy="120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2" name="Nadpis 1"/>
          <p:cNvSpPr>
            <a:spLocks noGrp="1"/>
          </p:cNvSpPr>
          <p:nvPr>
            <p:ph type="ctrTitle"/>
          </p:nvPr>
        </p:nvSpPr>
        <p:spPr>
          <a:xfrm>
            <a:off x="444501" y="446092"/>
            <a:ext cx="8242300" cy="615553"/>
          </a:xfrm>
        </p:spPr>
        <p:txBody>
          <a:bodyPr wrap="square" lIns="0" tIns="0" rIns="0" bIns="0" anchor="t" anchorCtr="0">
            <a:spAutoFit/>
          </a:bodyPr>
          <a:lstStyle>
            <a:lvl1pPr algn="l">
              <a:defRPr sz="4000">
                <a:solidFill>
                  <a:srgbClr val="004B8D"/>
                </a:solidFill>
              </a:defRPr>
            </a:lvl1pPr>
          </a:lstStyle>
          <a:p>
            <a:r>
              <a:rPr lang="cs-CZ" smtClean="0"/>
              <a:t>Kliknutím lze upravit styl.</a:t>
            </a:r>
            <a:endParaRPr lang="cs-CZ" dirty="0"/>
          </a:p>
        </p:txBody>
      </p:sp>
      <p:sp>
        <p:nvSpPr>
          <p:cNvPr id="3" name="Podnadpis 2"/>
          <p:cNvSpPr>
            <a:spLocks noGrp="1"/>
          </p:cNvSpPr>
          <p:nvPr>
            <p:ph type="subTitle" idx="1"/>
          </p:nvPr>
        </p:nvSpPr>
        <p:spPr>
          <a:xfrm>
            <a:off x="444501" y="1061640"/>
            <a:ext cx="8242300" cy="1800000"/>
          </a:xfrm>
        </p:spPr>
        <p:txBody>
          <a:bodyPr wrap="square" lIns="0" tIns="360000" rIns="0" bIns="0">
            <a:noAutofit/>
          </a:bodyPr>
          <a:lstStyle>
            <a:lvl1pPr marL="0" indent="0" algn="l">
              <a:buNone/>
              <a:defRPr sz="2800">
                <a:solidFill>
                  <a:srgbClr val="004B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44500" y="5806788"/>
            <a:ext cx="1698625" cy="798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091113" y="3636834"/>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Zástupný symbol pro číslo snímku 4"/>
          <p:cNvSpPr>
            <a:spLocks noGrp="1"/>
          </p:cNvSpPr>
          <p:nvPr>
            <p:ph type="sldNum" sz="quarter" idx="12"/>
          </p:nvPr>
        </p:nvSpPr>
        <p:spPr>
          <a:xfrm>
            <a:off x="8244408" y="6356392"/>
            <a:ext cx="442392" cy="365125"/>
          </a:xfrm>
          <a:prstGeom prst="rect">
            <a:avLst/>
          </a:prstGeom>
        </p:spPr>
        <p:txBody>
          <a:bodyPr/>
          <a:lstStyle>
            <a:lvl1pPr>
              <a:defRPr sz="1600"/>
            </a:lvl1pPr>
          </a:lstStyle>
          <a:p>
            <a:fld id="{E8840746-E84D-450F-9CEF-85632363BC31}"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xmlns="" val="2642970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7"/>
            <a:ext cx="6629400" cy="715963"/>
          </a:xfrm>
        </p:spPr>
        <p:txBody>
          <a:bodyPr>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16"/>
            <a:ext cx="8229600" cy="3886199"/>
          </a:xfrm>
        </p:spPr>
        <p:txBody>
          <a:bodyPr/>
          <a:lstStyle>
            <a:lvl1pPr marL="342900" indent="-342900">
              <a:buClr>
                <a:srgbClr val="63656A"/>
              </a:buClr>
              <a:buFont typeface="Wingdings" pitchFamily="2" charset="2"/>
              <a:buChar char="§"/>
              <a:defRPr/>
            </a:lvl1pPr>
            <a:lvl2pPr marL="742950" indent="-285750">
              <a:buClr>
                <a:srgbClr val="63656A"/>
              </a:buClr>
              <a:buFont typeface="Arial" pitchFamily="34" charset="0"/>
              <a:buChar char="–"/>
              <a:defRPr/>
            </a:lvl2pPr>
            <a:lvl3pPr marL="1143000" indent="-228600">
              <a:buClr>
                <a:srgbClr val="63656A"/>
              </a:buClr>
              <a:buFont typeface="Wingdings" pitchFamily="2" charset="2"/>
              <a:buChar char="§"/>
              <a:defRPr/>
            </a:lvl3pPr>
            <a:lvl4pPr marL="1600200" indent="-228600">
              <a:buClr>
                <a:srgbClr val="63656A"/>
              </a:buClr>
              <a:buFont typeface="Arial" pitchFamily="34" charset="0"/>
              <a:buChar char="–"/>
              <a:defRPr/>
            </a:lvl4pPr>
            <a:lvl5pPr marL="2057400" indent="-228600">
              <a:buClr>
                <a:srgbClr val="63656A"/>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35253661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1" y="1000090"/>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číslo snímku 4"/>
          <p:cNvSpPr txBox="1">
            <a:spLocks/>
          </p:cNvSpPr>
          <p:nvPr userDrawn="1"/>
        </p:nvSpPr>
        <p:spPr>
          <a:xfrm>
            <a:off x="8244408" y="6347453"/>
            <a:ext cx="442392" cy="365125"/>
          </a:xfrm>
          <a:prstGeom prst="rect">
            <a:avLst/>
          </a:prstGeom>
        </p:spPr>
        <p:txBody>
          <a:bodyPr/>
          <a:lstStyle>
            <a:defPPr>
              <a:defRPr lang="cs-CZ"/>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dirty="0">
              <a:solidFill>
                <a:prstClr val="black"/>
              </a:solidFill>
            </a:endParaRPr>
          </a:p>
        </p:txBody>
      </p:sp>
      <p:sp>
        <p:nvSpPr>
          <p:cNvPr id="7" name="Zástupný symbol pro číslo snímku 4"/>
          <p:cNvSpPr>
            <a:spLocks noGrp="1"/>
          </p:cNvSpPr>
          <p:nvPr>
            <p:ph type="sldNum" sz="quarter" idx="12"/>
          </p:nvPr>
        </p:nvSpPr>
        <p:spPr>
          <a:xfrm>
            <a:off x="8244408" y="6356392"/>
            <a:ext cx="442392" cy="365125"/>
          </a:xfrm>
          <a:prstGeom prst="rect">
            <a:avLst/>
          </a:prstGeom>
        </p:spPr>
        <p:txBody>
          <a:bodyPr/>
          <a:lstStyle>
            <a:lvl1pPr>
              <a:defRPr sz="1600"/>
            </a:lvl1pPr>
          </a:lstStyle>
          <a:p>
            <a:fld id="{E8840746-E84D-450F-9CEF-85632363BC31}" type="slidenum">
              <a:rPr lang="cs-CZ" smtClean="0">
                <a:solidFill>
                  <a:prstClr val="black"/>
                </a:solidFill>
              </a:rPr>
              <a:pPr/>
              <a:t>‹#›</a:t>
            </a:fld>
            <a:endParaRPr lang="cs-CZ" dirty="0">
              <a:solidFill>
                <a:prstClr val="black"/>
              </a:solidFill>
            </a:endParaRPr>
          </a:p>
        </p:txBody>
      </p:sp>
      <p:sp>
        <p:nvSpPr>
          <p:cNvPr id="8" name="Zástupný symbol pro číslo snímku 4"/>
          <p:cNvSpPr txBox="1">
            <a:spLocks/>
          </p:cNvSpPr>
          <p:nvPr userDrawn="1"/>
        </p:nvSpPr>
        <p:spPr>
          <a:xfrm>
            <a:off x="8244408" y="6356392"/>
            <a:ext cx="442392" cy="365125"/>
          </a:xfrm>
          <a:prstGeom prst="rect">
            <a:avLst/>
          </a:prstGeom>
        </p:spPr>
        <p:txBody>
          <a:bodyPr/>
          <a:lstStyle>
            <a:defPPr>
              <a:defRPr lang="cs-CZ"/>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840746-E84D-450F-9CEF-85632363BC31}"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xmlns="" val="17131744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jekt a text">
    <p:spTree>
      <p:nvGrpSpPr>
        <p:cNvPr id="1" name=""/>
        <p:cNvGrpSpPr/>
        <p:nvPr/>
      </p:nvGrpSpPr>
      <p:grpSpPr>
        <a:xfrm>
          <a:off x="0" y="0"/>
          <a:ext cx="0" cy="0"/>
          <a:chOff x="0" y="0"/>
          <a:chExt cx="0" cy="0"/>
        </a:xfrm>
      </p:grpSpPr>
      <p:sp>
        <p:nvSpPr>
          <p:cNvPr id="2" name="Nadpis 1"/>
          <p:cNvSpPr>
            <a:spLocks noGrp="1"/>
          </p:cNvSpPr>
          <p:nvPr>
            <p:ph type="title"/>
          </p:nvPr>
        </p:nvSpPr>
        <p:spPr>
          <a:xfrm>
            <a:off x="5091113" y="446088"/>
            <a:ext cx="3609975" cy="430887"/>
          </a:xfrm>
        </p:spPr>
        <p:txBody>
          <a:bodyPr lIns="0" tIns="0" rIns="0" bIns="0" anchor="t" anchorCtr="0">
            <a:spAutoFit/>
          </a:bodyPr>
          <a:lstStyle>
            <a:lvl1pPr algn="l">
              <a:defRPr sz="2800">
                <a:solidFill>
                  <a:srgbClr val="B9E0F7"/>
                </a:solidFill>
              </a:defRPr>
            </a:lvl1pPr>
          </a:lstStyle>
          <a:p>
            <a:r>
              <a:rPr lang="cs-CZ" smtClean="0"/>
              <a:t>Kliknutím lze upravit styl.</a:t>
            </a:r>
            <a:endParaRPr lang="cs-CZ" dirty="0"/>
          </a:p>
        </p:txBody>
      </p:sp>
      <p:sp>
        <p:nvSpPr>
          <p:cNvPr id="6" name="Zástupný symbol pro obsah 5"/>
          <p:cNvSpPr>
            <a:spLocks noGrp="1"/>
          </p:cNvSpPr>
          <p:nvPr>
            <p:ph sz="quarter" idx="14"/>
          </p:nvPr>
        </p:nvSpPr>
        <p:spPr>
          <a:xfrm>
            <a:off x="444500" y="446091"/>
            <a:ext cx="4203700" cy="5208587"/>
          </a:xfrm>
        </p:spPr>
        <p:txBody>
          <a:bodyPr/>
          <a:lstStyle>
            <a:lvl1pPr>
              <a:buNone/>
              <a:defRPr/>
            </a:lvl1pPr>
          </a:lstStyle>
          <a:p>
            <a:pPr lvl="0"/>
            <a:r>
              <a:rPr lang="cs-CZ" smtClean="0"/>
              <a:t>Kliknutím lze upravit styly předlohy textu.</a:t>
            </a:r>
          </a:p>
        </p:txBody>
      </p:sp>
      <p:sp>
        <p:nvSpPr>
          <p:cNvPr id="4" name="Zástupný symbol pro text 3"/>
          <p:cNvSpPr>
            <a:spLocks noGrp="1"/>
          </p:cNvSpPr>
          <p:nvPr>
            <p:ph type="body" sz="quarter" idx="15"/>
          </p:nvPr>
        </p:nvSpPr>
        <p:spPr>
          <a:xfrm>
            <a:off x="5091113" y="876975"/>
            <a:ext cx="3609975" cy="4777700"/>
          </a:xfrm>
        </p:spPr>
        <p:txBody>
          <a:bodyPr>
            <a:normAutofit/>
          </a:bodyPr>
          <a:lstStyle>
            <a:lvl1pPr>
              <a:defRPr sz="2000"/>
            </a:lvl1pPr>
            <a:lvl2pPr>
              <a:defRPr sz="2000"/>
            </a:lvl2pPr>
            <a:lvl3pPr>
              <a:defRPr sz="2000"/>
            </a:lvl3pPr>
            <a:lvl4pPr>
              <a:defRPr sz="2000"/>
            </a:lvl4pPr>
            <a:lvl5pPr>
              <a:defRPr sz="20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číslo snímku 4"/>
          <p:cNvSpPr>
            <a:spLocks noGrp="1"/>
          </p:cNvSpPr>
          <p:nvPr>
            <p:ph type="sldNum" sz="quarter" idx="12"/>
          </p:nvPr>
        </p:nvSpPr>
        <p:spPr>
          <a:xfrm>
            <a:off x="8244408" y="6356392"/>
            <a:ext cx="442392" cy="365125"/>
          </a:xfrm>
          <a:prstGeom prst="rect">
            <a:avLst/>
          </a:prstGeom>
        </p:spPr>
        <p:txBody>
          <a:bodyPr/>
          <a:lstStyle>
            <a:lvl1pPr>
              <a:defRPr sz="1600"/>
            </a:lvl1pPr>
          </a:lstStyle>
          <a:p>
            <a:fld id="{E8840746-E84D-450F-9CEF-85632363BC31}"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xmlns="" val="17131744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dpis a objekt">
    <p:spTree>
      <p:nvGrpSpPr>
        <p:cNvPr id="1" name=""/>
        <p:cNvGrpSpPr/>
        <p:nvPr/>
      </p:nvGrpSpPr>
      <p:grpSpPr>
        <a:xfrm>
          <a:off x="0" y="0"/>
          <a:ext cx="0" cy="0"/>
          <a:chOff x="0" y="0"/>
          <a:chExt cx="0" cy="0"/>
        </a:xfrm>
      </p:grpSpPr>
      <p:sp>
        <p:nvSpPr>
          <p:cNvPr id="6" name="Zástupný symbol pro obsah 5"/>
          <p:cNvSpPr>
            <a:spLocks noGrp="1"/>
          </p:cNvSpPr>
          <p:nvPr>
            <p:ph sz="quarter" idx="10"/>
          </p:nvPr>
        </p:nvSpPr>
        <p:spPr>
          <a:xfrm>
            <a:off x="444500" y="1000085"/>
            <a:ext cx="8256588" cy="4654589"/>
          </a:xfrm>
        </p:spPr>
        <p:txBody>
          <a:bodyPr/>
          <a:lstStyle>
            <a:lvl1pPr>
              <a:buNone/>
              <a:defRPr/>
            </a:lvl1pPr>
          </a:lstStyle>
          <a:p>
            <a:pPr lvl="0"/>
            <a:r>
              <a:rPr lang="cs-CZ" smtClean="0"/>
              <a:t>Kliknutím lze upravit styly předlohy textu.</a:t>
            </a:r>
          </a:p>
        </p:txBody>
      </p:sp>
      <p:sp>
        <p:nvSpPr>
          <p:cNvPr id="3" name="Nadpis 2"/>
          <p:cNvSpPr>
            <a:spLocks noGrp="1"/>
          </p:cNvSpPr>
          <p:nvPr>
            <p:ph type="title"/>
          </p:nvPr>
        </p:nvSpPr>
        <p:spPr/>
        <p:txBody>
          <a:bodyPr/>
          <a:lstStyle/>
          <a:p>
            <a:r>
              <a:rPr lang="cs-CZ" smtClean="0"/>
              <a:t>Kliknutím lze upravit styl.</a:t>
            </a:r>
            <a:endParaRPr lang="cs-CZ" dirty="0"/>
          </a:p>
        </p:txBody>
      </p:sp>
      <p:sp>
        <p:nvSpPr>
          <p:cNvPr id="4" name="Zástupný symbol pro číslo snímku 4"/>
          <p:cNvSpPr>
            <a:spLocks noGrp="1"/>
          </p:cNvSpPr>
          <p:nvPr>
            <p:ph type="sldNum" sz="quarter" idx="12"/>
          </p:nvPr>
        </p:nvSpPr>
        <p:spPr>
          <a:xfrm>
            <a:off x="8244408" y="6356392"/>
            <a:ext cx="442392" cy="365125"/>
          </a:xfrm>
          <a:prstGeom prst="rect">
            <a:avLst/>
          </a:prstGeom>
        </p:spPr>
        <p:txBody>
          <a:bodyPr/>
          <a:lstStyle>
            <a:lvl1pPr>
              <a:defRPr sz="1600"/>
            </a:lvl1pPr>
          </a:lstStyle>
          <a:p>
            <a:fld id="{E8840746-E84D-450F-9CEF-85632363BC31}"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xmlns="" val="388524363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ávěrečný snímek">
    <p:bg>
      <p:bgPr>
        <a:solidFill>
          <a:schemeClr val="bg1"/>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6206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8" name="Obdélník 7"/>
          <p:cNvSpPr/>
          <p:nvPr userDrawn="1"/>
        </p:nvSpPr>
        <p:spPr>
          <a:xfrm>
            <a:off x="4851421" y="2844801"/>
            <a:ext cx="4293313" cy="401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9" name="Obdélník 8"/>
          <p:cNvSpPr/>
          <p:nvPr userDrawn="1"/>
        </p:nvSpPr>
        <p:spPr>
          <a:xfrm>
            <a:off x="0" y="5654717"/>
            <a:ext cx="2320925" cy="120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44500" y="5806788"/>
            <a:ext cx="1698625" cy="798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091113" y="3636834"/>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Nadpis 6"/>
          <p:cNvSpPr>
            <a:spLocks noGrp="1"/>
          </p:cNvSpPr>
          <p:nvPr>
            <p:ph type="title"/>
          </p:nvPr>
        </p:nvSpPr>
        <p:spPr>
          <a:xfrm>
            <a:off x="444500" y="1800002"/>
            <a:ext cx="8242299" cy="615553"/>
          </a:xfrm>
        </p:spPr>
        <p:txBody>
          <a:bodyPr anchor="t" anchorCtr="0"/>
          <a:lstStyle>
            <a:lvl1pPr>
              <a:defRPr sz="4000">
                <a:solidFill>
                  <a:srgbClr val="004B8D"/>
                </a:solidFill>
              </a:defRPr>
            </a:lvl1pPr>
          </a:lstStyle>
          <a:p>
            <a:r>
              <a:rPr lang="cs-CZ" smtClean="0"/>
              <a:t>Kliknutím lze upravit styl.</a:t>
            </a:r>
            <a:endParaRPr lang="cs-CZ" dirty="0"/>
          </a:p>
        </p:txBody>
      </p:sp>
      <p:sp>
        <p:nvSpPr>
          <p:cNvPr id="11" name="Zástupný symbol pro číslo snímku 4"/>
          <p:cNvSpPr>
            <a:spLocks noGrp="1"/>
          </p:cNvSpPr>
          <p:nvPr>
            <p:ph type="sldNum" sz="quarter" idx="12"/>
          </p:nvPr>
        </p:nvSpPr>
        <p:spPr>
          <a:xfrm>
            <a:off x="8244408" y="6356392"/>
            <a:ext cx="442392" cy="365125"/>
          </a:xfrm>
          <a:prstGeom prst="rect">
            <a:avLst/>
          </a:prstGeom>
        </p:spPr>
        <p:txBody>
          <a:bodyPr/>
          <a:lstStyle>
            <a:lvl1pPr>
              <a:defRPr sz="1600"/>
            </a:lvl1pPr>
          </a:lstStyle>
          <a:p>
            <a:fld id="{E8840746-E84D-450F-9CEF-85632363BC31}"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xmlns="" val="4655864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10" name="Obdélník 9"/>
          <p:cNvSpPr/>
          <p:nvPr userDrawn="1"/>
        </p:nvSpPr>
        <p:spPr>
          <a:xfrm>
            <a:off x="714" y="0"/>
            <a:ext cx="9143999" cy="6206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8" name="Obdélník 7"/>
          <p:cNvSpPr/>
          <p:nvPr userDrawn="1"/>
        </p:nvSpPr>
        <p:spPr>
          <a:xfrm>
            <a:off x="4851400" y="2844800"/>
            <a:ext cx="4293313" cy="401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9" name="Obdélník 8"/>
          <p:cNvSpPr/>
          <p:nvPr userDrawn="1"/>
        </p:nvSpPr>
        <p:spPr>
          <a:xfrm>
            <a:off x="0" y="5654675"/>
            <a:ext cx="2320925" cy="120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2" name="Nadpis 1"/>
          <p:cNvSpPr>
            <a:spLocks noGrp="1"/>
          </p:cNvSpPr>
          <p:nvPr>
            <p:ph type="ctrTitle"/>
          </p:nvPr>
        </p:nvSpPr>
        <p:spPr>
          <a:xfrm>
            <a:off x="444500" y="446088"/>
            <a:ext cx="8242300" cy="615553"/>
          </a:xfrm>
        </p:spPr>
        <p:txBody>
          <a:bodyPr wrap="square" lIns="0" tIns="0" rIns="0" bIns="0" anchor="t" anchorCtr="0">
            <a:spAutoFit/>
          </a:bodyPr>
          <a:lstStyle>
            <a:lvl1pPr algn="l">
              <a:defRPr sz="4000">
                <a:solidFill>
                  <a:srgbClr val="004B8D"/>
                </a:solidFill>
              </a:defRPr>
            </a:lvl1pPr>
          </a:lstStyle>
          <a:p>
            <a:r>
              <a:rPr lang="cs-CZ" smtClean="0"/>
              <a:t>Kliknutím lze upravit styl.</a:t>
            </a:r>
            <a:endParaRPr lang="cs-CZ" dirty="0"/>
          </a:p>
        </p:txBody>
      </p:sp>
      <p:sp>
        <p:nvSpPr>
          <p:cNvPr id="3" name="Podnadpis 2"/>
          <p:cNvSpPr>
            <a:spLocks noGrp="1"/>
          </p:cNvSpPr>
          <p:nvPr>
            <p:ph type="subTitle" idx="1"/>
          </p:nvPr>
        </p:nvSpPr>
        <p:spPr>
          <a:xfrm>
            <a:off x="444500" y="1061640"/>
            <a:ext cx="8242300" cy="1800000"/>
          </a:xfrm>
        </p:spPr>
        <p:txBody>
          <a:bodyPr wrap="square" lIns="0" tIns="360000" rIns="0" bIns="0">
            <a:noAutofit/>
          </a:bodyPr>
          <a:lstStyle>
            <a:lvl1pPr marL="0" indent="0" algn="l">
              <a:buNone/>
              <a:defRPr sz="2800">
                <a:solidFill>
                  <a:srgbClr val="004B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pic>
        <p:nvPicPr>
          <p:cNvPr id="2050"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44500" y="5806746"/>
            <a:ext cx="1698625" cy="798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5091113" y="3636829"/>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429701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 xmlns:p14="http://schemas.microsoft.com/office/powerpoint/2010/main" val="17131744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 xmlns:p14="http://schemas.microsoft.com/office/powerpoint/2010/main" val="17131744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 xmlns:p14="http://schemas.microsoft.com/office/powerpoint/2010/main" val="17131744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 xmlns:p14="http://schemas.microsoft.com/office/powerpoint/2010/main" val="17131744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 xmlns:p14="http://schemas.microsoft.com/office/powerpoint/2010/main" val="1713174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24325"/>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24183"/>
            <a:ext cx="7772400" cy="1500187"/>
          </a:xfrm>
        </p:spPr>
        <p:txBody>
          <a:bodyPr anchor="b"/>
          <a:lstStyle>
            <a:lvl1pPr marL="0" indent="0">
              <a:buNone/>
              <a:defRPr sz="2000">
                <a:solidFill>
                  <a:srgbClr val="63656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19506061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 xmlns:p14="http://schemas.microsoft.com/office/powerpoint/2010/main" val="17131744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 xmlns:p14="http://schemas.microsoft.com/office/powerpoint/2010/main" val="171317442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 xmlns:p14="http://schemas.microsoft.com/office/powerpoint/2010/main" val="17131744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 xmlns:p14="http://schemas.microsoft.com/office/powerpoint/2010/main" val="171317442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 xmlns:p14="http://schemas.microsoft.com/office/powerpoint/2010/main" val="17131744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 xmlns:p14="http://schemas.microsoft.com/office/powerpoint/2010/main" val="171317442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7"/>
          <p:cNvSpPr>
            <a:spLocks noGrp="1" noChangeArrowheads="1"/>
          </p:cNvSpPr>
          <p:nvPr>
            <p:ph type="dt" sz="half" idx="10"/>
          </p:nvPr>
        </p:nvSpPr>
        <p:spPr>
          <a:xfrm>
            <a:off x="1152525" y="6286500"/>
            <a:ext cx="1905000" cy="457200"/>
          </a:xfrm>
          <a:prstGeom prst="rect">
            <a:avLst/>
          </a:prstGeom>
          <a:ln/>
        </p:spPr>
        <p:txBody>
          <a:bodyPr/>
          <a:lstStyle>
            <a:lvl1pPr>
              <a:defRPr/>
            </a:lvl1pPr>
          </a:lstStyle>
          <a:p>
            <a:pPr>
              <a:defRPr/>
            </a:pPr>
            <a:endParaRPr lang="cs-CZ" altLang="cs-CZ">
              <a:solidFill>
                <a:prstClr val="black"/>
              </a:solidFill>
            </a:endParaRPr>
          </a:p>
        </p:txBody>
      </p:sp>
      <p:sp>
        <p:nvSpPr>
          <p:cNvPr id="5"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cs-CZ" altLang="cs-CZ">
              <a:solidFill>
                <a:prstClr val="black"/>
              </a:solidFill>
            </a:endParaRPr>
          </a:p>
        </p:txBody>
      </p:sp>
      <p:sp>
        <p:nvSpPr>
          <p:cNvPr id="6" name="Rectangle 69"/>
          <p:cNvSpPr>
            <a:spLocks noGrp="1" noChangeArrowheads="1"/>
          </p:cNvSpPr>
          <p:nvPr>
            <p:ph type="sldNum" sz="quarter" idx="12"/>
          </p:nvPr>
        </p:nvSpPr>
        <p:spPr>
          <a:xfrm>
            <a:off x="7019925" y="6286500"/>
            <a:ext cx="1905000" cy="457200"/>
          </a:xfrm>
          <a:prstGeom prst="rect">
            <a:avLst/>
          </a:prstGeom>
          <a:ln/>
        </p:spPr>
        <p:txBody>
          <a:bodyPr/>
          <a:lstStyle>
            <a:lvl1pPr>
              <a:defRPr/>
            </a:lvl1pPr>
          </a:lstStyle>
          <a:p>
            <a:pPr>
              <a:defRPr/>
            </a:pPr>
            <a:fld id="{D0D43075-277D-4A8C-BF15-77E6E205F89C}" type="slidenum">
              <a:rPr lang="cs-CZ" altLang="cs-CZ">
                <a:solidFill>
                  <a:prstClr val="black"/>
                </a:solidFill>
              </a:rPr>
              <a:pPr>
                <a:defRPr/>
              </a:pPr>
              <a:t>‹#›</a:t>
            </a:fld>
            <a:endParaRPr lang="cs-CZ" altLang="cs-CZ">
              <a:solidFill>
                <a:prstClr val="black"/>
              </a:solidFill>
            </a:endParaRPr>
          </a:p>
        </p:txBody>
      </p:sp>
    </p:spTree>
    <p:extLst>
      <p:ext uri="{BB962C8B-B14F-4D97-AF65-F5344CB8AC3E}">
        <p14:creationId xmlns="" xmlns:p14="http://schemas.microsoft.com/office/powerpoint/2010/main" val="342055644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17" name="bk object 17"/>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8" name="bk object 18"/>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19" name="bk object 19"/>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20" name="bk object 20"/>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21" name="bk object 21"/>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22" name="bk object 22"/>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23" name="bk object 23"/>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7" name="bk object 17"/>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18" name="bk object 18"/>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19" name="bk object 19"/>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20" name="bk object 20"/>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21" name="bk object 21"/>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22" name="bk object 22"/>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23" name="bk object 23"/>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4" name="bk object 24"/>
          <p:cNvSpPr/>
          <p:nvPr/>
        </p:nvSpPr>
        <p:spPr>
          <a:xfrm>
            <a:off x="0" y="809243"/>
            <a:ext cx="1691639" cy="6049010"/>
          </a:xfrm>
          <a:custGeom>
            <a:avLst/>
            <a:gdLst/>
            <a:ahLst/>
            <a:cxnLst/>
            <a:rect l="l" t="t" r="r" b="b"/>
            <a:pathLst>
              <a:path w="1691639" h="6049009">
                <a:moveTo>
                  <a:pt x="0" y="6048756"/>
                </a:moveTo>
                <a:lnTo>
                  <a:pt x="1691639" y="6048756"/>
                </a:lnTo>
                <a:lnTo>
                  <a:pt x="1691639" y="0"/>
                </a:lnTo>
                <a:lnTo>
                  <a:pt x="0" y="0"/>
                </a:lnTo>
                <a:lnTo>
                  <a:pt x="0" y="6048756"/>
                </a:lnTo>
                <a:close/>
              </a:path>
            </a:pathLst>
          </a:custGeom>
          <a:solidFill>
            <a:srgbClr val="FF0000"/>
          </a:solidFill>
        </p:spPr>
        <p:txBody>
          <a:bodyPr wrap="square" lIns="0" tIns="0" rIns="0" bIns="0" rtlCol="0"/>
          <a:lstStyle/>
          <a:p>
            <a:endParaRPr smtClean="0">
              <a:solidFill>
                <a:prstClr val="black"/>
              </a:solidFill>
            </a:endParaRPr>
          </a:p>
        </p:txBody>
      </p:sp>
      <p:sp>
        <p:nvSpPr>
          <p:cNvPr id="25" name="bk object 25"/>
          <p:cNvSpPr/>
          <p:nvPr/>
        </p:nvSpPr>
        <p:spPr>
          <a:xfrm>
            <a:off x="828294" y="4222241"/>
            <a:ext cx="0" cy="2636520"/>
          </a:xfrm>
          <a:custGeom>
            <a:avLst/>
            <a:gdLst/>
            <a:ahLst/>
            <a:cxnLst/>
            <a:rect l="l" t="t" r="r" b="b"/>
            <a:pathLst>
              <a:path h="2636520">
                <a:moveTo>
                  <a:pt x="0" y="0"/>
                </a:moveTo>
                <a:lnTo>
                  <a:pt x="0" y="2636519"/>
                </a:lnTo>
              </a:path>
            </a:pathLst>
          </a:custGeom>
          <a:ln w="50292">
            <a:solidFill>
              <a:srgbClr val="FFFFFF"/>
            </a:solidFill>
          </a:ln>
        </p:spPr>
        <p:txBody>
          <a:bodyPr wrap="square" lIns="0" tIns="0" rIns="0" bIns="0" rtlCol="0"/>
          <a:lstStyle/>
          <a:p>
            <a:endParaRPr smtClean="0">
              <a:solidFill>
                <a:prstClr val="black"/>
              </a:solidFill>
            </a:endParaRPr>
          </a:p>
        </p:txBody>
      </p:sp>
      <p:sp>
        <p:nvSpPr>
          <p:cNvPr id="26" name="bk object 26"/>
          <p:cNvSpPr/>
          <p:nvPr/>
        </p:nvSpPr>
        <p:spPr>
          <a:xfrm>
            <a:off x="395477" y="5590794"/>
            <a:ext cx="0" cy="1268095"/>
          </a:xfrm>
          <a:custGeom>
            <a:avLst/>
            <a:gdLst/>
            <a:ahLst/>
            <a:cxnLst/>
            <a:rect l="l" t="t" r="r" b="b"/>
            <a:pathLst>
              <a:path h="1268095">
                <a:moveTo>
                  <a:pt x="0" y="0"/>
                </a:moveTo>
                <a:lnTo>
                  <a:pt x="0" y="1267967"/>
                </a:lnTo>
              </a:path>
            </a:pathLst>
          </a:custGeom>
          <a:ln w="50292">
            <a:solidFill>
              <a:srgbClr val="FFFFFF"/>
            </a:solidFill>
          </a:ln>
        </p:spPr>
        <p:txBody>
          <a:bodyPr wrap="square" lIns="0" tIns="0" rIns="0" bIns="0" rtlCol="0"/>
          <a:lstStyle/>
          <a:p>
            <a:endParaRPr smtClean="0">
              <a:solidFill>
                <a:prstClr val="black"/>
              </a:solidFill>
            </a:endParaRPr>
          </a:p>
        </p:txBody>
      </p:sp>
      <p:sp>
        <p:nvSpPr>
          <p:cNvPr id="27" name="bk object 27"/>
          <p:cNvSpPr/>
          <p:nvPr/>
        </p:nvSpPr>
        <p:spPr>
          <a:xfrm>
            <a:off x="761" y="4219194"/>
            <a:ext cx="1691639" cy="0"/>
          </a:xfrm>
          <a:custGeom>
            <a:avLst/>
            <a:gdLst/>
            <a:ahLst/>
            <a:cxnLst/>
            <a:rect l="l" t="t" r="r" b="b"/>
            <a:pathLst>
              <a:path w="1691639">
                <a:moveTo>
                  <a:pt x="0" y="0"/>
                </a:moveTo>
                <a:lnTo>
                  <a:pt x="1691639" y="0"/>
                </a:lnTo>
              </a:path>
            </a:pathLst>
          </a:custGeom>
          <a:ln w="50292">
            <a:solidFill>
              <a:srgbClr val="FFFFFF"/>
            </a:solidFill>
          </a:ln>
        </p:spPr>
        <p:txBody>
          <a:bodyPr wrap="square" lIns="0" tIns="0" rIns="0" bIns="0" rtlCol="0"/>
          <a:lstStyle/>
          <a:p>
            <a:endParaRPr smtClean="0">
              <a:solidFill>
                <a:prstClr val="black"/>
              </a:solidFill>
            </a:endParaRPr>
          </a:p>
        </p:txBody>
      </p:sp>
      <p:sp>
        <p:nvSpPr>
          <p:cNvPr id="28" name="bk object 28"/>
          <p:cNvSpPr/>
          <p:nvPr/>
        </p:nvSpPr>
        <p:spPr>
          <a:xfrm>
            <a:off x="761" y="5590794"/>
            <a:ext cx="828040" cy="0"/>
          </a:xfrm>
          <a:custGeom>
            <a:avLst/>
            <a:gdLst/>
            <a:ahLst/>
            <a:cxnLst/>
            <a:rect l="l" t="t" r="r" b="b"/>
            <a:pathLst>
              <a:path w="828040">
                <a:moveTo>
                  <a:pt x="0" y="0"/>
                </a:moveTo>
                <a:lnTo>
                  <a:pt x="827532" y="0"/>
                </a:lnTo>
              </a:path>
            </a:pathLst>
          </a:custGeom>
          <a:ln w="50292">
            <a:solidFill>
              <a:srgbClr val="FFFFFF"/>
            </a:solidFill>
          </a:ln>
        </p:spPr>
        <p:txBody>
          <a:bodyPr wrap="square" lIns="0" tIns="0" rIns="0" bIns="0" rtlCol="0"/>
          <a:lstStyle/>
          <a:p>
            <a:endParaRPr smtClean="0">
              <a:solidFill>
                <a:prstClr val="black"/>
              </a:solidFill>
            </a:endParaRPr>
          </a:p>
        </p:txBody>
      </p:sp>
      <p:sp>
        <p:nvSpPr>
          <p:cNvPr id="29" name="bk object 29"/>
          <p:cNvSpPr/>
          <p:nvPr/>
        </p:nvSpPr>
        <p:spPr>
          <a:xfrm>
            <a:off x="761" y="6247638"/>
            <a:ext cx="394970" cy="0"/>
          </a:xfrm>
          <a:custGeom>
            <a:avLst/>
            <a:gdLst/>
            <a:ahLst/>
            <a:cxnLst/>
            <a:rect l="l" t="t" r="r" b="b"/>
            <a:pathLst>
              <a:path w="394970">
                <a:moveTo>
                  <a:pt x="0" y="0"/>
                </a:moveTo>
                <a:lnTo>
                  <a:pt x="394716" y="0"/>
                </a:lnTo>
              </a:path>
            </a:pathLst>
          </a:custGeom>
          <a:ln w="50292">
            <a:solidFill>
              <a:srgbClr val="FFFFFF"/>
            </a:solidFill>
          </a:ln>
        </p:spPr>
        <p:txBody>
          <a:bodyPr wrap="square" lIns="0" tIns="0" rIns="0" bIns="0" rtlCol="0"/>
          <a:lstStyle/>
          <a:p>
            <a:endParaRPr smtClean="0">
              <a:solidFill>
                <a:prstClr val="black"/>
              </a:solidFill>
            </a:endParaRPr>
          </a:p>
        </p:txBody>
      </p:sp>
      <p:sp>
        <p:nvSpPr>
          <p:cNvPr id="30" name="bk object 30"/>
          <p:cNvSpPr/>
          <p:nvPr/>
        </p:nvSpPr>
        <p:spPr>
          <a:xfrm>
            <a:off x="180594" y="6246114"/>
            <a:ext cx="0" cy="612775"/>
          </a:xfrm>
          <a:custGeom>
            <a:avLst/>
            <a:gdLst/>
            <a:ahLst/>
            <a:cxnLst/>
            <a:rect l="l" t="t" r="r" b="b"/>
            <a:pathLst>
              <a:path h="612775">
                <a:moveTo>
                  <a:pt x="0" y="0"/>
                </a:moveTo>
                <a:lnTo>
                  <a:pt x="0" y="612647"/>
                </a:lnTo>
              </a:path>
            </a:pathLst>
          </a:custGeom>
          <a:ln w="50292">
            <a:solidFill>
              <a:srgbClr val="FFFFFF"/>
            </a:solidFill>
          </a:ln>
        </p:spPr>
        <p:txBody>
          <a:bodyPr wrap="square" lIns="0" tIns="0" rIns="0" bIns="0" rtlCol="0"/>
          <a:lstStyle/>
          <a:p>
            <a:endParaRPr smtClean="0">
              <a:solidFill>
                <a:prstClr val="black"/>
              </a:solidFill>
            </a:endParaRPr>
          </a:p>
        </p:txBody>
      </p:sp>
      <p:sp>
        <p:nvSpPr>
          <p:cNvPr id="2" name="Holder 2"/>
          <p:cNvSpPr>
            <a:spLocks noGrp="1"/>
          </p:cNvSpPr>
          <p:nvPr>
            <p:ph type="title"/>
          </p:nvPr>
        </p:nvSpPr>
        <p:spPr/>
        <p:txBody>
          <a:bodyPr lIns="0" tIns="0" rIns="0" bIns="0"/>
          <a:lstStyle>
            <a:lvl1pPr>
              <a:defRPr sz="34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7"/>
            <a:ext cx="6629400" cy="715963"/>
          </a:xfrm>
        </p:spPr>
        <p:txBody>
          <a:bodyPr>
            <a:norm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16"/>
            <a:ext cx="4038600" cy="3886199"/>
          </a:xfrm>
        </p:spPr>
        <p:txBody>
          <a:bodyPr/>
          <a:lstStyle>
            <a:lvl1pPr marL="342900" indent="-342900">
              <a:buClr>
                <a:srgbClr val="63656A"/>
              </a:buClr>
              <a:buFont typeface="Wingdings" pitchFamily="2" charset="2"/>
              <a:buChar char="§"/>
              <a:defRPr sz="2800"/>
            </a:lvl1pPr>
            <a:lvl2pPr marL="742950" indent="-285750">
              <a:buClr>
                <a:srgbClr val="63656A"/>
              </a:buClr>
              <a:buFont typeface="Arial" pitchFamily="34" charset="0"/>
              <a:buChar char="–"/>
              <a:defRPr sz="2400"/>
            </a:lvl2pPr>
            <a:lvl3pPr marL="1143000" indent="-228600">
              <a:buClr>
                <a:srgbClr val="63656A"/>
              </a:buClr>
              <a:buFont typeface="Wingdings" pitchFamily="2" charset="2"/>
              <a:buChar char="§"/>
              <a:defRPr sz="2000"/>
            </a:lvl3pPr>
            <a:lvl4pPr marL="1600200" indent="-228600">
              <a:buClr>
                <a:srgbClr val="63656A"/>
              </a:buClr>
              <a:buFont typeface="Arial" pitchFamily="34" charset="0"/>
              <a:buChar char="–"/>
              <a:defRPr sz="1800"/>
            </a:lvl4pPr>
            <a:lvl5pPr marL="2057400" indent="-228600">
              <a:buClr>
                <a:srgbClr val="63656A"/>
              </a:buCl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16"/>
            <a:ext cx="4038600" cy="3886199"/>
          </a:xfrm>
        </p:spPr>
        <p:txBody>
          <a:bodyPr/>
          <a:lstStyle>
            <a:lvl1pPr marL="342900" indent="-342900">
              <a:buClr>
                <a:srgbClr val="63656A"/>
              </a:buClr>
              <a:buFont typeface="Wingdings" pitchFamily="2" charset="2"/>
              <a:buChar char="§"/>
              <a:defRPr sz="2800"/>
            </a:lvl1pPr>
            <a:lvl2pPr marL="742950" indent="-285750">
              <a:buClr>
                <a:srgbClr val="63656A"/>
              </a:buClr>
              <a:buFont typeface="Arial" pitchFamily="34" charset="0"/>
              <a:buChar char="–"/>
              <a:defRPr sz="2400"/>
            </a:lvl2pPr>
            <a:lvl3pPr marL="1143000" indent="-228600">
              <a:buClr>
                <a:srgbClr val="63656A"/>
              </a:buClr>
              <a:buFont typeface="Wingdings" pitchFamily="2" charset="2"/>
              <a:buChar char="§"/>
              <a:defRPr sz="2000"/>
            </a:lvl3pPr>
            <a:lvl4pPr marL="1600200" indent="-228600">
              <a:buClr>
                <a:srgbClr val="63656A"/>
              </a:buClr>
              <a:buFont typeface="Arial" pitchFamily="34" charset="0"/>
              <a:buChar char="–"/>
              <a:defRPr sz="1800"/>
            </a:lvl4pPr>
            <a:lvl5pPr marL="2057400" indent="-228600">
              <a:buClr>
                <a:srgbClr val="63656A"/>
              </a:buCl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425814218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7" name="bk object 17"/>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18" name="bk object 18"/>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19" name="bk object 19"/>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20" name="bk object 20"/>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21" name="bk object 21"/>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22" name="bk object 22"/>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23" name="bk object 23"/>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4" name="bk object 24"/>
          <p:cNvSpPr/>
          <p:nvPr/>
        </p:nvSpPr>
        <p:spPr>
          <a:xfrm>
            <a:off x="0" y="809243"/>
            <a:ext cx="1691639" cy="6049010"/>
          </a:xfrm>
          <a:custGeom>
            <a:avLst/>
            <a:gdLst/>
            <a:ahLst/>
            <a:cxnLst/>
            <a:rect l="l" t="t" r="r" b="b"/>
            <a:pathLst>
              <a:path w="1691639" h="6049009">
                <a:moveTo>
                  <a:pt x="0" y="6048756"/>
                </a:moveTo>
                <a:lnTo>
                  <a:pt x="1691639" y="6048756"/>
                </a:lnTo>
                <a:lnTo>
                  <a:pt x="1691639" y="0"/>
                </a:lnTo>
                <a:lnTo>
                  <a:pt x="0" y="0"/>
                </a:lnTo>
                <a:lnTo>
                  <a:pt x="0" y="6048756"/>
                </a:lnTo>
                <a:close/>
              </a:path>
            </a:pathLst>
          </a:custGeom>
          <a:solidFill>
            <a:srgbClr val="FF0000"/>
          </a:solidFill>
        </p:spPr>
        <p:txBody>
          <a:bodyPr wrap="square" lIns="0" tIns="0" rIns="0" bIns="0" rtlCol="0"/>
          <a:lstStyle/>
          <a:p>
            <a:endParaRPr smtClean="0">
              <a:solidFill>
                <a:prstClr val="black"/>
              </a:solidFill>
            </a:endParaRPr>
          </a:p>
        </p:txBody>
      </p:sp>
      <p:sp>
        <p:nvSpPr>
          <p:cNvPr id="25" name="bk object 25"/>
          <p:cNvSpPr/>
          <p:nvPr/>
        </p:nvSpPr>
        <p:spPr>
          <a:xfrm>
            <a:off x="828294" y="4222241"/>
            <a:ext cx="0" cy="2636520"/>
          </a:xfrm>
          <a:custGeom>
            <a:avLst/>
            <a:gdLst/>
            <a:ahLst/>
            <a:cxnLst/>
            <a:rect l="l" t="t" r="r" b="b"/>
            <a:pathLst>
              <a:path h="2636520">
                <a:moveTo>
                  <a:pt x="0" y="0"/>
                </a:moveTo>
                <a:lnTo>
                  <a:pt x="0" y="2636519"/>
                </a:lnTo>
              </a:path>
            </a:pathLst>
          </a:custGeom>
          <a:ln w="50292">
            <a:solidFill>
              <a:srgbClr val="FFFFFF"/>
            </a:solidFill>
          </a:ln>
        </p:spPr>
        <p:txBody>
          <a:bodyPr wrap="square" lIns="0" tIns="0" rIns="0" bIns="0" rtlCol="0"/>
          <a:lstStyle/>
          <a:p>
            <a:endParaRPr smtClean="0">
              <a:solidFill>
                <a:prstClr val="black"/>
              </a:solidFill>
            </a:endParaRPr>
          </a:p>
        </p:txBody>
      </p:sp>
      <p:sp>
        <p:nvSpPr>
          <p:cNvPr id="26" name="bk object 26"/>
          <p:cNvSpPr/>
          <p:nvPr/>
        </p:nvSpPr>
        <p:spPr>
          <a:xfrm>
            <a:off x="395477" y="5590794"/>
            <a:ext cx="0" cy="1268095"/>
          </a:xfrm>
          <a:custGeom>
            <a:avLst/>
            <a:gdLst/>
            <a:ahLst/>
            <a:cxnLst/>
            <a:rect l="l" t="t" r="r" b="b"/>
            <a:pathLst>
              <a:path h="1268095">
                <a:moveTo>
                  <a:pt x="0" y="0"/>
                </a:moveTo>
                <a:lnTo>
                  <a:pt x="0" y="1267967"/>
                </a:lnTo>
              </a:path>
            </a:pathLst>
          </a:custGeom>
          <a:ln w="50292">
            <a:solidFill>
              <a:srgbClr val="FFFFFF"/>
            </a:solidFill>
          </a:ln>
        </p:spPr>
        <p:txBody>
          <a:bodyPr wrap="square" lIns="0" tIns="0" rIns="0" bIns="0" rtlCol="0"/>
          <a:lstStyle/>
          <a:p>
            <a:endParaRPr smtClean="0">
              <a:solidFill>
                <a:prstClr val="black"/>
              </a:solidFill>
            </a:endParaRPr>
          </a:p>
        </p:txBody>
      </p:sp>
      <p:sp>
        <p:nvSpPr>
          <p:cNvPr id="27" name="bk object 27"/>
          <p:cNvSpPr/>
          <p:nvPr/>
        </p:nvSpPr>
        <p:spPr>
          <a:xfrm>
            <a:off x="761" y="4219194"/>
            <a:ext cx="1691639" cy="0"/>
          </a:xfrm>
          <a:custGeom>
            <a:avLst/>
            <a:gdLst/>
            <a:ahLst/>
            <a:cxnLst/>
            <a:rect l="l" t="t" r="r" b="b"/>
            <a:pathLst>
              <a:path w="1691639">
                <a:moveTo>
                  <a:pt x="0" y="0"/>
                </a:moveTo>
                <a:lnTo>
                  <a:pt x="1691639" y="0"/>
                </a:lnTo>
              </a:path>
            </a:pathLst>
          </a:custGeom>
          <a:ln w="50292">
            <a:solidFill>
              <a:srgbClr val="FFFFFF"/>
            </a:solidFill>
          </a:ln>
        </p:spPr>
        <p:txBody>
          <a:bodyPr wrap="square" lIns="0" tIns="0" rIns="0" bIns="0" rtlCol="0"/>
          <a:lstStyle/>
          <a:p>
            <a:endParaRPr smtClean="0">
              <a:solidFill>
                <a:prstClr val="black"/>
              </a:solidFill>
            </a:endParaRPr>
          </a:p>
        </p:txBody>
      </p:sp>
      <p:sp>
        <p:nvSpPr>
          <p:cNvPr id="28" name="bk object 28"/>
          <p:cNvSpPr/>
          <p:nvPr/>
        </p:nvSpPr>
        <p:spPr>
          <a:xfrm>
            <a:off x="761" y="5590794"/>
            <a:ext cx="828040" cy="0"/>
          </a:xfrm>
          <a:custGeom>
            <a:avLst/>
            <a:gdLst/>
            <a:ahLst/>
            <a:cxnLst/>
            <a:rect l="l" t="t" r="r" b="b"/>
            <a:pathLst>
              <a:path w="828040">
                <a:moveTo>
                  <a:pt x="0" y="0"/>
                </a:moveTo>
                <a:lnTo>
                  <a:pt x="827532" y="0"/>
                </a:lnTo>
              </a:path>
            </a:pathLst>
          </a:custGeom>
          <a:ln w="50292">
            <a:solidFill>
              <a:srgbClr val="FFFFFF"/>
            </a:solidFill>
          </a:ln>
        </p:spPr>
        <p:txBody>
          <a:bodyPr wrap="square" lIns="0" tIns="0" rIns="0" bIns="0" rtlCol="0"/>
          <a:lstStyle/>
          <a:p>
            <a:endParaRPr smtClean="0">
              <a:solidFill>
                <a:prstClr val="black"/>
              </a:solidFill>
            </a:endParaRPr>
          </a:p>
        </p:txBody>
      </p:sp>
      <p:sp>
        <p:nvSpPr>
          <p:cNvPr id="29" name="bk object 29"/>
          <p:cNvSpPr/>
          <p:nvPr/>
        </p:nvSpPr>
        <p:spPr>
          <a:xfrm>
            <a:off x="761" y="6247638"/>
            <a:ext cx="394970" cy="0"/>
          </a:xfrm>
          <a:custGeom>
            <a:avLst/>
            <a:gdLst/>
            <a:ahLst/>
            <a:cxnLst/>
            <a:rect l="l" t="t" r="r" b="b"/>
            <a:pathLst>
              <a:path w="394970">
                <a:moveTo>
                  <a:pt x="0" y="0"/>
                </a:moveTo>
                <a:lnTo>
                  <a:pt x="394716" y="0"/>
                </a:lnTo>
              </a:path>
            </a:pathLst>
          </a:custGeom>
          <a:ln w="50292">
            <a:solidFill>
              <a:srgbClr val="FFFFFF"/>
            </a:solidFill>
          </a:ln>
        </p:spPr>
        <p:txBody>
          <a:bodyPr wrap="square" lIns="0" tIns="0" rIns="0" bIns="0" rtlCol="0"/>
          <a:lstStyle/>
          <a:p>
            <a:endParaRPr smtClean="0">
              <a:solidFill>
                <a:prstClr val="black"/>
              </a:solidFill>
            </a:endParaRPr>
          </a:p>
        </p:txBody>
      </p:sp>
      <p:sp>
        <p:nvSpPr>
          <p:cNvPr id="30" name="bk object 30"/>
          <p:cNvSpPr/>
          <p:nvPr/>
        </p:nvSpPr>
        <p:spPr>
          <a:xfrm>
            <a:off x="180594" y="6246114"/>
            <a:ext cx="0" cy="612775"/>
          </a:xfrm>
          <a:custGeom>
            <a:avLst/>
            <a:gdLst/>
            <a:ahLst/>
            <a:cxnLst/>
            <a:rect l="l" t="t" r="r" b="b"/>
            <a:pathLst>
              <a:path h="612775">
                <a:moveTo>
                  <a:pt x="0" y="0"/>
                </a:moveTo>
                <a:lnTo>
                  <a:pt x="0" y="612647"/>
                </a:lnTo>
              </a:path>
            </a:pathLst>
          </a:custGeom>
          <a:ln w="50292">
            <a:solidFill>
              <a:srgbClr val="FFFFFF"/>
            </a:solidFill>
          </a:ln>
        </p:spPr>
        <p:txBody>
          <a:bodyPr wrap="square" lIns="0" tIns="0" rIns="0" bIns="0" rtlCol="0"/>
          <a:lstStyle/>
          <a:p>
            <a:endParaRPr smtClean="0">
              <a:solidFill>
                <a:prstClr val="black"/>
              </a:solidFill>
            </a:endParaRPr>
          </a:p>
        </p:txBody>
      </p:sp>
      <p:sp>
        <p:nvSpPr>
          <p:cNvPr id="2" name="Holder 2"/>
          <p:cNvSpPr>
            <a:spLocks noGrp="1"/>
          </p:cNvSpPr>
          <p:nvPr>
            <p:ph type="title"/>
          </p:nvPr>
        </p:nvSpPr>
        <p:spPr/>
        <p:txBody>
          <a:bodyPr lIns="0" tIns="0" rIns="0" bIns="0"/>
          <a:lstStyle>
            <a:lvl1pPr>
              <a:defRPr sz="34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17" name="bk object 17"/>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8" name="bk object 18"/>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19" name="bk object 19"/>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20" name="bk object 20"/>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21" name="bk object 21"/>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22" name="bk object 22"/>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23" name="bk object 23"/>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17" name="bk object 17"/>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8" name="bk object 18"/>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19" name="bk object 19"/>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20" name="bk object 20"/>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21" name="bk object 21"/>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22" name="bk object 22"/>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23" name="bk object 23"/>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7" name="bk object 17"/>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18" name="bk object 18"/>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19" name="bk object 19"/>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20" name="bk object 20"/>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21" name="bk object 21"/>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22" name="bk object 22"/>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23" name="bk object 23"/>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4" name="bk object 24"/>
          <p:cNvSpPr/>
          <p:nvPr/>
        </p:nvSpPr>
        <p:spPr>
          <a:xfrm>
            <a:off x="0" y="809243"/>
            <a:ext cx="1691639" cy="6049010"/>
          </a:xfrm>
          <a:custGeom>
            <a:avLst/>
            <a:gdLst/>
            <a:ahLst/>
            <a:cxnLst/>
            <a:rect l="l" t="t" r="r" b="b"/>
            <a:pathLst>
              <a:path w="1691639" h="6049009">
                <a:moveTo>
                  <a:pt x="0" y="6048756"/>
                </a:moveTo>
                <a:lnTo>
                  <a:pt x="1691639" y="6048756"/>
                </a:lnTo>
                <a:lnTo>
                  <a:pt x="1691639" y="0"/>
                </a:lnTo>
                <a:lnTo>
                  <a:pt x="0" y="0"/>
                </a:lnTo>
                <a:lnTo>
                  <a:pt x="0" y="6048756"/>
                </a:lnTo>
                <a:close/>
              </a:path>
            </a:pathLst>
          </a:custGeom>
          <a:solidFill>
            <a:srgbClr val="FF0000"/>
          </a:solidFill>
        </p:spPr>
        <p:txBody>
          <a:bodyPr wrap="square" lIns="0" tIns="0" rIns="0" bIns="0" rtlCol="0"/>
          <a:lstStyle/>
          <a:p>
            <a:endParaRPr smtClean="0">
              <a:solidFill>
                <a:prstClr val="black"/>
              </a:solidFill>
            </a:endParaRPr>
          </a:p>
        </p:txBody>
      </p:sp>
      <p:sp>
        <p:nvSpPr>
          <p:cNvPr id="25" name="bk object 25"/>
          <p:cNvSpPr/>
          <p:nvPr/>
        </p:nvSpPr>
        <p:spPr>
          <a:xfrm>
            <a:off x="828294" y="4222241"/>
            <a:ext cx="0" cy="2636520"/>
          </a:xfrm>
          <a:custGeom>
            <a:avLst/>
            <a:gdLst/>
            <a:ahLst/>
            <a:cxnLst/>
            <a:rect l="l" t="t" r="r" b="b"/>
            <a:pathLst>
              <a:path h="2636520">
                <a:moveTo>
                  <a:pt x="0" y="0"/>
                </a:moveTo>
                <a:lnTo>
                  <a:pt x="0" y="2636519"/>
                </a:lnTo>
              </a:path>
            </a:pathLst>
          </a:custGeom>
          <a:ln w="50292">
            <a:solidFill>
              <a:srgbClr val="FFFFFF"/>
            </a:solidFill>
          </a:ln>
        </p:spPr>
        <p:txBody>
          <a:bodyPr wrap="square" lIns="0" tIns="0" rIns="0" bIns="0" rtlCol="0"/>
          <a:lstStyle/>
          <a:p>
            <a:endParaRPr smtClean="0">
              <a:solidFill>
                <a:prstClr val="black"/>
              </a:solidFill>
            </a:endParaRPr>
          </a:p>
        </p:txBody>
      </p:sp>
      <p:sp>
        <p:nvSpPr>
          <p:cNvPr id="26" name="bk object 26"/>
          <p:cNvSpPr/>
          <p:nvPr/>
        </p:nvSpPr>
        <p:spPr>
          <a:xfrm>
            <a:off x="395477" y="5590794"/>
            <a:ext cx="0" cy="1268095"/>
          </a:xfrm>
          <a:custGeom>
            <a:avLst/>
            <a:gdLst/>
            <a:ahLst/>
            <a:cxnLst/>
            <a:rect l="l" t="t" r="r" b="b"/>
            <a:pathLst>
              <a:path h="1268095">
                <a:moveTo>
                  <a:pt x="0" y="0"/>
                </a:moveTo>
                <a:lnTo>
                  <a:pt x="0" y="1267967"/>
                </a:lnTo>
              </a:path>
            </a:pathLst>
          </a:custGeom>
          <a:ln w="50292">
            <a:solidFill>
              <a:srgbClr val="FFFFFF"/>
            </a:solidFill>
          </a:ln>
        </p:spPr>
        <p:txBody>
          <a:bodyPr wrap="square" lIns="0" tIns="0" rIns="0" bIns="0" rtlCol="0"/>
          <a:lstStyle/>
          <a:p>
            <a:endParaRPr smtClean="0">
              <a:solidFill>
                <a:prstClr val="black"/>
              </a:solidFill>
            </a:endParaRPr>
          </a:p>
        </p:txBody>
      </p:sp>
      <p:sp>
        <p:nvSpPr>
          <p:cNvPr id="27" name="bk object 27"/>
          <p:cNvSpPr/>
          <p:nvPr/>
        </p:nvSpPr>
        <p:spPr>
          <a:xfrm>
            <a:off x="761" y="4219194"/>
            <a:ext cx="1691639" cy="0"/>
          </a:xfrm>
          <a:custGeom>
            <a:avLst/>
            <a:gdLst/>
            <a:ahLst/>
            <a:cxnLst/>
            <a:rect l="l" t="t" r="r" b="b"/>
            <a:pathLst>
              <a:path w="1691639">
                <a:moveTo>
                  <a:pt x="0" y="0"/>
                </a:moveTo>
                <a:lnTo>
                  <a:pt x="1691639" y="0"/>
                </a:lnTo>
              </a:path>
            </a:pathLst>
          </a:custGeom>
          <a:ln w="50292">
            <a:solidFill>
              <a:srgbClr val="FFFFFF"/>
            </a:solidFill>
          </a:ln>
        </p:spPr>
        <p:txBody>
          <a:bodyPr wrap="square" lIns="0" tIns="0" rIns="0" bIns="0" rtlCol="0"/>
          <a:lstStyle/>
          <a:p>
            <a:endParaRPr smtClean="0">
              <a:solidFill>
                <a:prstClr val="black"/>
              </a:solidFill>
            </a:endParaRPr>
          </a:p>
        </p:txBody>
      </p:sp>
      <p:sp>
        <p:nvSpPr>
          <p:cNvPr id="28" name="bk object 28"/>
          <p:cNvSpPr/>
          <p:nvPr/>
        </p:nvSpPr>
        <p:spPr>
          <a:xfrm>
            <a:off x="761" y="5590794"/>
            <a:ext cx="828040" cy="0"/>
          </a:xfrm>
          <a:custGeom>
            <a:avLst/>
            <a:gdLst/>
            <a:ahLst/>
            <a:cxnLst/>
            <a:rect l="l" t="t" r="r" b="b"/>
            <a:pathLst>
              <a:path w="828040">
                <a:moveTo>
                  <a:pt x="0" y="0"/>
                </a:moveTo>
                <a:lnTo>
                  <a:pt x="827532" y="0"/>
                </a:lnTo>
              </a:path>
            </a:pathLst>
          </a:custGeom>
          <a:ln w="50292">
            <a:solidFill>
              <a:srgbClr val="FFFFFF"/>
            </a:solidFill>
          </a:ln>
        </p:spPr>
        <p:txBody>
          <a:bodyPr wrap="square" lIns="0" tIns="0" rIns="0" bIns="0" rtlCol="0"/>
          <a:lstStyle/>
          <a:p>
            <a:endParaRPr smtClean="0">
              <a:solidFill>
                <a:prstClr val="black"/>
              </a:solidFill>
            </a:endParaRPr>
          </a:p>
        </p:txBody>
      </p:sp>
      <p:sp>
        <p:nvSpPr>
          <p:cNvPr id="29" name="bk object 29"/>
          <p:cNvSpPr/>
          <p:nvPr/>
        </p:nvSpPr>
        <p:spPr>
          <a:xfrm>
            <a:off x="761" y="6247638"/>
            <a:ext cx="394970" cy="0"/>
          </a:xfrm>
          <a:custGeom>
            <a:avLst/>
            <a:gdLst/>
            <a:ahLst/>
            <a:cxnLst/>
            <a:rect l="l" t="t" r="r" b="b"/>
            <a:pathLst>
              <a:path w="394970">
                <a:moveTo>
                  <a:pt x="0" y="0"/>
                </a:moveTo>
                <a:lnTo>
                  <a:pt x="394716" y="0"/>
                </a:lnTo>
              </a:path>
            </a:pathLst>
          </a:custGeom>
          <a:ln w="50292">
            <a:solidFill>
              <a:srgbClr val="FFFFFF"/>
            </a:solidFill>
          </a:ln>
        </p:spPr>
        <p:txBody>
          <a:bodyPr wrap="square" lIns="0" tIns="0" rIns="0" bIns="0" rtlCol="0"/>
          <a:lstStyle/>
          <a:p>
            <a:endParaRPr smtClean="0">
              <a:solidFill>
                <a:prstClr val="black"/>
              </a:solidFill>
            </a:endParaRPr>
          </a:p>
        </p:txBody>
      </p:sp>
      <p:sp>
        <p:nvSpPr>
          <p:cNvPr id="30" name="bk object 30"/>
          <p:cNvSpPr/>
          <p:nvPr/>
        </p:nvSpPr>
        <p:spPr>
          <a:xfrm>
            <a:off x="180594" y="6246114"/>
            <a:ext cx="0" cy="612775"/>
          </a:xfrm>
          <a:custGeom>
            <a:avLst/>
            <a:gdLst/>
            <a:ahLst/>
            <a:cxnLst/>
            <a:rect l="l" t="t" r="r" b="b"/>
            <a:pathLst>
              <a:path h="612775">
                <a:moveTo>
                  <a:pt x="0" y="0"/>
                </a:moveTo>
                <a:lnTo>
                  <a:pt x="0" y="612647"/>
                </a:lnTo>
              </a:path>
            </a:pathLst>
          </a:custGeom>
          <a:ln w="50292">
            <a:solidFill>
              <a:srgbClr val="FFFFFF"/>
            </a:solidFill>
          </a:ln>
        </p:spPr>
        <p:txBody>
          <a:bodyPr wrap="square" lIns="0" tIns="0" rIns="0" bIns="0" rtlCol="0"/>
          <a:lstStyle/>
          <a:p>
            <a:endParaRPr smtClean="0">
              <a:solidFill>
                <a:prstClr val="black"/>
              </a:solidFill>
            </a:endParaRPr>
          </a:p>
        </p:txBody>
      </p:sp>
      <p:sp>
        <p:nvSpPr>
          <p:cNvPr id="2" name="Holder 2"/>
          <p:cNvSpPr>
            <a:spLocks noGrp="1"/>
          </p:cNvSpPr>
          <p:nvPr>
            <p:ph type="title"/>
          </p:nvPr>
        </p:nvSpPr>
        <p:spPr/>
        <p:txBody>
          <a:bodyPr lIns="0" tIns="0" rIns="0" bIns="0"/>
          <a:lstStyle>
            <a:lvl1pPr>
              <a:defRPr sz="34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7" name="bk object 17"/>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18" name="bk object 18"/>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19" name="bk object 19"/>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20" name="bk object 20"/>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21" name="bk object 21"/>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22" name="bk object 22"/>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23" name="bk object 23"/>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4" name="bk object 24"/>
          <p:cNvSpPr/>
          <p:nvPr/>
        </p:nvSpPr>
        <p:spPr>
          <a:xfrm>
            <a:off x="0" y="809243"/>
            <a:ext cx="1691639" cy="6049010"/>
          </a:xfrm>
          <a:custGeom>
            <a:avLst/>
            <a:gdLst/>
            <a:ahLst/>
            <a:cxnLst/>
            <a:rect l="l" t="t" r="r" b="b"/>
            <a:pathLst>
              <a:path w="1691639" h="6049009">
                <a:moveTo>
                  <a:pt x="0" y="6048756"/>
                </a:moveTo>
                <a:lnTo>
                  <a:pt x="1691639" y="6048756"/>
                </a:lnTo>
                <a:lnTo>
                  <a:pt x="1691639" y="0"/>
                </a:lnTo>
                <a:lnTo>
                  <a:pt x="0" y="0"/>
                </a:lnTo>
                <a:lnTo>
                  <a:pt x="0" y="6048756"/>
                </a:lnTo>
                <a:close/>
              </a:path>
            </a:pathLst>
          </a:custGeom>
          <a:solidFill>
            <a:srgbClr val="FF0000"/>
          </a:solidFill>
        </p:spPr>
        <p:txBody>
          <a:bodyPr wrap="square" lIns="0" tIns="0" rIns="0" bIns="0" rtlCol="0"/>
          <a:lstStyle/>
          <a:p>
            <a:endParaRPr smtClean="0">
              <a:solidFill>
                <a:prstClr val="black"/>
              </a:solidFill>
            </a:endParaRPr>
          </a:p>
        </p:txBody>
      </p:sp>
      <p:sp>
        <p:nvSpPr>
          <p:cNvPr id="25" name="bk object 25"/>
          <p:cNvSpPr/>
          <p:nvPr/>
        </p:nvSpPr>
        <p:spPr>
          <a:xfrm>
            <a:off x="828294" y="4222241"/>
            <a:ext cx="0" cy="2636520"/>
          </a:xfrm>
          <a:custGeom>
            <a:avLst/>
            <a:gdLst/>
            <a:ahLst/>
            <a:cxnLst/>
            <a:rect l="l" t="t" r="r" b="b"/>
            <a:pathLst>
              <a:path h="2636520">
                <a:moveTo>
                  <a:pt x="0" y="0"/>
                </a:moveTo>
                <a:lnTo>
                  <a:pt x="0" y="2636519"/>
                </a:lnTo>
              </a:path>
            </a:pathLst>
          </a:custGeom>
          <a:ln w="50292">
            <a:solidFill>
              <a:srgbClr val="FFFFFF"/>
            </a:solidFill>
          </a:ln>
        </p:spPr>
        <p:txBody>
          <a:bodyPr wrap="square" lIns="0" tIns="0" rIns="0" bIns="0" rtlCol="0"/>
          <a:lstStyle/>
          <a:p>
            <a:endParaRPr smtClean="0">
              <a:solidFill>
                <a:prstClr val="black"/>
              </a:solidFill>
            </a:endParaRPr>
          </a:p>
        </p:txBody>
      </p:sp>
      <p:sp>
        <p:nvSpPr>
          <p:cNvPr id="26" name="bk object 26"/>
          <p:cNvSpPr/>
          <p:nvPr/>
        </p:nvSpPr>
        <p:spPr>
          <a:xfrm>
            <a:off x="395477" y="5590794"/>
            <a:ext cx="0" cy="1268095"/>
          </a:xfrm>
          <a:custGeom>
            <a:avLst/>
            <a:gdLst/>
            <a:ahLst/>
            <a:cxnLst/>
            <a:rect l="l" t="t" r="r" b="b"/>
            <a:pathLst>
              <a:path h="1268095">
                <a:moveTo>
                  <a:pt x="0" y="0"/>
                </a:moveTo>
                <a:lnTo>
                  <a:pt x="0" y="1267967"/>
                </a:lnTo>
              </a:path>
            </a:pathLst>
          </a:custGeom>
          <a:ln w="50292">
            <a:solidFill>
              <a:srgbClr val="FFFFFF"/>
            </a:solidFill>
          </a:ln>
        </p:spPr>
        <p:txBody>
          <a:bodyPr wrap="square" lIns="0" tIns="0" rIns="0" bIns="0" rtlCol="0"/>
          <a:lstStyle/>
          <a:p>
            <a:endParaRPr smtClean="0">
              <a:solidFill>
                <a:prstClr val="black"/>
              </a:solidFill>
            </a:endParaRPr>
          </a:p>
        </p:txBody>
      </p:sp>
      <p:sp>
        <p:nvSpPr>
          <p:cNvPr id="27" name="bk object 27"/>
          <p:cNvSpPr/>
          <p:nvPr/>
        </p:nvSpPr>
        <p:spPr>
          <a:xfrm>
            <a:off x="761" y="4219194"/>
            <a:ext cx="1691639" cy="0"/>
          </a:xfrm>
          <a:custGeom>
            <a:avLst/>
            <a:gdLst/>
            <a:ahLst/>
            <a:cxnLst/>
            <a:rect l="l" t="t" r="r" b="b"/>
            <a:pathLst>
              <a:path w="1691639">
                <a:moveTo>
                  <a:pt x="0" y="0"/>
                </a:moveTo>
                <a:lnTo>
                  <a:pt x="1691639" y="0"/>
                </a:lnTo>
              </a:path>
            </a:pathLst>
          </a:custGeom>
          <a:ln w="50292">
            <a:solidFill>
              <a:srgbClr val="FFFFFF"/>
            </a:solidFill>
          </a:ln>
        </p:spPr>
        <p:txBody>
          <a:bodyPr wrap="square" lIns="0" tIns="0" rIns="0" bIns="0" rtlCol="0"/>
          <a:lstStyle/>
          <a:p>
            <a:endParaRPr smtClean="0">
              <a:solidFill>
                <a:prstClr val="black"/>
              </a:solidFill>
            </a:endParaRPr>
          </a:p>
        </p:txBody>
      </p:sp>
      <p:sp>
        <p:nvSpPr>
          <p:cNvPr id="28" name="bk object 28"/>
          <p:cNvSpPr/>
          <p:nvPr/>
        </p:nvSpPr>
        <p:spPr>
          <a:xfrm>
            <a:off x="761" y="5590794"/>
            <a:ext cx="828040" cy="0"/>
          </a:xfrm>
          <a:custGeom>
            <a:avLst/>
            <a:gdLst/>
            <a:ahLst/>
            <a:cxnLst/>
            <a:rect l="l" t="t" r="r" b="b"/>
            <a:pathLst>
              <a:path w="828040">
                <a:moveTo>
                  <a:pt x="0" y="0"/>
                </a:moveTo>
                <a:lnTo>
                  <a:pt x="827532" y="0"/>
                </a:lnTo>
              </a:path>
            </a:pathLst>
          </a:custGeom>
          <a:ln w="50292">
            <a:solidFill>
              <a:srgbClr val="FFFFFF"/>
            </a:solidFill>
          </a:ln>
        </p:spPr>
        <p:txBody>
          <a:bodyPr wrap="square" lIns="0" tIns="0" rIns="0" bIns="0" rtlCol="0"/>
          <a:lstStyle/>
          <a:p>
            <a:endParaRPr smtClean="0">
              <a:solidFill>
                <a:prstClr val="black"/>
              </a:solidFill>
            </a:endParaRPr>
          </a:p>
        </p:txBody>
      </p:sp>
      <p:sp>
        <p:nvSpPr>
          <p:cNvPr id="29" name="bk object 29"/>
          <p:cNvSpPr/>
          <p:nvPr/>
        </p:nvSpPr>
        <p:spPr>
          <a:xfrm>
            <a:off x="761" y="6247638"/>
            <a:ext cx="394970" cy="0"/>
          </a:xfrm>
          <a:custGeom>
            <a:avLst/>
            <a:gdLst/>
            <a:ahLst/>
            <a:cxnLst/>
            <a:rect l="l" t="t" r="r" b="b"/>
            <a:pathLst>
              <a:path w="394970">
                <a:moveTo>
                  <a:pt x="0" y="0"/>
                </a:moveTo>
                <a:lnTo>
                  <a:pt x="394716" y="0"/>
                </a:lnTo>
              </a:path>
            </a:pathLst>
          </a:custGeom>
          <a:ln w="50292">
            <a:solidFill>
              <a:srgbClr val="FFFFFF"/>
            </a:solidFill>
          </a:ln>
        </p:spPr>
        <p:txBody>
          <a:bodyPr wrap="square" lIns="0" tIns="0" rIns="0" bIns="0" rtlCol="0"/>
          <a:lstStyle/>
          <a:p>
            <a:endParaRPr smtClean="0">
              <a:solidFill>
                <a:prstClr val="black"/>
              </a:solidFill>
            </a:endParaRPr>
          </a:p>
        </p:txBody>
      </p:sp>
      <p:sp>
        <p:nvSpPr>
          <p:cNvPr id="30" name="bk object 30"/>
          <p:cNvSpPr/>
          <p:nvPr/>
        </p:nvSpPr>
        <p:spPr>
          <a:xfrm>
            <a:off x="180594" y="6246114"/>
            <a:ext cx="0" cy="612775"/>
          </a:xfrm>
          <a:custGeom>
            <a:avLst/>
            <a:gdLst/>
            <a:ahLst/>
            <a:cxnLst/>
            <a:rect l="l" t="t" r="r" b="b"/>
            <a:pathLst>
              <a:path h="612775">
                <a:moveTo>
                  <a:pt x="0" y="0"/>
                </a:moveTo>
                <a:lnTo>
                  <a:pt x="0" y="612647"/>
                </a:lnTo>
              </a:path>
            </a:pathLst>
          </a:custGeom>
          <a:ln w="50292">
            <a:solidFill>
              <a:srgbClr val="FFFFFF"/>
            </a:solidFill>
          </a:ln>
        </p:spPr>
        <p:txBody>
          <a:bodyPr wrap="square" lIns="0" tIns="0" rIns="0" bIns="0" rtlCol="0"/>
          <a:lstStyle/>
          <a:p>
            <a:endParaRPr smtClean="0">
              <a:solidFill>
                <a:prstClr val="black"/>
              </a:solidFill>
            </a:endParaRPr>
          </a:p>
        </p:txBody>
      </p:sp>
      <p:sp>
        <p:nvSpPr>
          <p:cNvPr id="2" name="Holder 2"/>
          <p:cNvSpPr>
            <a:spLocks noGrp="1"/>
          </p:cNvSpPr>
          <p:nvPr>
            <p:ph type="title"/>
          </p:nvPr>
        </p:nvSpPr>
        <p:spPr/>
        <p:txBody>
          <a:bodyPr lIns="0" tIns="0" rIns="0" bIns="0"/>
          <a:lstStyle>
            <a:lvl1pPr>
              <a:defRPr sz="34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17" name="bk object 17"/>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8" name="bk object 18"/>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19" name="bk object 19"/>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20" name="bk object 20"/>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21" name="bk object 21"/>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22" name="bk object 22"/>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23" name="bk object 23"/>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a:prstGeom prst="rect">
            <a:avLst/>
          </a:prstGeo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95EC1D4A-A796-47C3-A63E-CE236FB377E2}" type="datetimeFigureOut">
              <a:rPr lang="cs-CZ" smtClean="0">
                <a:solidFill>
                  <a:prstClr val="black">
                    <a:tint val="75000"/>
                  </a:prstClr>
                </a:solidFill>
              </a:rPr>
              <a:pPr/>
              <a:t>18.5.2017</a:t>
            </a:fld>
            <a:endParaRPr lang="cs-CZ">
              <a:solidFill>
                <a:prstClr val="black">
                  <a:tint val="75000"/>
                </a:prstClr>
              </a:solidFill>
            </a:endParaRPr>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AC57A5DF-1266-40EA-9282-1E66B9DE06C0}"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216287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7"/>
            <a:ext cx="6629400" cy="715963"/>
          </a:xfrm>
        </p:spPr>
        <p:txBody>
          <a:bodyPr>
            <a:normAutofit/>
          </a:bodyPr>
          <a:lstStyle>
            <a:lvl1pPr algn="l">
              <a:defRPr sz="2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535117"/>
            <a:ext cx="4040188" cy="639763"/>
          </a:xfrm>
        </p:spPr>
        <p:txBody>
          <a:bodyPr anchor="b">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6"/>
            <a:ext cx="4040188" cy="3311525"/>
          </a:xfrm>
        </p:spPr>
        <p:txBody>
          <a:bodyPr/>
          <a:lstStyle>
            <a:lvl1pPr marL="342900" indent="-342900">
              <a:buClr>
                <a:srgbClr val="63656A"/>
              </a:buClr>
              <a:buFont typeface="Wingdings" pitchFamily="2" charset="2"/>
              <a:buChar char="§"/>
              <a:defRPr sz="2400"/>
            </a:lvl1pPr>
            <a:lvl2pPr marL="742950" indent="-285750">
              <a:buClr>
                <a:srgbClr val="63656A"/>
              </a:buClr>
              <a:buFont typeface="Arial" pitchFamily="34" charset="0"/>
              <a:buChar char="–"/>
              <a:defRPr sz="2000"/>
            </a:lvl2pPr>
            <a:lvl3pPr marL="1143000" indent="-228600">
              <a:buClr>
                <a:srgbClr val="63656A"/>
              </a:buClr>
              <a:buFont typeface="Wingdings" pitchFamily="2" charset="2"/>
              <a:buChar char="§"/>
              <a:defRPr sz="1800"/>
            </a:lvl3pPr>
            <a:lvl4pPr marL="1600200" indent="-228600">
              <a:buClr>
                <a:srgbClr val="63656A"/>
              </a:buClr>
              <a:buFont typeface="Arial" pitchFamily="34" charset="0"/>
              <a:buChar char="–"/>
              <a:defRPr sz="1600"/>
            </a:lvl4pPr>
            <a:lvl5pPr marL="2057400" indent="-228600">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54" y="1535117"/>
            <a:ext cx="4041775" cy="639763"/>
          </a:xfrm>
        </p:spPr>
        <p:txBody>
          <a:bodyPr anchor="b">
            <a:normAutofit/>
          </a:bodyPr>
          <a:lstStyle>
            <a:lvl1pPr marL="0" indent="0">
              <a:buNone/>
              <a:defRPr sz="21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54" y="2174876"/>
            <a:ext cx="4041775" cy="3311525"/>
          </a:xfrm>
        </p:spPr>
        <p:txBody>
          <a:bodyPr/>
          <a:lstStyle>
            <a:lvl1pPr marL="342900" indent="-342900">
              <a:buClr>
                <a:srgbClr val="63656A"/>
              </a:buClr>
              <a:buFont typeface="Wingdings" pitchFamily="2" charset="2"/>
              <a:buChar char="§"/>
              <a:defRPr sz="2400"/>
            </a:lvl1pPr>
            <a:lvl2pPr marL="742950" indent="-285750">
              <a:buClr>
                <a:srgbClr val="63656A"/>
              </a:buClr>
              <a:buFont typeface="Arial" pitchFamily="34" charset="0"/>
              <a:buChar char="–"/>
              <a:defRPr sz="2000"/>
            </a:lvl2pPr>
            <a:lvl3pPr marL="1143000" indent="-228600">
              <a:buClr>
                <a:srgbClr val="63656A"/>
              </a:buClr>
              <a:buFont typeface="Wingdings" pitchFamily="2" charset="2"/>
              <a:buChar char="§"/>
              <a:defRPr sz="1800"/>
            </a:lvl3pPr>
            <a:lvl4pPr marL="1600200" indent="-228600">
              <a:buClr>
                <a:srgbClr val="63656A"/>
              </a:buClr>
              <a:buFont typeface="Arial" pitchFamily="34" charset="0"/>
              <a:buChar char="–"/>
              <a:defRPr sz="1600"/>
            </a:lvl4pPr>
            <a:lvl5pPr marL="2057400" indent="-228600">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15610050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a:prstGeom prst="rect">
            <a:avLst/>
          </a:prstGeo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95EC1D4A-A796-47C3-A63E-CE236FB377E2}" type="datetimeFigureOut">
              <a:rPr lang="cs-CZ" smtClean="0">
                <a:solidFill>
                  <a:prstClr val="black">
                    <a:tint val="75000"/>
                  </a:prstClr>
                </a:solidFill>
              </a:rPr>
              <a:pPr/>
              <a:t>18.5.2017</a:t>
            </a:fld>
            <a:endParaRPr lang="cs-CZ">
              <a:solidFill>
                <a:prstClr val="black">
                  <a:tint val="75000"/>
                </a:prstClr>
              </a:solidFill>
            </a:endParaRPr>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AC57A5DF-1266-40EA-9282-1E66B9DE06C0}"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2162871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xmlns="" val="18927711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xmlns="" val="18927711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xmlns="" val="18927711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xmlns="" val="18927711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grafy - sloupc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88032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Tree>
    <p:extLst>
      <p:ext uri="{BB962C8B-B14F-4D97-AF65-F5344CB8AC3E}">
        <p14:creationId xmlns:p14="http://schemas.microsoft.com/office/powerpoint/2010/main" xmlns="" val="5552699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xmlns="" val="18927711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xmlns="" val="18927711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xmlns="" val="15857006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obrázek - ořez - vpravo">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
        <p:nvSpPr>
          <p:cNvPr id="7" name="Picture Placeholder 2"/>
          <p:cNvSpPr>
            <a:spLocks noGrp="1"/>
          </p:cNvSpPr>
          <p:nvPr>
            <p:ph type="pic" sz="quarter" idx="10" hasCustomPrompt="1"/>
          </p:nvPr>
        </p:nvSpPr>
        <p:spPr>
          <a:xfrm>
            <a:off x="4644008" y="1196752"/>
            <a:ext cx="4032448" cy="4464496"/>
          </a:xfrm>
          <a:prstGeom prst="rect">
            <a:avLst/>
          </a:prstGeom>
          <a:pattFill prst="lgCheck">
            <a:fgClr>
              <a:schemeClr val="bg2">
                <a:lumMod val="90000"/>
              </a:schemeClr>
            </a:fgClr>
            <a:bgClr>
              <a:schemeClr val="bg1"/>
            </a:bgClr>
          </a:pattFill>
          <a:ln w="25400" cmpd="sng">
            <a:solidFill>
              <a:schemeClr val="bg1"/>
            </a:solidFill>
          </a:ln>
          <a:effectLst>
            <a:glow rad="38100">
              <a:schemeClr val="tx1"/>
            </a:glow>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xmlns="" val="4492587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7"/>
            <a:ext cx="6629400" cy="715963"/>
          </a:xfrm>
        </p:spPr>
        <p:txBody>
          <a:bodyPr>
            <a:noAutofit/>
          </a:bodyPr>
          <a:lstStyle>
            <a:lvl1pPr algn="l">
              <a:defRPr sz="2400">
                <a:solidFill>
                  <a:schemeClr val="bg1"/>
                </a:solidFill>
              </a:defRPr>
            </a:lvl1pPr>
          </a:lstStyle>
          <a:p>
            <a:r>
              <a:rPr lang="en-US" dirty="0" smtClean="0"/>
              <a:t>CLICK TO EDIT MASTER TITLE STYLE</a:t>
            </a:r>
            <a:endParaRPr lang="en-US" dirty="0"/>
          </a:p>
        </p:txBody>
      </p:sp>
      <p:sp>
        <p:nvSpPr>
          <p:cNvPr id="3"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6074828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obrázek - ořez - vpravo">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
        <p:nvSpPr>
          <p:cNvPr id="7" name="Picture Placeholder 2"/>
          <p:cNvSpPr>
            <a:spLocks noGrp="1"/>
          </p:cNvSpPr>
          <p:nvPr>
            <p:ph type="pic" sz="quarter" idx="10" hasCustomPrompt="1"/>
          </p:nvPr>
        </p:nvSpPr>
        <p:spPr>
          <a:xfrm>
            <a:off x="4644008" y="1196752"/>
            <a:ext cx="4032448" cy="4464496"/>
          </a:xfrm>
          <a:prstGeom prst="rect">
            <a:avLst/>
          </a:prstGeom>
          <a:pattFill prst="lgCheck">
            <a:fgClr>
              <a:schemeClr val="bg2">
                <a:lumMod val="90000"/>
              </a:schemeClr>
            </a:fgClr>
            <a:bgClr>
              <a:schemeClr val="bg1"/>
            </a:bgClr>
          </a:pattFill>
          <a:ln w="25400" cmpd="sng">
            <a:solidFill>
              <a:schemeClr val="bg1"/>
            </a:solidFill>
          </a:ln>
          <a:effectLst>
            <a:glow rad="38100">
              <a:schemeClr val="tx1"/>
            </a:glow>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xmlns="" val="4492587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ělicí list - prázdný">
    <p:spTree>
      <p:nvGrpSpPr>
        <p:cNvPr id="1" name=""/>
        <p:cNvGrpSpPr/>
        <p:nvPr/>
      </p:nvGrpSpPr>
      <p:grpSpPr>
        <a:xfrm>
          <a:off x="0" y="0"/>
          <a:ext cx="0" cy="0"/>
          <a:chOff x="0" y="0"/>
          <a:chExt cx="0" cy="0"/>
        </a:xfrm>
      </p:grpSpPr>
      <p:sp>
        <p:nvSpPr>
          <p:cNvPr id="2" name="Obdélník 1"/>
          <p:cNvSpPr/>
          <p:nvPr userDrawn="1"/>
        </p:nvSpPr>
        <p:spPr>
          <a:xfrm>
            <a:off x="12948"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Tree>
    <p:extLst>
      <p:ext uri="{BB962C8B-B14F-4D97-AF65-F5344CB8AC3E}">
        <p14:creationId xmlns:p14="http://schemas.microsoft.com/office/powerpoint/2010/main" xmlns="" val="10343118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19" y="1524000"/>
            <a:ext cx="3008313" cy="6858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24018"/>
            <a:ext cx="5111750" cy="3962399"/>
          </a:xfrm>
        </p:spPr>
        <p:txBody>
          <a:bodyPr/>
          <a:lstStyle>
            <a:lvl1pPr marL="342900" indent="-342900">
              <a:buClr>
                <a:srgbClr val="63656A"/>
              </a:buClr>
              <a:buFont typeface="Wingdings" pitchFamily="2" charset="2"/>
              <a:buChar char="§"/>
              <a:defRPr sz="3200"/>
            </a:lvl1pPr>
            <a:lvl2pPr marL="742950" indent="-285750">
              <a:buClr>
                <a:srgbClr val="63656A"/>
              </a:buClr>
              <a:buFont typeface="Arial" pitchFamily="34" charset="0"/>
              <a:buChar char="–"/>
              <a:defRPr sz="2800"/>
            </a:lvl2pPr>
            <a:lvl3pPr marL="1143000" indent="-228600">
              <a:buClr>
                <a:srgbClr val="63656A"/>
              </a:buClr>
              <a:buFont typeface="Wingdings" pitchFamily="2" charset="2"/>
              <a:buChar char="§"/>
              <a:defRPr sz="2400"/>
            </a:lvl3pPr>
            <a:lvl4pPr marL="1600200" indent="-228600">
              <a:buClr>
                <a:srgbClr val="63656A"/>
              </a:buClr>
              <a:buFont typeface="Arial" pitchFamily="34" charset="0"/>
              <a:buChar char="–"/>
              <a:defRPr sz="2000"/>
            </a:lvl4pPr>
            <a:lvl5pPr marL="2057400" indent="-228600">
              <a:buClr>
                <a:srgbClr val="63656A"/>
              </a:buClr>
              <a:buFont typeface="Wingdings" pitchFamily="2" charset="2"/>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2209800"/>
            <a:ext cx="3008313"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4110600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43"/>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24017"/>
            <a:ext cx="5486400" cy="2895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138795"/>
            <a:ext cx="5486400" cy="34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30493035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vodní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Zástupný symbol pro obsah 6"/>
          <p:cNvSpPr>
            <a:spLocks noGrp="1"/>
          </p:cNvSpPr>
          <p:nvPr>
            <p:ph sz="quarter" idx="13"/>
          </p:nvPr>
        </p:nvSpPr>
        <p:spPr>
          <a:xfrm>
            <a:off x="827584" y="1988840"/>
            <a:ext cx="7772816" cy="3960440"/>
          </a:xfrm>
        </p:spPr>
        <p:txBody>
          <a:bodyPr/>
          <a:lstStyle>
            <a:lvl1pPr marL="0" algn="l">
              <a:spcAft>
                <a:spcPts val="2000"/>
              </a:spcAft>
              <a:buClr>
                <a:srgbClr val="CE352B"/>
              </a:buClr>
              <a:buFont typeface="Arial" pitchFamily="34" charset="0"/>
              <a:buChar char="•"/>
              <a:defRPr sz="2000"/>
            </a:lvl1pPr>
            <a:lvl2pPr>
              <a:defRPr sz="2000"/>
            </a:lvl2pPr>
            <a:lvl3pPr>
              <a:defRPr sz="2000"/>
            </a:lvl3pPr>
            <a:lvl4pPr>
              <a:defRPr sz="2000"/>
            </a:lvl4pPr>
            <a:lvl5pPr>
              <a:defRPr sz="2000"/>
            </a:lvl5pPr>
          </a:lstStyle>
          <a:p>
            <a:pPr lvl="0"/>
            <a:r>
              <a:rPr lang="cs-CZ" dirty="0" smtClean="0"/>
              <a:t>Klepnutím lze upravit styly předlohy textu.</a:t>
            </a:r>
            <a:endParaRPr lang="cs-CZ" dirty="0"/>
          </a:p>
        </p:txBody>
      </p:sp>
      <p:sp>
        <p:nvSpPr>
          <p:cNvPr id="6" name="Nadpis 1"/>
          <p:cNvSpPr>
            <a:spLocks noGrp="1"/>
          </p:cNvSpPr>
          <p:nvPr>
            <p:ph type="title"/>
          </p:nvPr>
        </p:nvSpPr>
        <p:spPr>
          <a:xfrm>
            <a:off x="2339752" y="836715"/>
            <a:ext cx="6264696" cy="595759"/>
          </a:xfrm>
        </p:spPr>
        <p:txBody>
          <a:bodyPr/>
          <a:lstStyle/>
          <a:p>
            <a:r>
              <a:rPr lang="cs-CZ" dirty="0" smtClean="0"/>
              <a:t>Klepnutím lze upravit styl předlohy nadpisů.</a:t>
            </a:r>
            <a:endParaRPr lang="cs-CZ" dirty="0"/>
          </a:p>
        </p:txBody>
      </p:sp>
      <p:sp>
        <p:nvSpPr>
          <p:cNvPr id="4" name="Zástupný symbol pro datum 2"/>
          <p:cNvSpPr>
            <a:spLocks noGrp="1"/>
          </p:cNvSpPr>
          <p:nvPr>
            <p:ph type="dt" sz="half" idx="14"/>
          </p:nvPr>
        </p:nvSpPr>
        <p:spPr/>
        <p:txBody>
          <a:bodyPr/>
          <a:lstStyle>
            <a:lvl1pPr>
              <a:defRPr/>
            </a:lvl1pPr>
          </a:lstStyle>
          <a:p>
            <a:pPr>
              <a:defRPr/>
            </a:pPr>
            <a:fld id="{44B7B03A-CD29-475E-8635-F6B8C32EC76A}" type="datetime1">
              <a:rPr lang="cs-CZ" smtClean="0">
                <a:solidFill>
                  <a:prstClr val="black">
                    <a:tint val="75000"/>
                  </a:prstClr>
                </a:solidFill>
              </a:rPr>
              <a:pPr>
                <a:defRPr/>
              </a:pPr>
              <a:t>18.5.2017</a:t>
            </a:fld>
            <a:endParaRPr lang="cs-CZ" dirty="0">
              <a:solidFill>
                <a:prstClr val="black">
                  <a:tint val="75000"/>
                </a:prstClr>
              </a:solidFill>
            </a:endParaRPr>
          </a:p>
        </p:txBody>
      </p:sp>
      <p:sp>
        <p:nvSpPr>
          <p:cNvPr id="5" name="Zástupný symbol pro zápatí 3"/>
          <p:cNvSpPr>
            <a:spLocks noGrp="1"/>
          </p:cNvSpPr>
          <p:nvPr>
            <p:ph type="ftr" sz="quarter" idx="15"/>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48827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10.xml"/><Relationship Id="rId4" Type="http://schemas.openxmlformats.org/officeDocument/2006/relationships/image" Target="../media/image5.w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11.xml"/><Relationship Id="rId4" Type="http://schemas.openxmlformats.org/officeDocument/2006/relationships/image" Target="../media/image5.w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12.xml"/><Relationship Id="rId4" Type="http://schemas.openxmlformats.org/officeDocument/2006/relationships/image" Target="../media/image5.w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13.xml"/><Relationship Id="rId4" Type="http://schemas.openxmlformats.org/officeDocument/2006/relationships/image" Target="../media/image5.w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14.xml"/><Relationship Id="rId4" Type="http://schemas.openxmlformats.org/officeDocument/2006/relationships/image" Target="../media/image5.wmf"/></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15.xml"/><Relationship Id="rId4" Type="http://schemas.openxmlformats.org/officeDocument/2006/relationships/image" Target="../media/image5.wmf"/></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16.xml"/><Relationship Id="rId4" Type="http://schemas.openxmlformats.org/officeDocument/2006/relationships/image" Target="../media/image5.wmf"/></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17.xml"/><Relationship Id="rId4" Type="http://schemas.openxmlformats.org/officeDocument/2006/relationships/image" Target="../media/image5.wmf"/></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18.xml"/><Relationship Id="rId4" Type="http://schemas.openxmlformats.org/officeDocument/2006/relationships/image" Target="../media/image5.wmf"/></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19.xml"/><Relationship Id="rId4" Type="http://schemas.openxmlformats.org/officeDocument/2006/relationships/image" Target="../media/image5.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20.xml"/><Relationship Id="rId4" Type="http://schemas.openxmlformats.org/officeDocument/2006/relationships/image" Target="../media/image5.wmf"/></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21.xml"/><Relationship Id="rId4" Type="http://schemas.openxmlformats.org/officeDocument/2006/relationships/image" Target="../media/image5.wmf"/></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22.xml"/><Relationship Id="rId4" Type="http://schemas.openxmlformats.org/officeDocument/2006/relationships/image" Target="../media/image5.wmf"/></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23.xml"/><Relationship Id="rId4" Type="http://schemas.openxmlformats.org/officeDocument/2006/relationships/image" Target="../media/image5.wmf"/></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24.xml"/><Relationship Id="rId4" Type="http://schemas.openxmlformats.org/officeDocument/2006/relationships/image" Target="../media/image5.wmf"/></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25.xml"/><Relationship Id="rId4" Type="http://schemas.openxmlformats.org/officeDocument/2006/relationships/image" Target="../media/image5.wmf"/></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26.xml"/><Relationship Id="rId4" Type="http://schemas.openxmlformats.org/officeDocument/2006/relationships/image" Target="../media/image5.wmf"/></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27.xml"/><Relationship Id="rId1" Type="http://schemas.openxmlformats.org/officeDocument/2006/relationships/slideLayout" Target="../slideLayouts/slideLayout24.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28.xml"/><Relationship Id="rId1" Type="http://schemas.openxmlformats.org/officeDocument/2006/relationships/slideLayout" Target="../slideLayouts/slideLayout25.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29.xml"/><Relationship Id="rId1" Type="http://schemas.openxmlformats.org/officeDocument/2006/relationships/slideLayout" Target="../slideLayouts/slideLayout26.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21.xml"/><Relationship Id="rId7" Type="http://schemas.openxmlformats.org/officeDocument/2006/relationships/image" Target="../media/image4.w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30.xml"/><Relationship Id="rId1" Type="http://schemas.openxmlformats.org/officeDocument/2006/relationships/slideLayout" Target="../slideLayouts/slideLayout27.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31.xml"/><Relationship Id="rId1" Type="http://schemas.openxmlformats.org/officeDocument/2006/relationships/slideLayout" Target="../slideLayouts/slideLayout28.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32.xml"/><Relationship Id="rId1" Type="http://schemas.openxmlformats.org/officeDocument/2006/relationships/slideLayout" Target="../slideLayouts/slideLayout29.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33.xml"/><Relationship Id="rId1" Type="http://schemas.openxmlformats.org/officeDocument/2006/relationships/slideLayout" Target="../slideLayouts/slideLayout30.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34.xml"/><Relationship Id="rId1" Type="http://schemas.openxmlformats.org/officeDocument/2006/relationships/slideLayout" Target="../slideLayouts/slideLayout31.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35.xml"/><Relationship Id="rId1" Type="http://schemas.openxmlformats.org/officeDocument/2006/relationships/slideLayout" Target="../slideLayouts/slideLayout32.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36.xml"/><Relationship Id="rId1" Type="http://schemas.openxmlformats.org/officeDocument/2006/relationships/slideLayout" Target="../slideLayouts/slideLayout33.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37.xml"/><Relationship Id="rId1" Type="http://schemas.openxmlformats.org/officeDocument/2006/relationships/slideLayout" Target="../slideLayouts/slideLayout34.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38.xml"/><Relationship Id="rId1" Type="http://schemas.openxmlformats.org/officeDocument/2006/relationships/slideLayout" Target="../slideLayouts/slideLayout35.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39.xml"/><Relationship Id="rId1" Type="http://schemas.openxmlformats.org/officeDocument/2006/relationships/slideLayout" Target="../slideLayouts/slideLayout36.xml"/><Relationship Id="rId5" Type="http://schemas.openxmlformats.org/officeDocument/2006/relationships/image" Target="../media/image5.wmf"/><Relationship Id="rId4" Type="http://schemas.openxmlformats.org/officeDocument/2006/relationships/image" Target="../media/image4.w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4.xml"/><Relationship Id="rId4" Type="http://schemas.openxmlformats.org/officeDocument/2006/relationships/image" Target="../media/image5.wmf"/></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37.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38.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39.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40.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1.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42.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43.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44.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45.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5.xml"/><Relationship Id="rId4" Type="http://schemas.openxmlformats.org/officeDocument/2006/relationships/image" Target="../media/image5.wmf"/></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47.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48.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2.xml"/><Relationship Id="rId1" Type="http://schemas.openxmlformats.org/officeDocument/2006/relationships/slideLayout" Target="../slideLayouts/slideLayout49.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3.xml"/><Relationship Id="rId1" Type="http://schemas.openxmlformats.org/officeDocument/2006/relationships/slideLayout" Target="../slideLayouts/slideLayout50.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4.xml"/><Relationship Id="rId1" Type="http://schemas.openxmlformats.org/officeDocument/2006/relationships/slideLayout" Target="../slideLayouts/slideLayout51.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5.xml"/><Relationship Id="rId1" Type="http://schemas.openxmlformats.org/officeDocument/2006/relationships/slideLayout" Target="../slideLayouts/slideLayout52.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6.xml"/><Relationship Id="rId1" Type="http://schemas.openxmlformats.org/officeDocument/2006/relationships/slideLayout" Target="../slideLayouts/slideLayout53.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7.xml"/><Relationship Id="rId1" Type="http://schemas.openxmlformats.org/officeDocument/2006/relationships/slideLayout" Target="../slideLayouts/slideLayout54.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8.xml"/><Relationship Id="rId1" Type="http://schemas.openxmlformats.org/officeDocument/2006/relationships/slideLayout" Target="../slideLayouts/slideLayout55.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9.xml"/><Relationship Id="rId1"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6.xml"/><Relationship Id="rId4" Type="http://schemas.openxmlformats.org/officeDocument/2006/relationships/image" Target="../media/image5.wmf"/></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0.xml"/><Relationship Id="rId1" Type="http://schemas.openxmlformats.org/officeDocument/2006/relationships/slideLayout" Target="../slideLayouts/slideLayout57.xml"/></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1.xml"/><Relationship Id="rId1" Type="http://schemas.openxmlformats.org/officeDocument/2006/relationships/slideLayout" Target="../slideLayouts/slideLayout58.xml"/></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2.xml"/><Relationship Id="rId1" Type="http://schemas.openxmlformats.org/officeDocument/2006/relationships/slideLayout" Target="../slideLayouts/slideLayout59.xml"/></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3.xml"/><Relationship Id="rId1" Type="http://schemas.openxmlformats.org/officeDocument/2006/relationships/slideLayout" Target="../slideLayouts/slideLayout60.xml"/></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4.xml"/><Relationship Id="rId1"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7.xml"/><Relationship Id="rId4" Type="http://schemas.openxmlformats.org/officeDocument/2006/relationships/image" Target="../media/image5.w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8.xml"/><Relationship Id="rId4" Type="http://schemas.openxmlformats.org/officeDocument/2006/relationships/image" Target="../media/image5.w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emf"/><Relationship Id="rId1" Type="http://schemas.openxmlformats.org/officeDocument/2006/relationships/theme" Target="../theme/theme9.xml"/><Relationship Id="rId4" Type="http://schemas.openxmlformats.org/officeDocument/2006/relationships/image" Target="../media/image5.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4051C-6113-4E77-A55A-9FDAD54A9914}" type="datetimeFigureOut">
              <a:rPr lang="en-US" smtClean="0"/>
              <a:pPr/>
              <a:t>5/18/2017</a:t>
            </a:fld>
            <a:endParaRPr lang="en-US"/>
          </a:p>
        </p:txBody>
      </p:sp>
      <p:sp>
        <p:nvSpPr>
          <p:cNvPr id="5" name="Footer Placeholder 4"/>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D42A4-E2B4-4020-BB0C-78E6767532E7}" type="slidenum">
              <a:rPr lang="en-US" smtClean="0"/>
              <a:pPr/>
              <a:t>‹#›</a:t>
            </a:fld>
            <a:endParaRPr lang="en-US"/>
          </a:p>
        </p:txBody>
      </p:sp>
      <p:pic>
        <p:nvPicPr>
          <p:cNvPr id="7" name="Picture 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630435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userDrawn="1"/>
        </p:nvSpPr>
        <p:spPr>
          <a:xfrm>
            <a:off x="6" y="2"/>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1" y="1000090"/>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805"/>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805"/>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xmlns=""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userDrawn="1"/>
        </p:nvSpPr>
        <p:spPr>
          <a:xfrm>
            <a:off x="6" y="2"/>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1" y="1000090"/>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805"/>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805"/>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xmlns=""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userDrawn="1"/>
        </p:nvSpPr>
        <p:spPr>
          <a:xfrm>
            <a:off x="6" y="2"/>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1" y="1000090"/>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805"/>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805"/>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xmlns=""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userDrawn="1"/>
        </p:nvSpPr>
        <p:spPr>
          <a:xfrm>
            <a:off x="6" y="2"/>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1" y="1000090"/>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805"/>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805"/>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xmlns=""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descr="S:\A_PROJEKTY\Pepa\Projekty\2012\EGAP_dodatečné úpravy PPT_12092\Obrázek2Da.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Zástupný symbol pro nadpis 1"/>
          <p:cNvSpPr>
            <a:spLocks noGrp="1"/>
          </p:cNvSpPr>
          <p:nvPr>
            <p:ph type="title"/>
          </p:nvPr>
        </p:nvSpPr>
        <p:spPr>
          <a:xfrm>
            <a:off x="2339976" y="836613"/>
            <a:ext cx="6264275" cy="595312"/>
          </a:xfrm>
          <a:prstGeom prst="rect">
            <a:avLst/>
          </a:prstGeom>
        </p:spPr>
        <p:txBody>
          <a:bodyPr vert="horz" lIns="91440" tIns="45720" rIns="91440" bIns="45720" rtlCol="0" anchor="ctr">
            <a:norm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755652" y="1989139"/>
            <a:ext cx="7845425" cy="3960812"/>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6467480" y="6356394"/>
            <a:ext cx="105727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682DF32-707B-4E58-A2B1-AE5C2760E884}" type="datetime1">
              <a:rPr lang="cs-CZ" smtClean="0">
                <a:solidFill>
                  <a:prstClr val="black">
                    <a:tint val="75000"/>
                  </a:prstClr>
                </a:solidFill>
              </a:rPr>
              <a:pPr>
                <a:defRPr/>
              </a:pPr>
              <a:t>18.5.2017</a:t>
            </a:fld>
            <a:endParaRPr lang="cs-CZ" dirty="0">
              <a:solidFill>
                <a:prstClr val="black">
                  <a:tint val="75000"/>
                </a:prstClr>
              </a:solidFill>
            </a:endParaRPr>
          </a:p>
        </p:txBody>
      </p:sp>
      <p:sp>
        <p:nvSpPr>
          <p:cNvPr id="5" name="Zástupný symbol pro zápatí 4"/>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
        <p:nvSpPr>
          <p:cNvPr id="8" name="Zástupný symbol pro číslo snímku 5"/>
          <p:cNvSpPr txBox="1">
            <a:spLocks/>
          </p:cNvSpPr>
          <p:nvPr/>
        </p:nvSpPr>
        <p:spPr>
          <a:xfrm>
            <a:off x="8316938" y="6381794"/>
            <a:ext cx="517525" cy="288925"/>
          </a:xfrm>
          <a:prstGeom prst="rect">
            <a:avLst/>
          </a:prstGeom>
        </p:spPr>
        <p:txBody>
          <a:bodyPr anchor="ctr"/>
          <a:lstStyle>
            <a:lvl1pPr algn="l">
              <a:defRPr sz="1800" b="1">
                <a:solidFill>
                  <a:schemeClr val="bg1"/>
                </a:solidFill>
                <a:latin typeface="Arial" pitchFamily="34" charset="0"/>
                <a:cs typeface="Arial" pitchFamily="34" charset="0"/>
              </a:defRPr>
            </a:lvl1pPr>
          </a:lstStyle>
          <a:p>
            <a:pPr>
              <a:defRPr/>
            </a:pPr>
            <a:fld id="{2DCF30EA-BB0B-4FC7-A8DC-E18C410DB840}" type="slidenum">
              <a:rPr lang="cs-CZ" sz="1600" b="0" smtClean="0">
                <a:solidFill>
                  <a:srgbClr val="313689"/>
                </a:solidFill>
              </a:rPr>
              <a:pPr>
                <a:defRPr/>
              </a:pPr>
              <a:t>‹#›</a:t>
            </a:fld>
            <a:endParaRPr lang="cs-CZ" sz="1600" b="0" dirty="0" smtClean="0">
              <a:solidFill>
                <a:srgbClr val="313689"/>
              </a:solidFill>
            </a:endParaRPr>
          </a:p>
        </p:txBody>
      </p:sp>
    </p:spTree>
    <p:extLst>
      <p:ext uri="{BB962C8B-B14F-4D97-AF65-F5344CB8AC3E}">
        <p14:creationId xmlns:p14="http://schemas.microsoft.com/office/powerpoint/2010/main" xmlns="" val="2287113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4" r:id="rId10"/>
  </p:sldLayoutIdLst>
  <p:transition spd="med">
    <p:wipe dir="d"/>
  </p:transition>
  <p:hf sldNum="0" hdr="0" ftr="0" dt="0"/>
  <p:txStyles>
    <p:titleStyle>
      <a:lvl1pPr algn="l" rtl="0" eaLnBrk="0" fontAlgn="base" hangingPunct="0">
        <a:spcBef>
          <a:spcPct val="0"/>
        </a:spcBef>
        <a:spcAft>
          <a:spcPct val="0"/>
        </a:spcAft>
        <a:defRPr sz="2400" spc="20">
          <a:solidFill>
            <a:srgbClr val="CE352B"/>
          </a:solidFill>
          <a:latin typeface="Arial" pitchFamily="34" charset="0"/>
          <a:ea typeface="+mj-ea"/>
          <a:cs typeface="Arial" pitchFamily="34" charset="0"/>
        </a:defRPr>
      </a:lvl1pPr>
      <a:lvl2pPr algn="l" rtl="0" eaLnBrk="0" fontAlgn="base" hangingPunct="0">
        <a:spcBef>
          <a:spcPct val="0"/>
        </a:spcBef>
        <a:spcAft>
          <a:spcPct val="0"/>
        </a:spcAft>
        <a:defRPr sz="2400">
          <a:solidFill>
            <a:srgbClr val="CE352B"/>
          </a:solidFill>
          <a:latin typeface="Arial" charset="0"/>
          <a:cs typeface="Arial" charset="0"/>
        </a:defRPr>
      </a:lvl2pPr>
      <a:lvl3pPr algn="l" rtl="0" eaLnBrk="0" fontAlgn="base" hangingPunct="0">
        <a:spcBef>
          <a:spcPct val="0"/>
        </a:spcBef>
        <a:spcAft>
          <a:spcPct val="0"/>
        </a:spcAft>
        <a:defRPr sz="2400">
          <a:solidFill>
            <a:srgbClr val="CE352B"/>
          </a:solidFill>
          <a:latin typeface="Arial" charset="0"/>
          <a:cs typeface="Arial" charset="0"/>
        </a:defRPr>
      </a:lvl3pPr>
      <a:lvl4pPr algn="l" rtl="0" eaLnBrk="0" fontAlgn="base" hangingPunct="0">
        <a:spcBef>
          <a:spcPct val="0"/>
        </a:spcBef>
        <a:spcAft>
          <a:spcPct val="0"/>
        </a:spcAft>
        <a:defRPr sz="2400">
          <a:solidFill>
            <a:srgbClr val="CE352B"/>
          </a:solidFill>
          <a:latin typeface="Arial" charset="0"/>
          <a:cs typeface="Arial" charset="0"/>
        </a:defRPr>
      </a:lvl4pPr>
      <a:lvl5pPr algn="l" rtl="0" eaLnBrk="0" fontAlgn="base" hangingPunct="0">
        <a:spcBef>
          <a:spcPct val="0"/>
        </a:spcBef>
        <a:spcAft>
          <a:spcPct val="0"/>
        </a:spcAft>
        <a:defRPr sz="2400">
          <a:solidFill>
            <a:srgbClr val="CE352B"/>
          </a:solidFill>
          <a:latin typeface="Arial" charset="0"/>
          <a:cs typeface="Arial" charset="0"/>
        </a:defRPr>
      </a:lvl5pPr>
      <a:lvl6pPr marL="457200" algn="ctr" rtl="0" fontAlgn="base">
        <a:spcBef>
          <a:spcPct val="0"/>
        </a:spcBef>
        <a:spcAft>
          <a:spcPct val="0"/>
        </a:spcAft>
        <a:defRPr sz="2400" b="1">
          <a:solidFill>
            <a:schemeClr val="bg1"/>
          </a:solidFill>
          <a:latin typeface="Arial" charset="0"/>
          <a:cs typeface="Arial" charset="0"/>
        </a:defRPr>
      </a:lvl6pPr>
      <a:lvl7pPr marL="914400" algn="ctr" rtl="0" fontAlgn="base">
        <a:spcBef>
          <a:spcPct val="0"/>
        </a:spcBef>
        <a:spcAft>
          <a:spcPct val="0"/>
        </a:spcAft>
        <a:defRPr sz="2400" b="1">
          <a:solidFill>
            <a:schemeClr val="bg1"/>
          </a:solidFill>
          <a:latin typeface="Arial" charset="0"/>
          <a:cs typeface="Arial" charset="0"/>
        </a:defRPr>
      </a:lvl7pPr>
      <a:lvl8pPr marL="1371600" algn="ctr" rtl="0" fontAlgn="base">
        <a:spcBef>
          <a:spcPct val="0"/>
        </a:spcBef>
        <a:spcAft>
          <a:spcPct val="0"/>
        </a:spcAft>
        <a:defRPr sz="2400" b="1">
          <a:solidFill>
            <a:schemeClr val="bg1"/>
          </a:solidFill>
          <a:latin typeface="Arial" charset="0"/>
          <a:cs typeface="Arial" charset="0"/>
        </a:defRPr>
      </a:lvl8pPr>
      <a:lvl9pPr marL="1828800" algn="ctr" rtl="0" fontAlgn="base">
        <a:spcBef>
          <a:spcPct val="0"/>
        </a:spcBef>
        <a:spcAft>
          <a:spcPct val="0"/>
        </a:spcAft>
        <a:defRPr sz="2400" b="1">
          <a:solidFill>
            <a:schemeClr val="bg1"/>
          </a:solidFill>
          <a:latin typeface="Arial" charset="0"/>
          <a:cs typeface="Arial" charset="0"/>
        </a:defRPr>
      </a:lvl9pPr>
    </p:titleStyle>
    <p:bodyStyle>
      <a:lvl1pPr marL="358775" indent="-358775" algn="l" rtl="0" eaLnBrk="0" fontAlgn="base" hangingPunct="0">
        <a:spcBef>
          <a:spcPct val="0"/>
        </a:spcBef>
        <a:spcAft>
          <a:spcPts val="1800"/>
        </a:spcAft>
        <a:buClr>
          <a:srgbClr val="CE352B"/>
        </a:buClr>
        <a:buFont typeface="Arial" charset="0"/>
        <a:buChar char="•"/>
        <a:defRPr spc="20">
          <a:solidFill>
            <a:schemeClr val="tx1"/>
          </a:solidFill>
          <a:latin typeface="Arial" pitchFamily="34" charset="0"/>
          <a:ea typeface="+mn-ea"/>
          <a:cs typeface="Arial" pitchFamily="34" charset="0"/>
        </a:defRPr>
      </a:lvl1pPr>
      <a:lvl2pPr marL="719138" indent="-358775" algn="l" rtl="0" eaLnBrk="0" fontAlgn="base" hangingPunct="0">
        <a:spcBef>
          <a:spcPct val="0"/>
        </a:spcBef>
        <a:spcAft>
          <a:spcPts val="1400"/>
        </a:spcAft>
        <a:buClr>
          <a:srgbClr val="CE352B"/>
        </a:buClr>
        <a:buFont typeface="Arial" charset="0"/>
        <a:buChar char="•"/>
        <a:defRPr sz="1400" spc="20">
          <a:solidFill>
            <a:schemeClr val="tx1"/>
          </a:solidFill>
          <a:latin typeface="Arial" pitchFamily="34" charset="0"/>
          <a:ea typeface="+mn-ea"/>
          <a:cs typeface="Arial" pitchFamily="34" charset="0"/>
        </a:defRPr>
      </a:lvl2pPr>
      <a:lvl3pPr marL="1079500" indent="-358775" algn="l" rtl="0" eaLnBrk="0" fontAlgn="base" hangingPunct="0">
        <a:spcBef>
          <a:spcPct val="0"/>
        </a:spcBef>
        <a:spcAft>
          <a:spcPts val="1000"/>
        </a:spcAft>
        <a:buClr>
          <a:srgbClr val="CE352B"/>
        </a:buClr>
        <a:buFont typeface="Arial" charset="0"/>
        <a:buChar char="•"/>
        <a:defRPr sz="1000" spc="20">
          <a:solidFill>
            <a:schemeClr val="tx1"/>
          </a:solidFill>
          <a:latin typeface="Arial" pitchFamily="34" charset="0"/>
          <a:ea typeface="+mn-ea"/>
          <a:cs typeface="Arial" pitchFamily="34" charset="0"/>
        </a:defRPr>
      </a:lvl3pPr>
      <a:lvl4pPr marL="1079500" indent="-358775" algn="l" rtl="0" eaLnBrk="0" fontAlgn="base" hangingPunct="0">
        <a:spcBef>
          <a:spcPct val="0"/>
        </a:spcBef>
        <a:spcAft>
          <a:spcPts val="1000"/>
        </a:spcAft>
        <a:buClr>
          <a:srgbClr val="CE352B"/>
        </a:buClr>
        <a:buFont typeface="Arial" charset="0"/>
        <a:buChar char="•"/>
        <a:defRPr sz="1000" spc="20">
          <a:solidFill>
            <a:schemeClr val="tx1"/>
          </a:solidFill>
          <a:latin typeface="Arial" pitchFamily="34" charset="0"/>
          <a:ea typeface="+mn-ea"/>
          <a:cs typeface="Arial" pitchFamily="34" charset="0"/>
        </a:defRPr>
      </a:lvl4pPr>
      <a:lvl5pPr marL="1079500" indent="-358775" algn="l" rtl="0" eaLnBrk="0" fontAlgn="base" hangingPunct="0">
        <a:spcBef>
          <a:spcPct val="0"/>
        </a:spcBef>
        <a:spcAft>
          <a:spcPts val="1000"/>
        </a:spcAft>
        <a:buClr>
          <a:srgbClr val="CE352B"/>
        </a:buClr>
        <a:buFont typeface="Arial" charset="0"/>
        <a:buChar char="•"/>
        <a:defRPr sz="1000" spc="2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95"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97"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899"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1" y="1000090"/>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805"/>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Matyáš Pelant</a:t>
            </a:r>
            <a:br>
              <a:rPr lang="cs-CZ" sz="900" dirty="0" smtClean="0">
                <a:solidFill>
                  <a:srgbClr val="004B8D"/>
                </a:solidFill>
              </a:rPr>
            </a:br>
            <a:r>
              <a:rPr lang="cs-CZ" sz="900" dirty="0" smtClean="0">
                <a:solidFill>
                  <a:srgbClr val="004B8D"/>
                </a:solidFill>
              </a:rPr>
              <a:t>vedoucí oddělení Amerik, MPO</a:t>
            </a:r>
            <a:endParaRPr lang="cs-CZ" sz="900" dirty="0">
              <a:solidFill>
                <a:srgbClr val="004B8D"/>
              </a:solidFill>
            </a:endParaRPr>
          </a:p>
        </p:txBody>
      </p:sp>
      <p:sp>
        <p:nvSpPr>
          <p:cNvPr id="11" name="TextovéPole 10"/>
          <p:cNvSpPr txBox="1"/>
          <p:nvPr/>
        </p:nvSpPr>
        <p:spPr>
          <a:xfrm>
            <a:off x="444500" y="6100805"/>
            <a:ext cx="1876425" cy="757237"/>
          </a:xfrm>
          <a:prstGeom prst="rect">
            <a:avLst/>
          </a:prstGeom>
          <a:noFill/>
        </p:spPr>
        <p:txBody>
          <a:bodyPr wrap="square" lIns="0" tIns="0" rIns="0" bIns="0" rtlCol="0" anchor="ctr" anchorCtr="0">
            <a:noAutofit/>
          </a:bodyPr>
          <a:lstStyle/>
          <a:p>
            <a:pPr algn="ctr"/>
            <a:r>
              <a:rPr lang="cs-CZ" sz="900" b="1" dirty="0" smtClean="0">
                <a:solidFill>
                  <a:srgbClr val="004B8D"/>
                </a:solidFill>
              </a:rPr>
              <a:t>KOLUMBIE, PANAMA, KOSTARIKA – ČR PERSPEKTIVY OBCHODNÍCH VZTAHŮ</a:t>
            </a:r>
            <a:endParaRPr lang="cs-CZ" sz="900" b="1" dirty="0">
              <a:solidFill>
                <a:srgbClr val="004B8D"/>
              </a:solidFill>
            </a:endParaRPr>
          </a:p>
        </p:txBody>
      </p:sp>
      <p:sp>
        <p:nvSpPr>
          <p:cNvPr id="9" name="Zástupný symbol pro číslo snímku 4"/>
          <p:cNvSpPr>
            <a:spLocks noGrp="1"/>
          </p:cNvSpPr>
          <p:nvPr>
            <p:ph type="sldNum" sz="quarter" idx="4"/>
          </p:nvPr>
        </p:nvSpPr>
        <p:spPr>
          <a:xfrm>
            <a:off x="8244408" y="6356392"/>
            <a:ext cx="442392" cy="365125"/>
          </a:xfrm>
          <a:prstGeom prst="rect">
            <a:avLst/>
          </a:prstGeom>
        </p:spPr>
        <p:txBody>
          <a:bodyPr/>
          <a:lstStyle>
            <a:lvl1pPr>
              <a:defRPr sz="1600"/>
            </a:lvl1pPr>
          </a:lstStyle>
          <a:p>
            <a:fld id="{E8840746-E84D-450F-9CEF-85632363BC31}"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xmlns="" val="360694780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7"/>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8"/>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7"/>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8"/>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7"/>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901"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903"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905"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907"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909"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911"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913"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915"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917"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0" y="0"/>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ru-RU" sz="900" dirty="0" smtClean="0">
                <a:solidFill>
                  <a:srgbClr val="004B8D"/>
                </a:solidFill>
              </a:rPr>
              <a:t>Йиржи Пытличек</a:t>
            </a:r>
          </a:p>
          <a:p>
            <a:r>
              <a:rPr lang="ru-RU" sz="900" dirty="0" smtClean="0">
                <a:solidFill>
                  <a:srgbClr val="004B8D"/>
                </a:solidFill>
              </a:rPr>
              <a:t>Начальник отдела СНГ и других стран</a:t>
            </a:r>
            <a:r>
              <a:rPr lang="cs-CZ" sz="900" dirty="0" smtClean="0">
                <a:solidFill>
                  <a:srgbClr val="004B8D"/>
                </a:solidFill>
              </a:rPr>
              <a:t/>
            </a:r>
            <a:br>
              <a:rPr lang="cs-CZ" sz="900" dirty="0" smtClean="0">
                <a:solidFill>
                  <a:srgbClr val="004B8D"/>
                </a:solidFill>
              </a:rPr>
            </a:br>
            <a:r>
              <a:rPr lang="ru-RU" sz="900" dirty="0" smtClean="0">
                <a:solidFill>
                  <a:srgbClr val="004B8D"/>
                </a:solidFill>
              </a:rPr>
              <a:t>Минпромторг Чешской Республики</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919"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5"/>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4"/>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5"/>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userDrawn="1"/>
        </p:nvSpPr>
        <p:spPr>
          <a:xfrm>
            <a:off x="6" y="2"/>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1" y="1000090"/>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805"/>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805"/>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xmlns=""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433197" y="852678"/>
            <a:ext cx="8277605" cy="104521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58622" y="1595628"/>
            <a:ext cx="7826755" cy="4445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21"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433197" y="852678"/>
            <a:ext cx="8277605" cy="104521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58622" y="1595628"/>
            <a:ext cx="7826755" cy="4445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23"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433197" y="852678"/>
            <a:ext cx="8277605" cy="104521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58622" y="1595628"/>
            <a:ext cx="7826755" cy="4445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2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433197" y="852678"/>
            <a:ext cx="8277605" cy="104521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58622" y="1595628"/>
            <a:ext cx="7826755" cy="4445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27"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433197" y="852678"/>
            <a:ext cx="8277605" cy="104521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58622" y="1595628"/>
            <a:ext cx="7826755" cy="4445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2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433197" y="852678"/>
            <a:ext cx="8277605" cy="104521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58622" y="1595628"/>
            <a:ext cx="7826755" cy="4445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31"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433197" y="852678"/>
            <a:ext cx="8277605" cy="104521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58622" y="1595628"/>
            <a:ext cx="7826755" cy="4445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33"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433197" y="852678"/>
            <a:ext cx="8277605" cy="104521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58622" y="1595628"/>
            <a:ext cx="7826755" cy="4445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3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433197" y="852678"/>
            <a:ext cx="8277605" cy="104521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58622" y="1595628"/>
            <a:ext cx="7826755" cy="4445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37"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433197" y="852678"/>
            <a:ext cx="8277605" cy="104521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58622" y="1595628"/>
            <a:ext cx="7826755" cy="4445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3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userDrawn="1"/>
        </p:nvSpPr>
        <p:spPr>
          <a:xfrm>
            <a:off x="6" y="2"/>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1" y="1000090"/>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805"/>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805"/>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xmlns=""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433197" y="852678"/>
            <a:ext cx="8277605" cy="104521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58622" y="1595628"/>
            <a:ext cx="7826755" cy="4445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41"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433197" y="852678"/>
            <a:ext cx="8277605" cy="1045210"/>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a:p>
        </p:txBody>
      </p:sp>
      <p:sp>
        <p:nvSpPr>
          <p:cNvPr id="3" name="Holder 3"/>
          <p:cNvSpPr>
            <a:spLocks noGrp="1"/>
          </p:cNvSpPr>
          <p:nvPr>
            <p:ph type="body" idx="1"/>
          </p:nvPr>
        </p:nvSpPr>
        <p:spPr>
          <a:xfrm>
            <a:off x="658622" y="1595628"/>
            <a:ext cx="7826755" cy="44450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5/18/2017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43"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45"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47"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49"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51"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53"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55"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57"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59"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userDrawn="1"/>
        </p:nvSpPr>
        <p:spPr>
          <a:xfrm>
            <a:off x="6" y="2"/>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1" y="1000090"/>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805"/>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805"/>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xmlns=""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61"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63"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65"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67"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412006324"/>
      </p:ext>
    </p:extLst>
  </p:cSld>
  <p:clrMap bg1="lt1" tx1="dk1" bg2="lt2" tx2="dk2" accent1="accent1" accent2="accent2" accent3="accent3" accent4="accent4" accent5="accent5" accent6="accent6" hlink="hlink" folHlink="folHlink"/>
  <p:sldLayoutIdLst>
    <p:sldLayoutId id="2147483969"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userDrawn="1"/>
        </p:nvSpPr>
        <p:spPr>
          <a:xfrm>
            <a:off x="6" y="2"/>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1" y="1000090"/>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805"/>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805"/>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xmlns=""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userDrawn="1"/>
        </p:nvSpPr>
        <p:spPr>
          <a:xfrm>
            <a:off x="6" y="2"/>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1" y="1000090"/>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805"/>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805"/>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xmlns=""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0400" y="3632033"/>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userDrawn="1"/>
        </p:nvSpPr>
        <p:spPr>
          <a:xfrm>
            <a:off x="6" y="2"/>
            <a:ext cx="9143999" cy="6100763"/>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solidFill>
                <a:srgbClr val="FFFFFF"/>
              </a:solidFill>
            </a:endParaRPr>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1" y="1000090"/>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805"/>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Autor prezentace (upravit v  předloze)</a:t>
            </a:r>
            <a:br>
              <a:rPr lang="cs-CZ" sz="900" dirty="0" smtClean="0">
                <a:solidFill>
                  <a:srgbClr val="004B8D"/>
                </a:solidFill>
              </a:rPr>
            </a:br>
            <a:r>
              <a:rPr lang="cs-CZ" sz="900" dirty="0" smtClean="0">
                <a:solidFill>
                  <a:srgbClr val="004B8D"/>
                </a:solidFill>
              </a:rPr>
              <a:t>funkce autora (upravit v  předloze)</a:t>
            </a:r>
            <a:endParaRPr lang="cs-CZ" sz="900" dirty="0">
              <a:solidFill>
                <a:srgbClr val="004B8D"/>
              </a:solidFill>
            </a:endParaRPr>
          </a:p>
        </p:txBody>
      </p:sp>
      <p:sp>
        <p:nvSpPr>
          <p:cNvPr id="11" name="TextovéPole 10"/>
          <p:cNvSpPr txBox="1"/>
          <p:nvPr/>
        </p:nvSpPr>
        <p:spPr>
          <a:xfrm>
            <a:off x="444500" y="6100805"/>
            <a:ext cx="1876425" cy="757237"/>
          </a:xfrm>
          <a:prstGeom prst="rect">
            <a:avLst/>
          </a:prstGeom>
          <a:noFill/>
        </p:spPr>
        <p:txBody>
          <a:bodyPr wrap="square" lIns="0" tIns="0" rIns="0" bIns="0" rtlCol="0" anchor="ctr" anchorCtr="0">
            <a:noAutofit/>
          </a:bodyPr>
          <a:lstStyle/>
          <a:p>
            <a:r>
              <a:rPr lang="cs-CZ" sz="900" dirty="0" smtClean="0">
                <a:solidFill>
                  <a:srgbClr val="004B8D"/>
                </a:solidFill>
              </a:rPr>
              <a:t>NADPIS PREZENTACE (upravit v  předloze)</a:t>
            </a:r>
            <a:endParaRPr lang="cs-CZ" sz="900" dirty="0">
              <a:solidFill>
                <a:srgbClr val="004B8D"/>
              </a:solidFill>
            </a:endParaRPr>
          </a:p>
        </p:txBody>
      </p:sp>
    </p:spTree>
    <p:extLst>
      <p:ext uri="{BB962C8B-B14F-4D97-AF65-F5344CB8AC3E}">
        <p14:creationId xmlns:p14="http://schemas.microsoft.com/office/powerpoint/2010/main" xmlns="" val="360694780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4"/>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3"/>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4"/>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3"/>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40.xml"/><Relationship Id="rId5" Type="http://schemas.openxmlformats.org/officeDocument/2006/relationships/image" Target="../media/image26.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hyperlink" Target="mailto:ukraine@metrostav.ua" TargetMode="External"/><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slide" Target="slide2.xml"/><Relationship Id="rId7" Type="http://schemas.openxmlformats.org/officeDocument/2006/relationships/hyperlink" Target="mailto:poland@metrostav.cz" TargetMode="External"/><Relationship Id="rId12" Type="http://schemas.openxmlformats.org/officeDocument/2006/relationships/hyperlink" Target="mailto:iceland@metrostav.cz" TargetMode="External"/><Relationship Id="rId17" Type="http://schemas.openxmlformats.org/officeDocument/2006/relationships/image" Target="../media/image31.jpeg"/><Relationship Id="rId2" Type="http://schemas.openxmlformats.org/officeDocument/2006/relationships/image" Target="../media/image9.png"/><Relationship Id="rId16" Type="http://schemas.openxmlformats.org/officeDocument/2006/relationships/image" Target="../media/image30.png"/><Relationship Id="rId20" Type="http://schemas.openxmlformats.org/officeDocument/2006/relationships/image" Target="../media/image34.jpeg"/><Relationship Id="rId1" Type="http://schemas.openxmlformats.org/officeDocument/2006/relationships/slideLayout" Target="../slideLayouts/slideLayout41.xml"/><Relationship Id="rId6" Type="http://schemas.openxmlformats.org/officeDocument/2006/relationships/hyperlink" Target="mailto:germany@metrostav.cz" TargetMode="External"/><Relationship Id="rId11" Type="http://schemas.openxmlformats.org/officeDocument/2006/relationships/hyperlink" Target="mailto:croatia@metrostav.cz" TargetMode="External"/><Relationship Id="rId5" Type="http://schemas.openxmlformats.org/officeDocument/2006/relationships/hyperlink" Target="mailto:norway@metrostav.cz" TargetMode="External"/><Relationship Id="rId15" Type="http://schemas.openxmlformats.org/officeDocument/2006/relationships/image" Target="../media/image29.png"/><Relationship Id="rId10" Type="http://schemas.openxmlformats.org/officeDocument/2006/relationships/hyperlink" Target="mailto:finland@metrostav.cz" TargetMode="External"/><Relationship Id="rId19" Type="http://schemas.openxmlformats.org/officeDocument/2006/relationships/image" Target="../media/image33.png"/><Relationship Id="rId4" Type="http://schemas.openxmlformats.org/officeDocument/2006/relationships/slide" Target="slide4.xml"/><Relationship Id="rId9" Type="http://schemas.openxmlformats.org/officeDocument/2006/relationships/hyperlink" Target="mailto:belarus@metrostav.cz" TargetMode="External"/><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4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18" Type="http://schemas.openxmlformats.org/officeDocument/2006/relationships/image" Target="../media/image49.jpeg"/><Relationship Id="rId3" Type="http://schemas.openxmlformats.org/officeDocument/2006/relationships/slide" Target="slide4.xml"/><Relationship Id="rId21" Type="http://schemas.openxmlformats.org/officeDocument/2006/relationships/image" Target="../media/image52.jpe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jpeg"/><Relationship Id="rId25" Type="http://schemas.openxmlformats.org/officeDocument/2006/relationships/image" Target="../media/image56.jpeg"/><Relationship Id="rId2" Type="http://schemas.openxmlformats.org/officeDocument/2006/relationships/slide" Target="slide2.xml"/><Relationship Id="rId16" Type="http://schemas.openxmlformats.org/officeDocument/2006/relationships/image" Target="../media/image47.jpeg"/><Relationship Id="rId20" Type="http://schemas.openxmlformats.org/officeDocument/2006/relationships/image" Target="../media/image51.jpeg"/><Relationship Id="rId1" Type="http://schemas.openxmlformats.org/officeDocument/2006/relationships/slideLayout" Target="../slideLayouts/slideLayout43.xml"/><Relationship Id="rId6" Type="http://schemas.openxmlformats.org/officeDocument/2006/relationships/image" Target="../media/image37.jpeg"/><Relationship Id="rId11" Type="http://schemas.openxmlformats.org/officeDocument/2006/relationships/image" Target="../media/image42.jpeg"/><Relationship Id="rId24" Type="http://schemas.openxmlformats.org/officeDocument/2006/relationships/image" Target="../media/image55.png"/><Relationship Id="rId5" Type="http://schemas.openxmlformats.org/officeDocument/2006/relationships/image" Target="../media/image36.jpeg"/><Relationship Id="rId15" Type="http://schemas.openxmlformats.org/officeDocument/2006/relationships/image" Target="../media/image46.jpeg"/><Relationship Id="rId23" Type="http://schemas.openxmlformats.org/officeDocument/2006/relationships/image" Target="../media/image54.jpeg"/><Relationship Id="rId10" Type="http://schemas.openxmlformats.org/officeDocument/2006/relationships/image" Target="../media/image41.jpeg"/><Relationship Id="rId19" Type="http://schemas.openxmlformats.org/officeDocument/2006/relationships/image" Target="../media/image50.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 Id="rId22"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60.jpeg"/><Relationship Id="rId2" Type="http://schemas.openxmlformats.org/officeDocument/2006/relationships/slide" Target="slide2.xml"/><Relationship Id="rId1" Type="http://schemas.openxmlformats.org/officeDocument/2006/relationships/slideLayout" Target="../slideLayouts/slideLayout44.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45.xml"/><Relationship Id="rId4" Type="http://schemas.openxmlformats.org/officeDocument/2006/relationships/image" Target="../media/image61.jpe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46.xml"/><Relationship Id="rId5" Type="http://schemas.openxmlformats.org/officeDocument/2006/relationships/image" Target="../media/image63.jpeg"/><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47.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4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hyperlink" Target="mailto:valskova@mpo.cz" TargetMode="External"/><Relationship Id="rId2" Type="http://schemas.openxmlformats.org/officeDocument/2006/relationships/hyperlink" Target="mailto:ivan_galat@mzv.cz" TargetMode="Externa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hyperlink" Target="mailto:pospisil@mpo.cz" TargetMode="Externa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72.jpeg"/><Relationship Id="rId5" Type="http://schemas.openxmlformats.org/officeDocument/2006/relationships/hyperlink" Target="https://www.google.cz/url?sa=i&amp;rct=j&amp;q=&amp;esrc=s&amp;source=images&amp;cd=&amp;ved=0ahUKEwi0xPOm5vjTAhXEXiwKHTPuAaYQjRwIBw&amp;url=https://www.tucist.com/&amp;psig=AFQjCNHccpeOUT-UmjZvvr1JGQl-wiYeLw&amp;ust=1495174768864756" TargetMode="Externa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4.jpeg"/><Relationship Id="rId7" Type="http://schemas.openxmlformats.org/officeDocument/2006/relationships/image" Target="../media/image76.jpeg"/><Relationship Id="rId2" Type="http://schemas.openxmlformats.org/officeDocument/2006/relationships/hyperlink" Target="https://www.google.cz/url?sa=i&amp;rct=j&amp;q=&amp;esrc=s&amp;source=images&amp;cd=&amp;cad=rja&amp;uact=8&amp;ved=0ahUKEwiFjrPNtZrTAhUjApoKHdZBDaQQjRwIBw&amp;url=https://cz.linkedin.com/in/monika-vilhelmova-a5043259&amp;psig=AFQjCNE8_IlXzqjF4TL3hPIhc8yAMm30uA&amp;ust=1491931904694310" TargetMode="External"/><Relationship Id="rId1" Type="http://schemas.openxmlformats.org/officeDocument/2006/relationships/slideLayout" Target="../slideLayouts/slideLayout51.xml"/><Relationship Id="rId6" Type="http://schemas.openxmlformats.org/officeDocument/2006/relationships/hyperlink" Target="https://www.google.cz/url?sa=i&amp;rct=j&amp;q=&amp;esrc=s&amp;source=images&amp;cd=&amp;cad=rja&amp;uact=8&amp;ved=0ahUKEwiegOyDtprTAhVFJJoKHSImCh8QjRwIBw&amp;url=https://cz.linkedin.com/in/vychodilov%C3%A1-michaela-616b2a58&amp;bvm=bv.152174688,d.bGs&amp;psig=AFQjCNElAB_EKaHAtUfnt3hhW9yqY-0P1Q&amp;ust=1491932020860838" TargetMode="External"/><Relationship Id="rId5" Type="http://schemas.openxmlformats.org/officeDocument/2006/relationships/image" Target="../media/image75.jpeg"/><Relationship Id="rId4" Type="http://schemas.openxmlformats.org/officeDocument/2006/relationships/hyperlink" Target="https://www.google.cz/url?sa=i&amp;rct=j&amp;q=&amp;esrc=s&amp;source=images&amp;cd=&amp;cad=rja&amp;uact=8&amp;ved=0ahUKEwinqPD1tZrTAhUBDywKHanxBoUQjRwIBw&amp;url=https://cz.linkedin.com/in/marek-jen%C3%ADk-a9048064&amp;bvm=bv.152174688,d.bGs&amp;psig=AFQjCNFuoG3ph9tkx6wIfFrBz4YhL8nb8A&amp;ust=1491931978517026"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8" Type="http://schemas.openxmlformats.org/officeDocument/2006/relationships/image" Target="../media/image8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8.png"/><Relationship Id="rId1" Type="http://schemas.openxmlformats.org/officeDocument/2006/relationships/slideLayout" Target="../slideLayouts/slideLayout56.xml"/><Relationship Id="rId6" Type="http://schemas.openxmlformats.org/officeDocument/2006/relationships/image" Target="../media/image80.png"/><Relationship Id="rId5" Type="http://schemas.microsoft.com/office/2007/relationships/hdphoto" Target="../media/hdphoto2.wdp"/><Relationship Id="rId4" Type="http://schemas.openxmlformats.org/officeDocument/2006/relationships/image" Target="../media/image79.png"/><Relationship Id="rId9" Type="http://schemas.microsoft.com/office/2007/relationships/hdphoto" Target="../media/hdphoto4.wdp"/></Relationships>
</file>

<file path=ppt/slides/_rels/slide42.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jpeg"/><Relationship Id="rId7" Type="http://schemas.openxmlformats.org/officeDocument/2006/relationships/image" Target="../media/image86.png"/><Relationship Id="rId2" Type="http://schemas.openxmlformats.org/officeDocument/2006/relationships/notesSlide" Target="../notesSlides/notesSlide8.xml"/><Relationship Id="rId1" Type="http://schemas.openxmlformats.org/officeDocument/2006/relationships/slideLayout" Target="../slideLayouts/slideLayout57.xml"/><Relationship Id="rId6" Type="http://schemas.openxmlformats.org/officeDocument/2006/relationships/image" Target="../media/image85.png"/><Relationship Id="rId5" Type="http://schemas.openxmlformats.org/officeDocument/2006/relationships/image" Target="../media/image84.jpe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2.xml"/><Relationship Id="rId1" Type="http://schemas.openxmlformats.org/officeDocument/2006/relationships/slideLayout" Target="../slideLayouts/slideLayout61.xml"/><Relationship Id="rId5" Type="http://schemas.openxmlformats.org/officeDocument/2006/relationships/hyperlink" Target="http://www.twitter.com/ceb_export" TargetMode="External"/><Relationship Id="rId4" Type="http://schemas.openxmlformats.org/officeDocument/2006/relationships/hyperlink" Target="https://www.linkedin.com/company/-esk-exportn-banka-czech-export-bank-"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3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3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3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609600" y="3810000"/>
            <a:ext cx="6400800" cy="914400"/>
          </a:xfrm>
        </p:spPr>
        <p:txBody>
          <a:bodyPr>
            <a:normAutofit/>
          </a:bodyPr>
          <a:lstStyle/>
          <a:p>
            <a:pPr algn="l"/>
            <a:r>
              <a:rPr lang="cs-CZ" dirty="0" smtClean="0"/>
              <a:t>18</a:t>
            </a:r>
            <a:r>
              <a:rPr lang="cs-CZ" sz="3200" baseline="30000" dirty="0" smtClean="0"/>
              <a:t>th</a:t>
            </a:r>
            <a:r>
              <a:rPr lang="cs-CZ" dirty="0" smtClean="0"/>
              <a:t> May</a:t>
            </a:r>
            <a:r>
              <a:rPr lang="en-US" sz="3200" dirty="0" smtClean="0"/>
              <a:t> 201</a:t>
            </a:r>
            <a:r>
              <a:rPr lang="cs-CZ" dirty="0" smtClean="0"/>
              <a:t>7</a:t>
            </a:r>
            <a:endParaRPr lang="en-US" sz="3200" dirty="0"/>
          </a:p>
        </p:txBody>
      </p:sp>
      <p:pic>
        <p:nvPicPr>
          <p:cNvPr id="21" name="Obrázek 2" descr="logo ČEB_eng.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96043"/>
            <a:ext cx="1492211" cy="670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Obrázek 9" descr="HK ČR.bmp"/>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21" y="6096042"/>
            <a:ext cx="645205" cy="645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Obrázek 10" descr="logo umsp.jpg"/>
          <p:cNvPicPr>
            <a:picLocks noChangeAspect="1"/>
          </p:cNvPicPr>
          <p:nvPr/>
        </p:nvPicPr>
        <p:blipFill>
          <a:blip r:embed="rId4" cstate="print">
            <a:extLst>
              <a:ext uri="{28A0092B-C50C-407E-A947-70E740481C1C}">
                <a14:useLocalDpi xmlns:a14="http://schemas.microsoft.com/office/drawing/2010/main" xmlns="" val="0"/>
              </a:ext>
            </a:extLst>
          </a:blip>
          <a:srcRect b="22341"/>
          <a:stretch>
            <a:fillRect/>
          </a:stretch>
        </p:blipFill>
        <p:spPr bwMode="auto">
          <a:xfrm>
            <a:off x="5715000" y="6172242"/>
            <a:ext cx="1364308" cy="529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Obrázek 28" descr="asociace exportérů.jpg"/>
          <p:cNvPicPr>
            <a:picLocks noChangeAspect="1"/>
          </p:cNvPicPr>
          <p:nvPr/>
        </p:nvPicPr>
        <p:blipFill>
          <a:blip r:embed="rId5" cstate="print"/>
          <a:stretch>
            <a:fillRect/>
          </a:stretch>
        </p:blipFill>
        <p:spPr>
          <a:xfrm>
            <a:off x="7391400" y="6248443"/>
            <a:ext cx="1524000" cy="437195"/>
          </a:xfrm>
          <a:prstGeom prst="rect">
            <a:avLst/>
          </a:prstGeom>
        </p:spPr>
      </p:pic>
      <p:pic>
        <p:nvPicPr>
          <p:cNvPr id="30" name="Obrázek 29" descr="MZV logo.jpg"/>
          <p:cNvPicPr>
            <a:picLocks noChangeAspect="1"/>
          </p:cNvPicPr>
          <p:nvPr/>
        </p:nvPicPr>
        <p:blipFill>
          <a:blip r:embed="rId6" cstate="print"/>
          <a:stretch>
            <a:fillRect/>
          </a:stretch>
        </p:blipFill>
        <p:spPr>
          <a:xfrm>
            <a:off x="3429000" y="5257800"/>
            <a:ext cx="2514600" cy="704088"/>
          </a:xfrm>
          <a:prstGeom prst="rect">
            <a:avLst/>
          </a:prstGeom>
        </p:spPr>
      </p:pic>
      <p:pic>
        <p:nvPicPr>
          <p:cNvPr id="31" name="Obrázek 30" descr="mpo-logo kopie.jpg"/>
          <p:cNvPicPr>
            <a:picLocks noChangeAspect="1"/>
          </p:cNvPicPr>
          <p:nvPr/>
        </p:nvPicPr>
        <p:blipFill>
          <a:blip r:embed="rId7" cstate="print"/>
          <a:stretch>
            <a:fillRect/>
          </a:stretch>
        </p:blipFill>
        <p:spPr>
          <a:xfrm>
            <a:off x="6019800" y="5334043"/>
            <a:ext cx="1146048" cy="540071"/>
          </a:xfrm>
          <a:prstGeom prst="rect">
            <a:avLst/>
          </a:prstGeom>
        </p:spPr>
      </p:pic>
      <p:pic>
        <p:nvPicPr>
          <p:cNvPr id="34" name="Obrázek 33" descr="ICC NC WBO Horz logo_CZ_Color (2).png"/>
          <p:cNvPicPr>
            <a:picLocks noChangeAspect="1"/>
          </p:cNvPicPr>
          <p:nvPr/>
        </p:nvPicPr>
        <p:blipFill>
          <a:blip r:embed="rId8" cstate="print"/>
          <a:stretch>
            <a:fillRect/>
          </a:stretch>
        </p:blipFill>
        <p:spPr>
          <a:xfrm>
            <a:off x="228600" y="4953044"/>
            <a:ext cx="3124200" cy="887119"/>
          </a:xfrm>
          <a:prstGeom prst="rect">
            <a:avLst/>
          </a:prstGeom>
        </p:spPr>
      </p:pic>
      <p:sp>
        <p:nvSpPr>
          <p:cNvPr id="19" name="Title 1"/>
          <p:cNvSpPr>
            <a:spLocks noGrp="1"/>
          </p:cNvSpPr>
          <p:nvPr>
            <p:ph type="ctrTitle"/>
          </p:nvPr>
        </p:nvSpPr>
        <p:spPr>
          <a:xfrm>
            <a:off x="533400" y="1371600"/>
            <a:ext cx="7924800" cy="2438400"/>
          </a:xfrm>
          <a:solidFill>
            <a:schemeClr val="bg1"/>
          </a:solidFill>
        </p:spPr>
        <p:txBody>
          <a:bodyPr>
            <a:normAutofit/>
          </a:bodyPr>
          <a:lstStyle/>
          <a:p>
            <a:pPr algn="l"/>
            <a:r>
              <a:rPr lang="cs-CZ" sz="5400" dirty="0" smtClean="0">
                <a:solidFill>
                  <a:srgbClr val="0064A8"/>
                </a:solidFill>
              </a:rPr>
              <a:t>	BELARUS</a:t>
            </a:r>
            <a:endParaRPr lang="en-US" sz="5400" dirty="0">
              <a:solidFill>
                <a:srgbClr val="0064A8"/>
              </a:solidFill>
            </a:endParaRPr>
          </a:p>
        </p:txBody>
      </p:sp>
      <p:pic>
        <p:nvPicPr>
          <p:cNvPr id="15" name="Obrázek 14"/>
          <p:cNvPicPr>
            <a:picLocks noChangeAspect="1"/>
          </p:cNvPicPr>
          <p:nvPr/>
        </p:nvPicPr>
        <p:blipFill>
          <a:blip r:embed="rId9" cstate="print"/>
          <a:stretch>
            <a:fillRect/>
          </a:stretch>
        </p:blipFill>
        <p:spPr>
          <a:xfrm>
            <a:off x="6255557" y="1686582"/>
            <a:ext cx="2513663" cy="2290932"/>
          </a:xfrm>
          <a:prstGeom prst="rect">
            <a:avLst/>
          </a:prstGeom>
        </p:spPr>
      </p:pic>
    </p:spTree>
    <p:extLst>
      <p:ext uri="{BB962C8B-B14F-4D97-AF65-F5344CB8AC3E}">
        <p14:creationId xmlns:p14="http://schemas.microsoft.com/office/powerpoint/2010/main" xmlns="" val="2355121026"/>
      </p:ext>
    </p:extLst>
  </p:cSld>
  <p:clrMapOvr>
    <a:masterClrMapping/>
  </p:clrMapOvr>
  <p:transition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3" name="object 3"/>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4" name="object 4"/>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5" name="object 5"/>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6" name="object 6"/>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7" name="object 7"/>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8" name="object 8"/>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9" name="object 9"/>
          <p:cNvSpPr txBox="1"/>
          <p:nvPr/>
        </p:nvSpPr>
        <p:spPr>
          <a:xfrm>
            <a:off x="1860042" y="72389"/>
            <a:ext cx="7200900" cy="405765"/>
          </a:xfrm>
          <a:prstGeom prst="rect">
            <a:avLst/>
          </a:prstGeom>
        </p:spPr>
        <p:txBody>
          <a:bodyPr vert="horz" wrap="square" lIns="0" tIns="120650" rIns="0" bIns="0" rtlCol="0">
            <a:spAutoFit/>
          </a:bodyPr>
          <a:lstStyle/>
          <a:p>
            <a:pPr marL="11430">
              <a:spcBef>
                <a:spcPts val="950"/>
              </a:spcBef>
              <a:tabLst>
                <a:tab pos="840105" algn="l"/>
                <a:tab pos="3366770" algn="l"/>
                <a:tab pos="5280025" algn="l"/>
              </a:tabLst>
            </a:pPr>
            <a:r>
              <a:rPr sz="1200" b="1" spc="-10" dirty="0">
                <a:solidFill>
                  <a:srgbClr val="FF0000"/>
                </a:solidFill>
                <a:latin typeface="Arial"/>
                <a:cs typeface="Arial"/>
                <a:hlinkClick r:id="rId3" action="ppaction://hlinksldjump"/>
              </a:rPr>
              <a:t>OBSAH</a:t>
            </a:r>
            <a:r>
              <a:rPr sz="1200" b="1" spc="-10" dirty="0">
                <a:solidFill>
                  <a:srgbClr val="FF0000"/>
                </a:solidFill>
                <a:latin typeface="Arial"/>
                <a:cs typeface="Arial"/>
              </a:rPr>
              <a:t>	</a:t>
            </a:r>
            <a:r>
              <a:rPr sz="1200" b="1" spc="-5" dirty="0">
                <a:solidFill>
                  <a:srgbClr val="FF0000"/>
                </a:solidFill>
                <a:latin typeface="Arial"/>
                <a:cs typeface="Arial"/>
                <a:hlinkClick r:id="rId3" action="ppaction://hlinksldjump"/>
              </a:rPr>
              <a:t>INFORMACE</a:t>
            </a:r>
            <a:r>
              <a:rPr sz="1200" b="1" spc="45" dirty="0">
                <a:solidFill>
                  <a:srgbClr val="FF0000"/>
                </a:solidFill>
                <a:latin typeface="Arial"/>
                <a:cs typeface="Arial"/>
                <a:hlinkClick r:id="rId3" action="ppaction://hlinksldjump"/>
              </a:rPr>
              <a:t> </a:t>
            </a:r>
            <a:r>
              <a:rPr sz="1200" b="1" dirty="0">
                <a:solidFill>
                  <a:srgbClr val="FF0000"/>
                </a:solidFill>
                <a:latin typeface="Arial"/>
                <a:cs typeface="Arial"/>
                <a:hlinkClick r:id="rId3" action="ppaction://hlinksldjump"/>
              </a:rPr>
              <a:t>O</a:t>
            </a:r>
            <a:r>
              <a:rPr sz="1200" b="1" spc="25" dirty="0">
                <a:solidFill>
                  <a:srgbClr val="FF0000"/>
                </a:solidFill>
                <a:latin typeface="Arial"/>
                <a:cs typeface="Arial"/>
                <a:hlinkClick r:id="rId3" action="ppaction://hlinksldjump"/>
              </a:rPr>
              <a:t> </a:t>
            </a:r>
            <a:r>
              <a:rPr sz="1200" b="1" spc="-5" dirty="0">
                <a:solidFill>
                  <a:srgbClr val="FF0000"/>
                </a:solidFill>
                <a:latin typeface="Arial"/>
                <a:cs typeface="Arial"/>
                <a:hlinkClick r:id="rId3" action="ppaction://hlinksldjump"/>
              </a:rPr>
              <a:t>SPOLEČNOSTI</a:t>
            </a:r>
            <a:r>
              <a:rPr sz="1200" b="1" spc="-5" dirty="0">
                <a:solidFill>
                  <a:srgbClr val="FF0000"/>
                </a:solidFill>
                <a:latin typeface="Arial"/>
                <a:cs typeface="Arial"/>
              </a:rPr>
              <a:t>	REFERENČNÍ</a:t>
            </a:r>
            <a:r>
              <a:rPr sz="1200" b="1" spc="10" dirty="0">
                <a:solidFill>
                  <a:srgbClr val="FF0000"/>
                </a:solidFill>
                <a:latin typeface="Arial"/>
                <a:cs typeface="Arial"/>
              </a:rPr>
              <a:t> </a:t>
            </a:r>
            <a:r>
              <a:rPr sz="1200" b="1" spc="-40" dirty="0">
                <a:solidFill>
                  <a:srgbClr val="FF0000"/>
                </a:solidFill>
                <a:latin typeface="Arial"/>
                <a:cs typeface="Arial"/>
              </a:rPr>
              <a:t>STAVBY	</a:t>
            </a:r>
            <a:r>
              <a:rPr sz="1200" b="1" spc="-20" dirty="0">
                <a:solidFill>
                  <a:srgbClr val="FF0000"/>
                </a:solidFill>
                <a:latin typeface="Arial"/>
                <a:cs typeface="Arial"/>
                <a:hlinkClick r:id="rId4" action="ppaction://hlinksldjump"/>
              </a:rPr>
              <a:t>KONTAKT</a:t>
            </a:r>
            <a:endParaRPr sz="1200">
              <a:solidFill>
                <a:prstClr val="black"/>
              </a:solidFill>
              <a:latin typeface="Arial"/>
              <a:cs typeface="Arial"/>
            </a:endParaRPr>
          </a:p>
        </p:txBody>
      </p:sp>
      <p:sp>
        <p:nvSpPr>
          <p:cNvPr id="10" name="object 10"/>
          <p:cNvSpPr txBox="1">
            <a:spLocks noGrp="1"/>
          </p:cNvSpPr>
          <p:nvPr>
            <p:ph type="title"/>
          </p:nvPr>
        </p:nvSpPr>
        <p:spPr>
          <a:xfrm>
            <a:off x="292100" y="924305"/>
            <a:ext cx="8419465" cy="526415"/>
          </a:xfrm>
          <a:prstGeom prst="rect">
            <a:avLst/>
          </a:prstGeom>
        </p:spPr>
        <p:txBody>
          <a:bodyPr vert="horz" wrap="square" lIns="0" tIns="0" rIns="0" bIns="0" rtlCol="0">
            <a:spAutoFit/>
          </a:bodyPr>
          <a:lstStyle/>
          <a:p>
            <a:pPr marL="12700">
              <a:lnSpc>
                <a:spcPct val="100000"/>
              </a:lnSpc>
            </a:pPr>
            <a:r>
              <a:rPr spc="-5" dirty="0"/>
              <a:t>Působnost koncernu Metrostav v</a:t>
            </a:r>
            <a:r>
              <a:rPr spc="25" dirty="0"/>
              <a:t> </a:t>
            </a:r>
            <a:r>
              <a:rPr spc="-5" dirty="0"/>
              <a:t>Evropě</a:t>
            </a:r>
          </a:p>
        </p:txBody>
      </p:sp>
      <p:sp>
        <p:nvSpPr>
          <p:cNvPr id="11" name="object 11"/>
          <p:cNvSpPr/>
          <p:nvPr/>
        </p:nvSpPr>
        <p:spPr>
          <a:xfrm>
            <a:off x="-16764" y="1603247"/>
            <a:ext cx="9179052" cy="5254749"/>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12" name="object 12"/>
          <p:cNvSpPr txBox="1"/>
          <p:nvPr/>
        </p:nvSpPr>
        <p:spPr>
          <a:xfrm>
            <a:off x="4519040" y="2457577"/>
            <a:ext cx="439420" cy="141605"/>
          </a:xfrm>
          <a:prstGeom prst="rect">
            <a:avLst/>
          </a:prstGeom>
        </p:spPr>
        <p:txBody>
          <a:bodyPr vert="horz" wrap="square" lIns="0" tIns="0" rIns="0" bIns="0" rtlCol="0">
            <a:spAutoFit/>
          </a:bodyPr>
          <a:lstStyle/>
          <a:p>
            <a:pPr marL="12700"/>
            <a:r>
              <a:rPr sz="850" spc="-5" dirty="0">
                <a:solidFill>
                  <a:srgbClr val="353535"/>
                </a:solidFill>
                <a:latin typeface="Arial"/>
                <a:cs typeface="Arial"/>
              </a:rPr>
              <a:t>Š</a:t>
            </a:r>
            <a:r>
              <a:rPr sz="850" spc="-10" dirty="0">
                <a:solidFill>
                  <a:srgbClr val="353535"/>
                </a:solidFill>
                <a:latin typeface="Arial"/>
                <a:cs typeface="Arial"/>
              </a:rPr>
              <a:t>véd</a:t>
            </a:r>
            <a:r>
              <a:rPr sz="850" spc="5" dirty="0">
                <a:solidFill>
                  <a:srgbClr val="353535"/>
                </a:solidFill>
                <a:latin typeface="Arial"/>
                <a:cs typeface="Arial"/>
              </a:rPr>
              <a:t>sk</a:t>
            </a:r>
            <a:r>
              <a:rPr sz="850" dirty="0">
                <a:solidFill>
                  <a:srgbClr val="353535"/>
                </a:solidFill>
                <a:latin typeface="Arial"/>
                <a:cs typeface="Arial"/>
              </a:rPr>
              <a:t>o</a:t>
            </a:r>
            <a:endParaRPr sz="850">
              <a:solidFill>
                <a:prstClr val="black"/>
              </a:solidFill>
              <a:latin typeface="Arial"/>
              <a:cs typeface="Arial"/>
            </a:endParaRPr>
          </a:p>
        </p:txBody>
      </p:sp>
      <p:sp>
        <p:nvSpPr>
          <p:cNvPr id="13" name="object 13"/>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solidFill>
            <a:srgbClr val="FFFFFF"/>
          </a:solidFill>
        </p:spPr>
        <p:txBody>
          <a:bodyPr wrap="square" lIns="0" tIns="0" rIns="0" bIns="0" rtlCol="0"/>
          <a:lstStyle/>
          <a:p>
            <a:endParaRPr smtClean="0">
              <a:solidFill>
                <a:prstClr val="black"/>
              </a:solidFill>
            </a:endParaRPr>
          </a:p>
        </p:txBody>
      </p:sp>
      <p:sp>
        <p:nvSpPr>
          <p:cNvPr id="14" name="object 14"/>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ln w="25908">
            <a:solidFill>
              <a:srgbClr val="FFFFFF"/>
            </a:solidFill>
          </a:ln>
        </p:spPr>
        <p:txBody>
          <a:bodyPr wrap="square" lIns="0" tIns="0" rIns="0" bIns="0" rtlCol="0"/>
          <a:lstStyle/>
          <a:p>
            <a:endParaRPr smtClean="0">
              <a:solidFill>
                <a:prstClr val="black"/>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3" name="object 3"/>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5" name="object 5"/>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6" name="object 6"/>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7" name="object 7"/>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8" name="object 8"/>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9" name="object 9"/>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10" name="object 10"/>
          <p:cNvSpPr txBox="1"/>
          <p:nvPr/>
        </p:nvSpPr>
        <p:spPr>
          <a:xfrm>
            <a:off x="1860042" y="72389"/>
            <a:ext cx="7200900" cy="405765"/>
          </a:xfrm>
          <a:prstGeom prst="rect">
            <a:avLst/>
          </a:prstGeom>
        </p:spPr>
        <p:txBody>
          <a:bodyPr vert="horz" wrap="square" lIns="0" tIns="120650" rIns="0" bIns="0" rtlCol="0">
            <a:spAutoFit/>
          </a:bodyPr>
          <a:lstStyle/>
          <a:p>
            <a:pPr marL="11430">
              <a:spcBef>
                <a:spcPts val="950"/>
              </a:spcBef>
              <a:tabLst>
                <a:tab pos="840105" algn="l"/>
                <a:tab pos="3366770" algn="l"/>
                <a:tab pos="5280025" algn="l"/>
              </a:tabLst>
            </a:pPr>
            <a:r>
              <a:rPr sz="1200" b="1" spc="-10" dirty="0">
                <a:solidFill>
                  <a:srgbClr val="FF0000"/>
                </a:solidFill>
                <a:latin typeface="Arial"/>
                <a:cs typeface="Arial"/>
                <a:hlinkClick r:id="rId3" action="ppaction://hlinksldjump"/>
              </a:rPr>
              <a:t>OBSAH</a:t>
            </a:r>
            <a:r>
              <a:rPr sz="1200" b="1" spc="-10" dirty="0">
                <a:solidFill>
                  <a:srgbClr val="FF0000"/>
                </a:solidFill>
                <a:latin typeface="Arial"/>
                <a:cs typeface="Arial"/>
              </a:rPr>
              <a:t>	</a:t>
            </a:r>
            <a:r>
              <a:rPr sz="1200" b="1" spc="-5" dirty="0">
                <a:solidFill>
                  <a:srgbClr val="FF0000"/>
                </a:solidFill>
                <a:latin typeface="Arial"/>
                <a:cs typeface="Arial"/>
                <a:hlinkClick r:id="rId3" action="ppaction://hlinksldjump"/>
              </a:rPr>
              <a:t>INFORMACE</a:t>
            </a:r>
            <a:r>
              <a:rPr sz="1200" b="1" spc="45" dirty="0">
                <a:solidFill>
                  <a:srgbClr val="FF0000"/>
                </a:solidFill>
                <a:latin typeface="Arial"/>
                <a:cs typeface="Arial"/>
                <a:hlinkClick r:id="rId3" action="ppaction://hlinksldjump"/>
              </a:rPr>
              <a:t> </a:t>
            </a:r>
            <a:r>
              <a:rPr sz="1200" b="1" dirty="0">
                <a:solidFill>
                  <a:srgbClr val="FF0000"/>
                </a:solidFill>
                <a:latin typeface="Arial"/>
                <a:cs typeface="Arial"/>
                <a:hlinkClick r:id="rId3" action="ppaction://hlinksldjump"/>
              </a:rPr>
              <a:t>O</a:t>
            </a:r>
            <a:r>
              <a:rPr sz="1200" b="1" spc="25" dirty="0">
                <a:solidFill>
                  <a:srgbClr val="FF0000"/>
                </a:solidFill>
                <a:latin typeface="Arial"/>
                <a:cs typeface="Arial"/>
                <a:hlinkClick r:id="rId3" action="ppaction://hlinksldjump"/>
              </a:rPr>
              <a:t> </a:t>
            </a:r>
            <a:r>
              <a:rPr sz="1200" b="1" spc="-5" dirty="0">
                <a:solidFill>
                  <a:srgbClr val="FF0000"/>
                </a:solidFill>
                <a:latin typeface="Arial"/>
                <a:cs typeface="Arial"/>
                <a:hlinkClick r:id="rId3" action="ppaction://hlinksldjump"/>
              </a:rPr>
              <a:t>SPOLEČNOSTI</a:t>
            </a:r>
            <a:r>
              <a:rPr sz="1200" b="1" spc="-5" dirty="0">
                <a:solidFill>
                  <a:srgbClr val="FF0000"/>
                </a:solidFill>
                <a:latin typeface="Arial"/>
                <a:cs typeface="Arial"/>
              </a:rPr>
              <a:t>	REFERENČNÍ</a:t>
            </a:r>
            <a:r>
              <a:rPr sz="1200" b="1" spc="10" dirty="0">
                <a:solidFill>
                  <a:srgbClr val="FF0000"/>
                </a:solidFill>
                <a:latin typeface="Arial"/>
                <a:cs typeface="Arial"/>
              </a:rPr>
              <a:t> </a:t>
            </a:r>
            <a:r>
              <a:rPr sz="1200" b="1" spc="-40" dirty="0">
                <a:solidFill>
                  <a:srgbClr val="FF0000"/>
                </a:solidFill>
                <a:latin typeface="Arial"/>
                <a:cs typeface="Arial"/>
              </a:rPr>
              <a:t>STAVBY	</a:t>
            </a:r>
            <a:r>
              <a:rPr sz="1200" b="1" spc="-20" dirty="0">
                <a:solidFill>
                  <a:srgbClr val="FF0000"/>
                </a:solidFill>
                <a:latin typeface="Arial"/>
                <a:cs typeface="Arial"/>
                <a:hlinkClick r:id="rId4" action="ppaction://hlinksldjump"/>
              </a:rPr>
              <a:t>KONTAKT</a:t>
            </a:r>
            <a:endParaRPr sz="1200">
              <a:solidFill>
                <a:prstClr val="black"/>
              </a:solidFill>
              <a:latin typeface="Arial"/>
              <a:cs typeface="Arial"/>
            </a:endParaRPr>
          </a:p>
        </p:txBody>
      </p:sp>
      <p:sp>
        <p:nvSpPr>
          <p:cNvPr id="11" name="object 11"/>
          <p:cNvSpPr txBox="1"/>
          <p:nvPr/>
        </p:nvSpPr>
        <p:spPr>
          <a:xfrm>
            <a:off x="4651628" y="1944115"/>
            <a:ext cx="723900" cy="254635"/>
          </a:xfrm>
          <a:prstGeom prst="rect">
            <a:avLst/>
          </a:prstGeom>
        </p:spPr>
        <p:txBody>
          <a:bodyPr vert="horz" wrap="square" lIns="0" tIns="0" rIns="0" bIns="0" rtlCol="0">
            <a:spAutoFit/>
          </a:bodyPr>
          <a:lstStyle/>
          <a:p>
            <a:pPr marL="12700"/>
            <a:r>
              <a:rPr sz="1600" b="1" spc="-5" dirty="0">
                <a:solidFill>
                  <a:prstClr val="black"/>
                </a:solidFill>
                <a:latin typeface="Arial"/>
                <a:cs typeface="Arial"/>
              </a:rPr>
              <a:t>Norsko</a:t>
            </a:r>
            <a:endParaRPr sz="1600">
              <a:solidFill>
                <a:prstClr val="black"/>
              </a:solidFill>
              <a:latin typeface="Arial"/>
              <a:cs typeface="Arial"/>
            </a:endParaRPr>
          </a:p>
        </p:txBody>
      </p:sp>
      <p:sp>
        <p:nvSpPr>
          <p:cNvPr id="12" name="object 12"/>
          <p:cNvSpPr txBox="1"/>
          <p:nvPr/>
        </p:nvSpPr>
        <p:spPr>
          <a:xfrm>
            <a:off x="4651628" y="2432050"/>
            <a:ext cx="2869565" cy="254635"/>
          </a:xfrm>
          <a:prstGeom prst="rect">
            <a:avLst/>
          </a:prstGeom>
        </p:spPr>
        <p:txBody>
          <a:bodyPr vert="horz" wrap="square" lIns="0" tIns="0" rIns="0" bIns="0" rtlCol="0">
            <a:spAutoFit/>
          </a:bodyPr>
          <a:lstStyle/>
          <a:p>
            <a:pPr marL="12700"/>
            <a:r>
              <a:rPr sz="1600" b="1" spc="-5" dirty="0">
                <a:solidFill>
                  <a:prstClr val="black"/>
                </a:solidFill>
                <a:latin typeface="Arial"/>
                <a:cs typeface="Arial"/>
              </a:rPr>
              <a:t>e-mail:</a:t>
            </a:r>
            <a:r>
              <a:rPr sz="1600" b="1" spc="45" dirty="0">
                <a:solidFill>
                  <a:prstClr val="black"/>
                </a:solidFill>
                <a:latin typeface="Arial"/>
                <a:cs typeface="Arial"/>
              </a:rPr>
              <a:t> </a:t>
            </a:r>
            <a:r>
              <a:rPr sz="1600" b="1" u="heavy" spc="-15" dirty="0">
                <a:solidFill>
                  <a:srgbClr val="FF0000"/>
                </a:solidFill>
                <a:latin typeface="Arial"/>
                <a:cs typeface="Arial"/>
                <a:hlinkClick r:id="rId5"/>
              </a:rPr>
              <a:t>norway@metrostav.cz</a:t>
            </a:r>
            <a:endParaRPr sz="1600">
              <a:solidFill>
                <a:prstClr val="black"/>
              </a:solidFill>
              <a:latin typeface="Arial"/>
              <a:cs typeface="Arial"/>
            </a:endParaRPr>
          </a:p>
        </p:txBody>
      </p:sp>
      <p:sp>
        <p:nvSpPr>
          <p:cNvPr id="13" name="object 13"/>
          <p:cNvSpPr txBox="1"/>
          <p:nvPr/>
        </p:nvSpPr>
        <p:spPr>
          <a:xfrm>
            <a:off x="4651628" y="3285490"/>
            <a:ext cx="927100" cy="254635"/>
          </a:xfrm>
          <a:prstGeom prst="rect">
            <a:avLst/>
          </a:prstGeom>
        </p:spPr>
        <p:txBody>
          <a:bodyPr vert="horz" wrap="square" lIns="0" tIns="0" rIns="0" bIns="0" rtlCol="0">
            <a:spAutoFit/>
          </a:bodyPr>
          <a:lstStyle/>
          <a:p>
            <a:pPr marL="12700"/>
            <a:r>
              <a:rPr sz="1600" b="1" spc="-5" dirty="0">
                <a:solidFill>
                  <a:prstClr val="black"/>
                </a:solidFill>
                <a:latin typeface="Arial"/>
                <a:cs typeface="Arial"/>
              </a:rPr>
              <a:t>Německo</a:t>
            </a:r>
            <a:endParaRPr sz="1600">
              <a:solidFill>
                <a:prstClr val="black"/>
              </a:solidFill>
              <a:latin typeface="Arial"/>
              <a:cs typeface="Arial"/>
            </a:endParaRPr>
          </a:p>
        </p:txBody>
      </p:sp>
      <p:sp>
        <p:nvSpPr>
          <p:cNvPr id="14" name="object 14"/>
          <p:cNvSpPr txBox="1"/>
          <p:nvPr/>
        </p:nvSpPr>
        <p:spPr>
          <a:xfrm>
            <a:off x="4651628" y="3773170"/>
            <a:ext cx="3004185" cy="254635"/>
          </a:xfrm>
          <a:prstGeom prst="rect">
            <a:avLst/>
          </a:prstGeom>
        </p:spPr>
        <p:txBody>
          <a:bodyPr vert="horz" wrap="square" lIns="0" tIns="0" rIns="0" bIns="0" rtlCol="0">
            <a:spAutoFit/>
          </a:bodyPr>
          <a:lstStyle/>
          <a:p>
            <a:pPr marL="12700"/>
            <a:r>
              <a:rPr sz="1600" b="1" spc="-5" dirty="0">
                <a:solidFill>
                  <a:prstClr val="black"/>
                </a:solidFill>
                <a:latin typeface="Arial"/>
                <a:cs typeface="Arial"/>
              </a:rPr>
              <a:t>e-mail:</a:t>
            </a:r>
            <a:r>
              <a:rPr sz="1600" b="1" spc="40" dirty="0">
                <a:solidFill>
                  <a:prstClr val="black"/>
                </a:solidFill>
                <a:latin typeface="Arial"/>
                <a:cs typeface="Arial"/>
              </a:rPr>
              <a:t> </a:t>
            </a:r>
            <a:r>
              <a:rPr sz="1600" b="1" u="heavy" spc="-15" dirty="0">
                <a:solidFill>
                  <a:srgbClr val="FF0000"/>
                </a:solidFill>
                <a:latin typeface="Arial"/>
                <a:cs typeface="Arial"/>
                <a:hlinkClick r:id="rId6"/>
              </a:rPr>
              <a:t>germany@metrostav.cz</a:t>
            </a:r>
            <a:endParaRPr sz="1600">
              <a:solidFill>
                <a:prstClr val="black"/>
              </a:solidFill>
              <a:latin typeface="Arial"/>
              <a:cs typeface="Arial"/>
            </a:endParaRPr>
          </a:p>
        </p:txBody>
      </p:sp>
      <p:sp>
        <p:nvSpPr>
          <p:cNvPr id="15" name="object 15"/>
          <p:cNvSpPr txBox="1"/>
          <p:nvPr/>
        </p:nvSpPr>
        <p:spPr>
          <a:xfrm>
            <a:off x="4651628" y="4596510"/>
            <a:ext cx="690245" cy="254635"/>
          </a:xfrm>
          <a:prstGeom prst="rect">
            <a:avLst/>
          </a:prstGeom>
        </p:spPr>
        <p:txBody>
          <a:bodyPr vert="horz" wrap="square" lIns="0" tIns="0" rIns="0" bIns="0" rtlCol="0">
            <a:spAutoFit/>
          </a:bodyPr>
          <a:lstStyle/>
          <a:p>
            <a:pPr marL="12700"/>
            <a:r>
              <a:rPr sz="1600" b="1" spc="-5" dirty="0">
                <a:solidFill>
                  <a:prstClr val="black"/>
                </a:solidFill>
                <a:latin typeface="Arial"/>
                <a:cs typeface="Arial"/>
              </a:rPr>
              <a:t>Polsko</a:t>
            </a:r>
            <a:endParaRPr sz="1600">
              <a:solidFill>
                <a:prstClr val="black"/>
              </a:solidFill>
              <a:latin typeface="Arial"/>
              <a:cs typeface="Arial"/>
            </a:endParaRPr>
          </a:p>
        </p:txBody>
      </p:sp>
      <p:sp>
        <p:nvSpPr>
          <p:cNvPr id="16" name="object 16"/>
          <p:cNvSpPr txBox="1"/>
          <p:nvPr/>
        </p:nvSpPr>
        <p:spPr>
          <a:xfrm>
            <a:off x="4651628" y="5114671"/>
            <a:ext cx="2824480" cy="254635"/>
          </a:xfrm>
          <a:prstGeom prst="rect">
            <a:avLst/>
          </a:prstGeom>
        </p:spPr>
        <p:txBody>
          <a:bodyPr vert="horz" wrap="square" lIns="0" tIns="0" rIns="0" bIns="0" rtlCol="0">
            <a:spAutoFit/>
          </a:bodyPr>
          <a:lstStyle/>
          <a:p>
            <a:pPr marL="12700"/>
            <a:r>
              <a:rPr sz="1600" b="1" spc="-5" dirty="0">
                <a:solidFill>
                  <a:prstClr val="black"/>
                </a:solidFill>
                <a:latin typeface="Arial"/>
                <a:cs typeface="Arial"/>
              </a:rPr>
              <a:t>e-mail:</a:t>
            </a:r>
            <a:r>
              <a:rPr sz="1600" b="1" spc="-40" dirty="0">
                <a:solidFill>
                  <a:prstClr val="black"/>
                </a:solidFill>
                <a:latin typeface="Arial"/>
                <a:cs typeface="Arial"/>
              </a:rPr>
              <a:t> </a:t>
            </a:r>
            <a:r>
              <a:rPr sz="1600" b="1" u="heavy" spc="-10" dirty="0">
                <a:solidFill>
                  <a:srgbClr val="FF0000"/>
                </a:solidFill>
                <a:latin typeface="Arial"/>
                <a:cs typeface="Arial"/>
                <a:hlinkClick r:id="rId7"/>
              </a:rPr>
              <a:t>poland@metrostav.cz</a:t>
            </a:r>
            <a:endParaRPr sz="1600">
              <a:solidFill>
                <a:prstClr val="black"/>
              </a:solidFill>
              <a:latin typeface="Arial"/>
              <a:cs typeface="Arial"/>
            </a:endParaRPr>
          </a:p>
        </p:txBody>
      </p:sp>
      <p:sp>
        <p:nvSpPr>
          <p:cNvPr id="17" name="object 17"/>
          <p:cNvSpPr txBox="1"/>
          <p:nvPr/>
        </p:nvSpPr>
        <p:spPr>
          <a:xfrm>
            <a:off x="4651628" y="5846470"/>
            <a:ext cx="713740" cy="254635"/>
          </a:xfrm>
          <a:prstGeom prst="rect">
            <a:avLst/>
          </a:prstGeom>
        </p:spPr>
        <p:txBody>
          <a:bodyPr vert="horz" wrap="square" lIns="0" tIns="0" rIns="0" bIns="0" rtlCol="0">
            <a:spAutoFit/>
          </a:bodyPr>
          <a:lstStyle/>
          <a:p>
            <a:pPr marL="12700"/>
            <a:r>
              <a:rPr sz="1600" b="1" spc="-5" dirty="0">
                <a:solidFill>
                  <a:prstClr val="black"/>
                </a:solidFill>
                <a:latin typeface="Arial"/>
                <a:cs typeface="Arial"/>
              </a:rPr>
              <a:t>Srbsko</a:t>
            </a:r>
            <a:endParaRPr sz="1600">
              <a:solidFill>
                <a:prstClr val="black"/>
              </a:solidFill>
              <a:latin typeface="Arial"/>
              <a:cs typeface="Arial"/>
            </a:endParaRPr>
          </a:p>
        </p:txBody>
      </p:sp>
      <p:sp>
        <p:nvSpPr>
          <p:cNvPr id="18" name="object 18"/>
          <p:cNvSpPr txBox="1"/>
          <p:nvPr/>
        </p:nvSpPr>
        <p:spPr>
          <a:xfrm>
            <a:off x="4651628" y="6456070"/>
            <a:ext cx="2756535" cy="254635"/>
          </a:xfrm>
          <a:prstGeom prst="rect">
            <a:avLst/>
          </a:prstGeom>
        </p:spPr>
        <p:txBody>
          <a:bodyPr vert="horz" wrap="square" lIns="0" tIns="0" rIns="0" bIns="0" rtlCol="0">
            <a:spAutoFit/>
          </a:bodyPr>
          <a:lstStyle/>
          <a:p>
            <a:pPr marL="12700"/>
            <a:r>
              <a:rPr sz="1600" b="1" spc="-5" dirty="0">
                <a:solidFill>
                  <a:prstClr val="black"/>
                </a:solidFill>
                <a:latin typeface="Arial"/>
                <a:cs typeface="Arial"/>
              </a:rPr>
              <a:t>e-mail:</a:t>
            </a:r>
            <a:r>
              <a:rPr sz="1600" b="1" spc="-45" dirty="0">
                <a:solidFill>
                  <a:prstClr val="black"/>
                </a:solidFill>
                <a:latin typeface="Arial"/>
                <a:cs typeface="Arial"/>
              </a:rPr>
              <a:t> </a:t>
            </a:r>
            <a:r>
              <a:rPr sz="1600" b="1" u="heavy" spc="-10" dirty="0">
                <a:solidFill>
                  <a:srgbClr val="FF0000"/>
                </a:solidFill>
                <a:latin typeface="Arial"/>
                <a:cs typeface="Arial"/>
                <a:hlinkClick r:id="rId8"/>
              </a:rPr>
              <a:t>serbia@metrostav.cz</a:t>
            </a:r>
            <a:endParaRPr sz="1600">
              <a:solidFill>
                <a:prstClr val="black"/>
              </a:solidFill>
              <a:latin typeface="Arial"/>
              <a:cs typeface="Arial"/>
            </a:endParaRPr>
          </a:p>
        </p:txBody>
      </p:sp>
      <p:sp>
        <p:nvSpPr>
          <p:cNvPr id="19" name="object 19"/>
          <p:cNvSpPr txBox="1">
            <a:spLocks noGrp="1"/>
          </p:cNvSpPr>
          <p:nvPr>
            <p:ph type="title"/>
          </p:nvPr>
        </p:nvSpPr>
        <p:spPr>
          <a:xfrm>
            <a:off x="200050" y="948054"/>
            <a:ext cx="7123430" cy="526415"/>
          </a:xfrm>
          <a:prstGeom prst="rect">
            <a:avLst/>
          </a:prstGeom>
        </p:spPr>
        <p:txBody>
          <a:bodyPr vert="horz" wrap="square" lIns="0" tIns="0" rIns="0" bIns="0" rtlCol="0">
            <a:spAutoFit/>
          </a:bodyPr>
          <a:lstStyle/>
          <a:p>
            <a:pPr marL="12700">
              <a:lnSpc>
                <a:spcPct val="100000"/>
              </a:lnSpc>
            </a:pPr>
            <a:r>
              <a:rPr spc="-5" dirty="0"/>
              <a:t>Působnost společnosti v</a:t>
            </a:r>
            <a:r>
              <a:rPr spc="10" dirty="0"/>
              <a:t> </a:t>
            </a:r>
            <a:r>
              <a:rPr spc="-5" dirty="0"/>
              <a:t>zahraničí</a:t>
            </a:r>
          </a:p>
        </p:txBody>
      </p:sp>
      <p:sp>
        <p:nvSpPr>
          <p:cNvPr id="20" name="object 20"/>
          <p:cNvSpPr txBox="1"/>
          <p:nvPr/>
        </p:nvSpPr>
        <p:spPr>
          <a:xfrm>
            <a:off x="382625" y="1989835"/>
            <a:ext cx="2952115" cy="791210"/>
          </a:xfrm>
          <a:prstGeom prst="rect">
            <a:avLst/>
          </a:prstGeom>
        </p:spPr>
        <p:txBody>
          <a:bodyPr vert="horz" wrap="square" lIns="0" tIns="0" rIns="0" bIns="0" rtlCol="0">
            <a:spAutoFit/>
          </a:bodyPr>
          <a:lstStyle/>
          <a:p>
            <a:pPr marL="12700"/>
            <a:r>
              <a:rPr sz="1600" b="1" spc="-5" dirty="0">
                <a:solidFill>
                  <a:prstClr val="black"/>
                </a:solidFill>
                <a:latin typeface="Arial"/>
                <a:cs typeface="Arial"/>
              </a:rPr>
              <a:t>Bělorusko</a:t>
            </a:r>
            <a:endParaRPr sz="1600">
              <a:solidFill>
                <a:prstClr val="black"/>
              </a:solidFill>
              <a:latin typeface="Arial"/>
              <a:cs typeface="Arial"/>
            </a:endParaRPr>
          </a:p>
          <a:p>
            <a:pPr>
              <a:spcBef>
                <a:spcPts val="5"/>
              </a:spcBef>
            </a:pPr>
            <a:endParaRPr sz="2000">
              <a:solidFill>
                <a:prstClr val="black"/>
              </a:solidFill>
              <a:latin typeface="Times New Roman"/>
              <a:cs typeface="Times New Roman"/>
            </a:endParaRPr>
          </a:p>
          <a:p>
            <a:pPr marL="68580"/>
            <a:r>
              <a:rPr sz="1600" b="1" spc="-5" dirty="0">
                <a:solidFill>
                  <a:prstClr val="black"/>
                </a:solidFill>
                <a:latin typeface="Arial"/>
                <a:cs typeface="Arial"/>
              </a:rPr>
              <a:t>e-mail:</a:t>
            </a:r>
            <a:r>
              <a:rPr sz="1600" b="1" spc="-15" dirty="0">
                <a:solidFill>
                  <a:prstClr val="black"/>
                </a:solidFill>
                <a:latin typeface="Arial"/>
                <a:cs typeface="Arial"/>
              </a:rPr>
              <a:t> </a:t>
            </a:r>
            <a:r>
              <a:rPr sz="1600" b="1" u="heavy" spc="-5" dirty="0">
                <a:solidFill>
                  <a:srgbClr val="FF0000"/>
                </a:solidFill>
                <a:latin typeface="Arial"/>
                <a:cs typeface="Arial"/>
                <a:hlinkClick r:id="rId9"/>
              </a:rPr>
              <a:t>belarus@metrostav.cz</a:t>
            </a:r>
            <a:endParaRPr sz="1600">
              <a:solidFill>
                <a:prstClr val="black"/>
              </a:solidFill>
              <a:latin typeface="Arial"/>
              <a:cs typeface="Arial"/>
            </a:endParaRPr>
          </a:p>
        </p:txBody>
      </p:sp>
      <p:sp>
        <p:nvSpPr>
          <p:cNvPr id="21" name="object 21"/>
          <p:cNvSpPr txBox="1"/>
          <p:nvPr/>
        </p:nvSpPr>
        <p:spPr>
          <a:xfrm>
            <a:off x="439013" y="3355594"/>
            <a:ext cx="2874645" cy="3425190"/>
          </a:xfrm>
          <a:prstGeom prst="rect">
            <a:avLst/>
          </a:prstGeom>
        </p:spPr>
        <p:txBody>
          <a:bodyPr vert="horz" wrap="square" lIns="0" tIns="0" rIns="0" bIns="0" rtlCol="0">
            <a:spAutoFit/>
          </a:bodyPr>
          <a:lstStyle/>
          <a:p>
            <a:pPr marL="12700"/>
            <a:r>
              <a:rPr sz="1600" b="1" spc="-5" dirty="0">
                <a:solidFill>
                  <a:prstClr val="black"/>
                </a:solidFill>
                <a:latin typeface="Arial"/>
                <a:cs typeface="Arial"/>
              </a:rPr>
              <a:t>Finsko</a:t>
            </a:r>
            <a:endParaRPr sz="1600">
              <a:solidFill>
                <a:prstClr val="black"/>
              </a:solidFill>
              <a:latin typeface="Arial"/>
              <a:cs typeface="Arial"/>
            </a:endParaRPr>
          </a:p>
          <a:p>
            <a:pPr>
              <a:spcBef>
                <a:spcPts val="5"/>
              </a:spcBef>
            </a:pPr>
            <a:endParaRPr sz="2000">
              <a:solidFill>
                <a:prstClr val="black"/>
              </a:solidFill>
              <a:latin typeface="Times New Roman"/>
              <a:cs typeface="Times New Roman"/>
            </a:endParaRPr>
          </a:p>
          <a:p>
            <a:pPr marL="12700"/>
            <a:r>
              <a:rPr sz="1600" b="1" spc="-5" dirty="0">
                <a:solidFill>
                  <a:prstClr val="black"/>
                </a:solidFill>
                <a:latin typeface="Arial"/>
                <a:cs typeface="Arial"/>
              </a:rPr>
              <a:t>e-mail: </a:t>
            </a:r>
            <a:r>
              <a:rPr sz="1600" b="1" u="heavy" spc="-5" dirty="0">
                <a:solidFill>
                  <a:srgbClr val="FF0000"/>
                </a:solidFill>
                <a:latin typeface="Arial"/>
                <a:cs typeface="Arial"/>
                <a:hlinkClick r:id="rId10"/>
              </a:rPr>
              <a:t>finland@metrostav.cz</a:t>
            </a:r>
            <a:endParaRPr sz="1600">
              <a:solidFill>
                <a:prstClr val="black"/>
              </a:solidFill>
              <a:latin typeface="Arial"/>
              <a:cs typeface="Arial"/>
            </a:endParaRPr>
          </a:p>
          <a:p>
            <a:endParaRPr sz="1600">
              <a:solidFill>
                <a:prstClr val="black"/>
              </a:solidFill>
              <a:latin typeface="Times New Roman"/>
              <a:cs typeface="Times New Roman"/>
            </a:endParaRPr>
          </a:p>
          <a:p>
            <a:pPr>
              <a:spcBef>
                <a:spcPts val="25"/>
              </a:spcBef>
            </a:pPr>
            <a:endParaRPr sz="2050">
              <a:solidFill>
                <a:prstClr val="black"/>
              </a:solidFill>
              <a:latin typeface="Times New Roman"/>
              <a:cs typeface="Times New Roman"/>
            </a:endParaRPr>
          </a:p>
          <a:p>
            <a:pPr marL="12700"/>
            <a:r>
              <a:rPr sz="1600" b="1" spc="-10" dirty="0">
                <a:solidFill>
                  <a:prstClr val="black"/>
                </a:solidFill>
                <a:latin typeface="Arial"/>
                <a:cs typeface="Arial"/>
              </a:rPr>
              <a:t>Chorvatsko</a:t>
            </a:r>
            <a:endParaRPr sz="1600">
              <a:solidFill>
                <a:prstClr val="black"/>
              </a:solidFill>
              <a:latin typeface="Arial"/>
              <a:cs typeface="Arial"/>
            </a:endParaRPr>
          </a:p>
          <a:p>
            <a:endParaRPr sz="2000">
              <a:solidFill>
                <a:prstClr val="black"/>
              </a:solidFill>
              <a:latin typeface="Times New Roman"/>
              <a:cs typeface="Times New Roman"/>
            </a:endParaRPr>
          </a:p>
          <a:p>
            <a:pPr marL="12700">
              <a:spcBef>
                <a:spcPts val="5"/>
              </a:spcBef>
            </a:pPr>
            <a:r>
              <a:rPr sz="1600" b="1" spc="-5" dirty="0">
                <a:solidFill>
                  <a:prstClr val="black"/>
                </a:solidFill>
                <a:latin typeface="Arial"/>
                <a:cs typeface="Arial"/>
              </a:rPr>
              <a:t>e-mail: </a:t>
            </a:r>
            <a:r>
              <a:rPr sz="1600" b="1" u="heavy" spc="-5" dirty="0">
                <a:solidFill>
                  <a:srgbClr val="FF0000"/>
                </a:solidFill>
                <a:latin typeface="Arial"/>
                <a:cs typeface="Arial"/>
                <a:hlinkClick r:id="rId11"/>
              </a:rPr>
              <a:t>croatia@metrostav.cz</a:t>
            </a:r>
            <a:endParaRPr sz="1600">
              <a:solidFill>
                <a:prstClr val="black"/>
              </a:solidFill>
              <a:latin typeface="Arial"/>
              <a:cs typeface="Arial"/>
            </a:endParaRPr>
          </a:p>
          <a:p>
            <a:endParaRPr sz="1600">
              <a:solidFill>
                <a:prstClr val="black"/>
              </a:solidFill>
              <a:latin typeface="Times New Roman"/>
              <a:cs typeface="Times New Roman"/>
            </a:endParaRPr>
          </a:p>
          <a:p>
            <a:pPr>
              <a:spcBef>
                <a:spcPts val="25"/>
              </a:spcBef>
            </a:pPr>
            <a:endParaRPr sz="2050">
              <a:solidFill>
                <a:prstClr val="black"/>
              </a:solidFill>
              <a:latin typeface="Times New Roman"/>
              <a:cs typeface="Times New Roman"/>
            </a:endParaRPr>
          </a:p>
          <a:p>
            <a:pPr marL="12700">
              <a:spcBef>
                <a:spcPts val="5"/>
              </a:spcBef>
            </a:pPr>
            <a:r>
              <a:rPr sz="1600" b="1" spc="-5" dirty="0">
                <a:solidFill>
                  <a:prstClr val="black"/>
                </a:solidFill>
                <a:latin typeface="Arial"/>
                <a:cs typeface="Arial"/>
              </a:rPr>
              <a:t>Island</a:t>
            </a:r>
            <a:endParaRPr sz="1600">
              <a:solidFill>
                <a:prstClr val="black"/>
              </a:solidFill>
              <a:latin typeface="Arial"/>
              <a:cs typeface="Arial"/>
            </a:endParaRPr>
          </a:p>
          <a:p>
            <a:endParaRPr sz="2000">
              <a:solidFill>
                <a:prstClr val="black"/>
              </a:solidFill>
              <a:latin typeface="Times New Roman"/>
              <a:cs typeface="Times New Roman"/>
            </a:endParaRPr>
          </a:p>
          <a:p>
            <a:pPr marL="12700">
              <a:spcBef>
                <a:spcPts val="5"/>
              </a:spcBef>
            </a:pPr>
            <a:r>
              <a:rPr sz="1600" b="1" spc="-5" dirty="0">
                <a:solidFill>
                  <a:prstClr val="black"/>
                </a:solidFill>
                <a:latin typeface="Arial"/>
                <a:cs typeface="Arial"/>
              </a:rPr>
              <a:t>e-mail:</a:t>
            </a:r>
            <a:r>
              <a:rPr sz="1600" b="1" spc="-10" dirty="0">
                <a:solidFill>
                  <a:prstClr val="black"/>
                </a:solidFill>
                <a:latin typeface="Arial"/>
                <a:cs typeface="Arial"/>
              </a:rPr>
              <a:t> </a:t>
            </a:r>
            <a:r>
              <a:rPr sz="1600" b="1" u="heavy" spc="-5" dirty="0">
                <a:solidFill>
                  <a:srgbClr val="FF0000"/>
                </a:solidFill>
                <a:latin typeface="Arial"/>
                <a:cs typeface="Arial"/>
                <a:hlinkClick r:id="rId12"/>
              </a:rPr>
              <a:t>iceland@metrostav.cz</a:t>
            </a:r>
            <a:endParaRPr sz="1600">
              <a:solidFill>
                <a:prstClr val="black"/>
              </a:solidFill>
              <a:latin typeface="Arial"/>
              <a:cs typeface="Arial"/>
            </a:endParaRPr>
          </a:p>
        </p:txBody>
      </p:sp>
      <p:sp>
        <p:nvSpPr>
          <p:cNvPr id="22" name="object 22"/>
          <p:cNvSpPr/>
          <p:nvPr/>
        </p:nvSpPr>
        <p:spPr>
          <a:xfrm>
            <a:off x="2308860" y="4320540"/>
            <a:ext cx="1132332" cy="752856"/>
          </a:xfrm>
          <a:prstGeom prst="rect">
            <a:avLst/>
          </a:prstGeom>
          <a:blipFill>
            <a:blip r:embed="rId13" cstate="print"/>
            <a:stretch>
              <a:fillRect/>
            </a:stretch>
          </a:blipFill>
        </p:spPr>
        <p:txBody>
          <a:bodyPr wrap="square" lIns="0" tIns="0" rIns="0" bIns="0" rtlCol="0"/>
          <a:lstStyle/>
          <a:p>
            <a:endParaRPr smtClean="0">
              <a:solidFill>
                <a:prstClr val="black"/>
              </a:solidFill>
            </a:endParaRPr>
          </a:p>
        </p:txBody>
      </p:sp>
      <p:sp>
        <p:nvSpPr>
          <p:cNvPr id="23" name="object 23"/>
          <p:cNvSpPr/>
          <p:nvPr/>
        </p:nvSpPr>
        <p:spPr>
          <a:xfrm>
            <a:off x="2304288" y="4315967"/>
            <a:ext cx="1141730" cy="762000"/>
          </a:xfrm>
          <a:custGeom>
            <a:avLst/>
            <a:gdLst/>
            <a:ahLst/>
            <a:cxnLst/>
            <a:rect l="l" t="t" r="r" b="b"/>
            <a:pathLst>
              <a:path w="1141729" h="762000">
                <a:moveTo>
                  <a:pt x="0" y="761999"/>
                </a:moveTo>
                <a:lnTo>
                  <a:pt x="1141476" y="761999"/>
                </a:lnTo>
                <a:lnTo>
                  <a:pt x="1141476" y="0"/>
                </a:lnTo>
                <a:lnTo>
                  <a:pt x="0" y="0"/>
                </a:lnTo>
                <a:lnTo>
                  <a:pt x="0" y="761999"/>
                </a:lnTo>
                <a:close/>
              </a:path>
            </a:pathLst>
          </a:custGeom>
          <a:ln w="9144">
            <a:solidFill>
              <a:srgbClr val="000000"/>
            </a:solidFill>
          </a:ln>
        </p:spPr>
        <p:txBody>
          <a:bodyPr wrap="square" lIns="0" tIns="0" rIns="0" bIns="0" rtlCol="0"/>
          <a:lstStyle/>
          <a:p>
            <a:endParaRPr smtClean="0">
              <a:solidFill>
                <a:prstClr val="black"/>
              </a:solidFill>
            </a:endParaRPr>
          </a:p>
        </p:txBody>
      </p:sp>
      <p:sp>
        <p:nvSpPr>
          <p:cNvPr id="24" name="object 24"/>
          <p:cNvSpPr/>
          <p:nvPr/>
        </p:nvSpPr>
        <p:spPr>
          <a:xfrm>
            <a:off x="2308860" y="5582411"/>
            <a:ext cx="1132332" cy="751332"/>
          </a:xfrm>
          <a:prstGeom prst="rect">
            <a:avLst/>
          </a:prstGeom>
          <a:blipFill>
            <a:blip r:embed="rId14" cstate="print"/>
            <a:stretch>
              <a:fillRect/>
            </a:stretch>
          </a:blipFill>
        </p:spPr>
        <p:txBody>
          <a:bodyPr wrap="square" lIns="0" tIns="0" rIns="0" bIns="0" rtlCol="0"/>
          <a:lstStyle/>
          <a:p>
            <a:endParaRPr smtClean="0">
              <a:solidFill>
                <a:prstClr val="black"/>
              </a:solidFill>
            </a:endParaRPr>
          </a:p>
        </p:txBody>
      </p:sp>
      <p:sp>
        <p:nvSpPr>
          <p:cNvPr id="25" name="object 25"/>
          <p:cNvSpPr/>
          <p:nvPr/>
        </p:nvSpPr>
        <p:spPr>
          <a:xfrm>
            <a:off x="2304288" y="5577840"/>
            <a:ext cx="1141730" cy="760730"/>
          </a:xfrm>
          <a:custGeom>
            <a:avLst/>
            <a:gdLst/>
            <a:ahLst/>
            <a:cxnLst/>
            <a:rect l="l" t="t" r="r" b="b"/>
            <a:pathLst>
              <a:path w="1141729" h="760729">
                <a:moveTo>
                  <a:pt x="0" y="760476"/>
                </a:moveTo>
                <a:lnTo>
                  <a:pt x="1141476" y="760476"/>
                </a:lnTo>
                <a:lnTo>
                  <a:pt x="1141476" y="0"/>
                </a:lnTo>
                <a:lnTo>
                  <a:pt x="0" y="0"/>
                </a:lnTo>
                <a:lnTo>
                  <a:pt x="0" y="760476"/>
                </a:lnTo>
                <a:close/>
              </a:path>
            </a:pathLst>
          </a:custGeom>
          <a:ln w="9144">
            <a:solidFill>
              <a:srgbClr val="000000"/>
            </a:solidFill>
          </a:ln>
        </p:spPr>
        <p:txBody>
          <a:bodyPr wrap="square" lIns="0" tIns="0" rIns="0" bIns="0" rtlCol="0"/>
          <a:lstStyle/>
          <a:p>
            <a:endParaRPr smtClean="0">
              <a:solidFill>
                <a:prstClr val="black"/>
              </a:solidFill>
            </a:endParaRPr>
          </a:p>
        </p:txBody>
      </p:sp>
      <p:sp>
        <p:nvSpPr>
          <p:cNvPr id="26" name="object 26"/>
          <p:cNvSpPr/>
          <p:nvPr/>
        </p:nvSpPr>
        <p:spPr>
          <a:xfrm>
            <a:off x="6728459" y="3020567"/>
            <a:ext cx="1132331" cy="752855"/>
          </a:xfrm>
          <a:prstGeom prst="rect">
            <a:avLst/>
          </a:prstGeom>
          <a:blipFill>
            <a:blip r:embed="rId15" cstate="print"/>
            <a:stretch>
              <a:fillRect/>
            </a:stretch>
          </a:blipFill>
        </p:spPr>
        <p:txBody>
          <a:bodyPr wrap="square" lIns="0" tIns="0" rIns="0" bIns="0" rtlCol="0"/>
          <a:lstStyle/>
          <a:p>
            <a:endParaRPr smtClean="0">
              <a:solidFill>
                <a:prstClr val="black"/>
              </a:solidFill>
            </a:endParaRPr>
          </a:p>
        </p:txBody>
      </p:sp>
      <p:sp>
        <p:nvSpPr>
          <p:cNvPr id="27" name="object 27"/>
          <p:cNvSpPr/>
          <p:nvPr/>
        </p:nvSpPr>
        <p:spPr>
          <a:xfrm>
            <a:off x="6723888" y="3015995"/>
            <a:ext cx="1141730" cy="762000"/>
          </a:xfrm>
          <a:custGeom>
            <a:avLst/>
            <a:gdLst/>
            <a:ahLst/>
            <a:cxnLst/>
            <a:rect l="l" t="t" r="r" b="b"/>
            <a:pathLst>
              <a:path w="1141729" h="762000">
                <a:moveTo>
                  <a:pt x="0" y="761999"/>
                </a:moveTo>
                <a:lnTo>
                  <a:pt x="1141476" y="761999"/>
                </a:lnTo>
                <a:lnTo>
                  <a:pt x="1141476" y="0"/>
                </a:lnTo>
                <a:lnTo>
                  <a:pt x="0" y="0"/>
                </a:lnTo>
                <a:lnTo>
                  <a:pt x="0" y="761999"/>
                </a:lnTo>
                <a:close/>
              </a:path>
            </a:pathLst>
          </a:custGeom>
          <a:ln w="9143">
            <a:solidFill>
              <a:srgbClr val="000000"/>
            </a:solidFill>
          </a:ln>
        </p:spPr>
        <p:txBody>
          <a:bodyPr wrap="square" lIns="0" tIns="0" rIns="0" bIns="0" rtlCol="0"/>
          <a:lstStyle/>
          <a:p>
            <a:endParaRPr smtClean="0">
              <a:solidFill>
                <a:prstClr val="black"/>
              </a:solidFill>
            </a:endParaRPr>
          </a:p>
        </p:txBody>
      </p:sp>
      <p:sp>
        <p:nvSpPr>
          <p:cNvPr id="28" name="object 28"/>
          <p:cNvSpPr/>
          <p:nvPr/>
        </p:nvSpPr>
        <p:spPr>
          <a:xfrm>
            <a:off x="6728459" y="4317491"/>
            <a:ext cx="1133855" cy="751332"/>
          </a:xfrm>
          <a:prstGeom prst="rect">
            <a:avLst/>
          </a:prstGeom>
          <a:blipFill>
            <a:blip r:embed="rId16" cstate="print"/>
            <a:stretch>
              <a:fillRect/>
            </a:stretch>
          </a:blipFill>
        </p:spPr>
        <p:txBody>
          <a:bodyPr wrap="square" lIns="0" tIns="0" rIns="0" bIns="0" rtlCol="0"/>
          <a:lstStyle/>
          <a:p>
            <a:endParaRPr smtClean="0">
              <a:solidFill>
                <a:prstClr val="black"/>
              </a:solidFill>
            </a:endParaRPr>
          </a:p>
        </p:txBody>
      </p:sp>
      <p:sp>
        <p:nvSpPr>
          <p:cNvPr id="29" name="object 29"/>
          <p:cNvSpPr/>
          <p:nvPr/>
        </p:nvSpPr>
        <p:spPr>
          <a:xfrm>
            <a:off x="6723888" y="4312920"/>
            <a:ext cx="1143000" cy="760730"/>
          </a:xfrm>
          <a:custGeom>
            <a:avLst/>
            <a:gdLst/>
            <a:ahLst/>
            <a:cxnLst/>
            <a:rect l="l" t="t" r="r" b="b"/>
            <a:pathLst>
              <a:path w="1143000" h="760729">
                <a:moveTo>
                  <a:pt x="0" y="760475"/>
                </a:moveTo>
                <a:lnTo>
                  <a:pt x="1143000" y="760475"/>
                </a:lnTo>
                <a:lnTo>
                  <a:pt x="1143000" y="0"/>
                </a:lnTo>
                <a:lnTo>
                  <a:pt x="0" y="0"/>
                </a:lnTo>
                <a:lnTo>
                  <a:pt x="0" y="760475"/>
                </a:lnTo>
                <a:close/>
              </a:path>
            </a:pathLst>
          </a:custGeom>
          <a:ln w="9144">
            <a:solidFill>
              <a:srgbClr val="000000"/>
            </a:solidFill>
          </a:ln>
        </p:spPr>
        <p:txBody>
          <a:bodyPr wrap="square" lIns="0" tIns="0" rIns="0" bIns="0" rtlCol="0"/>
          <a:lstStyle/>
          <a:p>
            <a:endParaRPr smtClean="0">
              <a:solidFill>
                <a:prstClr val="black"/>
              </a:solidFill>
            </a:endParaRPr>
          </a:p>
        </p:txBody>
      </p:sp>
      <p:sp>
        <p:nvSpPr>
          <p:cNvPr id="30" name="object 30"/>
          <p:cNvSpPr/>
          <p:nvPr/>
        </p:nvSpPr>
        <p:spPr>
          <a:xfrm>
            <a:off x="2308860" y="3026664"/>
            <a:ext cx="1132332" cy="752856"/>
          </a:xfrm>
          <a:prstGeom prst="rect">
            <a:avLst/>
          </a:prstGeom>
          <a:blipFill>
            <a:blip r:embed="rId17" cstate="print"/>
            <a:stretch>
              <a:fillRect/>
            </a:stretch>
          </a:blipFill>
        </p:spPr>
        <p:txBody>
          <a:bodyPr wrap="square" lIns="0" tIns="0" rIns="0" bIns="0" rtlCol="0"/>
          <a:lstStyle/>
          <a:p>
            <a:endParaRPr smtClean="0">
              <a:solidFill>
                <a:prstClr val="black"/>
              </a:solidFill>
            </a:endParaRPr>
          </a:p>
        </p:txBody>
      </p:sp>
      <p:sp>
        <p:nvSpPr>
          <p:cNvPr id="31" name="object 31"/>
          <p:cNvSpPr/>
          <p:nvPr/>
        </p:nvSpPr>
        <p:spPr>
          <a:xfrm>
            <a:off x="2304288" y="3022092"/>
            <a:ext cx="1141730" cy="762000"/>
          </a:xfrm>
          <a:custGeom>
            <a:avLst/>
            <a:gdLst/>
            <a:ahLst/>
            <a:cxnLst/>
            <a:rect l="l" t="t" r="r" b="b"/>
            <a:pathLst>
              <a:path w="1141729" h="762000">
                <a:moveTo>
                  <a:pt x="0" y="761999"/>
                </a:moveTo>
                <a:lnTo>
                  <a:pt x="1141476" y="761999"/>
                </a:lnTo>
                <a:lnTo>
                  <a:pt x="1141476" y="0"/>
                </a:lnTo>
                <a:lnTo>
                  <a:pt x="0" y="0"/>
                </a:lnTo>
                <a:lnTo>
                  <a:pt x="0" y="761999"/>
                </a:lnTo>
                <a:close/>
              </a:path>
            </a:pathLst>
          </a:custGeom>
          <a:ln w="9143">
            <a:solidFill>
              <a:srgbClr val="000000"/>
            </a:solidFill>
          </a:ln>
        </p:spPr>
        <p:txBody>
          <a:bodyPr wrap="square" lIns="0" tIns="0" rIns="0" bIns="0" rtlCol="0"/>
          <a:lstStyle/>
          <a:p>
            <a:endParaRPr smtClean="0">
              <a:solidFill>
                <a:prstClr val="black"/>
              </a:solidFill>
            </a:endParaRPr>
          </a:p>
        </p:txBody>
      </p:sp>
      <p:sp>
        <p:nvSpPr>
          <p:cNvPr id="32" name="object 32"/>
          <p:cNvSpPr/>
          <p:nvPr/>
        </p:nvSpPr>
        <p:spPr>
          <a:xfrm>
            <a:off x="2308860" y="1674876"/>
            <a:ext cx="1132332" cy="752856"/>
          </a:xfrm>
          <a:prstGeom prst="rect">
            <a:avLst/>
          </a:prstGeom>
          <a:blipFill>
            <a:blip r:embed="rId18" cstate="print"/>
            <a:stretch>
              <a:fillRect/>
            </a:stretch>
          </a:blipFill>
        </p:spPr>
        <p:txBody>
          <a:bodyPr wrap="square" lIns="0" tIns="0" rIns="0" bIns="0" rtlCol="0"/>
          <a:lstStyle/>
          <a:p>
            <a:endParaRPr smtClean="0">
              <a:solidFill>
                <a:prstClr val="black"/>
              </a:solidFill>
            </a:endParaRPr>
          </a:p>
        </p:txBody>
      </p:sp>
      <p:sp>
        <p:nvSpPr>
          <p:cNvPr id="33" name="object 33"/>
          <p:cNvSpPr/>
          <p:nvPr/>
        </p:nvSpPr>
        <p:spPr>
          <a:xfrm>
            <a:off x="2304288" y="1670304"/>
            <a:ext cx="1141730" cy="762000"/>
          </a:xfrm>
          <a:custGeom>
            <a:avLst/>
            <a:gdLst/>
            <a:ahLst/>
            <a:cxnLst/>
            <a:rect l="l" t="t" r="r" b="b"/>
            <a:pathLst>
              <a:path w="1141729" h="762000">
                <a:moveTo>
                  <a:pt x="0" y="762000"/>
                </a:moveTo>
                <a:lnTo>
                  <a:pt x="1141476" y="762000"/>
                </a:lnTo>
                <a:lnTo>
                  <a:pt x="1141476" y="0"/>
                </a:lnTo>
                <a:lnTo>
                  <a:pt x="0" y="0"/>
                </a:lnTo>
                <a:lnTo>
                  <a:pt x="0" y="762000"/>
                </a:lnTo>
                <a:close/>
              </a:path>
            </a:pathLst>
          </a:custGeom>
          <a:ln w="9144">
            <a:solidFill>
              <a:srgbClr val="000000"/>
            </a:solidFill>
          </a:ln>
        </p:spPr>
        <p:txBody>
          <a:bodyPr wrap="square" lIns="0" tIns="0" rIns="0" bIns="0" rtlCol="0"/>
          <a:lstStyle/>
          <a:p>
            <a:endParaRPr smtClean="0">
              <a:solidFill>
                <a:prstClr val="black"/>
              </a:solidFill>
            </a:endParaRPr>
          </a:p>
        </p:txBody>
      </p:sp>
      <p:sp>
        <p:nvSpPr>
          <p:cNvPr id="34" name="object 34"/>
          <p:cNvSpPr/>
          <p:nvPr/>
        </p:nvSpPr>
        <p:spPr>
          <a:xfrm>
            <a:off x="6728459" y="1682495"/>
            <a:ext cx="1133855" cy="752855"/>
          </a:xfrm>
          <a:prstGeom prst="rect">
            <a:avLst/>
          </a:prstGeom>
          <a:blipFill>
            <a:blip r:embed="rId19" cstate="print"/>
            <a:stretch>
              <a:fillRect/>
            </a:stretch>
          </a:blipFill>
        </p:spPr>
        <p:txBody>
          <a:bodyPr wrap="square" lIns="0" tIns="0" rIns="0" bIns="0" rtlCol="0"/>
          <a:lstStyle/>
          <a:p>
            <a:endParaRPr smtClean="0">
              <a:solidFill>
                <a:prstClr val="black"/>
              </a:solidFill>
            </a:endParaRPr>
          </a:p>
        </p:txBody>
      </p:sp>
      <p:sp>
        <p:nvSpPr>
          <p:cNvPr id="35" name="object 35"/>
          <p:cNvSpPr/>
          <p:nvPr/>
        </p:nvSpPr>
        <p:spPr>
          <a:xfrm>
            <a:off x="6725411" y="1679448"/>
            <a:ext cx="1140460" cy="759460"/>
          </a:xfrm>
          <a:custGeom>
            <a:avLst/>
            <a:gdLst/>
            <a:ahLst/>
            <a:cxnLst/>
            <a:rect l="l" t="t" r="r" b="b"/>
            <a:pathLst>
              <a:path w="1140459" h="759460">
                <a:moveTo>
                  <a:pt x="0" y="758951"/>
                </a:moveTo>
                <a:lnTo>
                  <a:pt x="1139952" y="758951"/>
                </a:lnTo>
                <a:lnTo>
                  <a:pt x="1139952" y="0"/>
                </a:lnTo>
                <a:lnTo>
                  <a:pt x="0" y="0"/>
                </a:lnTo>
                <a:lnTo>
                  <a:pt x="0" y="758951"/>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36" name="object 36"/>
          <p:cNvSpPr/>
          <p:nvPr/>
        </p:nvSpPr>
        <p:spPr>
          <a:xfrm>
            <a:off x="6728459" y="5582411"/>
            <a:ext cx="1133855" cy="751332"/>
          </a:xfrm>
          <a:prstGeom prst="rect">
            <a:avLst/>
          </a:prstGeom>
          <a:blipFill>
            <a:blip r:embed="rId20" cstate="print"/>
            <a:stretch>
              <a:fillRect/>
            </a:stretch>
          </a:blipFill>
        </p:spPr>
        <p:txBody>
          <a:bodyPr wrap="square" lIns="0" tIns="0" rIns="0" bIns="0" rtlCol="0"/>
          <a:lstStyle/>
          <a:p>
            <a:endParaRPr smtClean="0">
              <a:solidFill>
                <a:prstClr val="black"/>
              </a:solidFill>
            </a:endParaRPr>
          </a:p>
        </p:txBody>
      </p:sp>
      <p:sp>
        <p:nvSpPr>
          <p:cNvPr id="37" name="object 37"/>
          <p:cNvSpPr/>
          <p:nvPr/>
        </p:nvSpPr>
        <p:spPr>
          <a:xfrm>
            <a:off x="6725411" y="5579364"/>
            <a:ext cx="1140460" cy="757555"/>
          </a:xfrm>
          <a:custGeom>
            <a:avLst/>
            <a:gdLst/>
            <a:ahLst/>
            <a:cxnLst/>
            <a:rect l="l" t="t" r="r" b="b"/>
            <a:pathLst>
              <a:path w="1140459" h="757554">
                <a:moveTo>
                  <a:pt x="0" y="757428"/>
                </a:moveTo>
                <a:lnTo>
                  <a:pt x="1139952" y="757428"/>
                </a:lnTo>
                <a:lnTo>
                  <a:pt x="1139952" y="0"/>
                </a:lnTo>
                <a:lnTo>
                  <a:pt x="0" y="0"/>
                </a:lnTo>
                <a:lnTo>
                  <a:pt x="0" y="757428"/>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38" name="object 38"/>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solidFill>
            <a:srgbClr val="FFFFFF"/>
          </a:solidFill>
        </p:spPr>
        <p:txBody>
          <a:bodyPr wrap="square" lIns="0" tIns="0" rIns="0" bIns="0" rtlCol="0"/>
          <a:lstStyle/>
          <a:p>
            <a:endParaRPr smtClean="0">
              <a:solidFill>
                <a:prstClr val="black"/>
              </a:solidFill>
            </a:endParaRPr>
          </a:p>
        </p:txBody>
      </p:sp>
      <p:sp>
        <p:nvSpPr>
          <p:cNvPr id="39" name="object 39"/>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ln w="25908">
            <a:solidFill>
              <a:srgbClr val="FFFFFF"/>
            </a:solidFill>
          </a:ln>
        </p:spPr>
        <p:txBody>
          <a:bodyPr wrap="square" lIns="0" tIns="0" rIns="0" bIns="0" rtlCol="0"/>
          <a:lstStyle/>
          <a:p>
            <a:endParaRPr smtClean="0">
              <a:solidFill>
                <a:prstClr val="black"/>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09243"/>
            <a:ext cx="1691639" cy="6049010"/>
          </a:xfrm>
          <a:custGeom>
            <a:avLst/>
            <a:gdLst/>
            <a:ahLst/>
            <a:cxnLst/>
            <a:rect l="l" t="t" r="r" b="b"/>
            <a:pathLst>
              <a:path w="1691639" h="6049009">
                <a:moveTo>
                  <a:pt x="0" y="6048756"/>
                </a:moveTo>
                <a:lnTo>
                  <a:pt x="1691639" y="6048756"/>
                </a:lnTo>
                <a:lnTo>
                  <a:pt x="1691639" y="0"/>
                </a:lnTo>
                <a:lnTo>
                  <a:pt x="0" y="0"/>
                </a:lnTo>
                <a:lnTo>
                  <a:pt x="0" y="6048756"/>
                </a:lnTo>
                <a:close/>
              </a:path>
            </a:pathLst>
          </a:custGeom>
          <a:solidFill>
            <a:srgbClr val="C0C0C0"/>
          </a:solidFill>
        </p:spPr>
        <p:txBody>
          <a:bodyPr wrap="square" lIns="0" tIns="0" rIns="0" bIns="0" rtlCol="0"/>
          <a:lstStyle/>
          <a:p>
            <a:endParaRPr smtClean="0">
              <a:solidFill>
                <a:prstClr val="black"/>
              </a:solidFill>
            </a:endParaRPr>
          </a:p>
        </p:txBody>
      </p:sp>
      <p:sp>
        <p:nvSpPr>
          <p:cNvPr id="3" name="object 3"/>
          <p:cNvSpPr/>
          <p:nvPr/>
        </p:nvSpPr>
        <p:spPr>
          <a:xfrm>
            <a:off x="828294" y="4222241"/>
            <a:ext cx="0" cy="2636520"/>
          </a:xfrm>
          <a:custGeom>
            <a:avLst/>
            <a:gdLst/>
            <a:ahLst/>
            <a:cxnLst/>
            <a:rect l="l" t="t" r="r" b="b"/>
            <a:pathLst>
              <a:path h="2636520">
                <a:moveTo>
                  <a:pt x="0" y="0"/>
                </a:moveTo>
                <a:lnTo>
                  <a:pt x="0" y="2636519"/>
                </a:lnTo>
              </a:path>
            </a:pathLst>
          </a:custGeom>
          <a:ln w="50292">
            <a:solidFill>
              <a:srgbClr val="FFFFFF"/>
            </a:solidFill>
          </a:ln>
        </p:spPr>
        <p:txBody>
          <a:bodyPr wrap="square" lIns="0" tIns="0" rIns="0" bIns="0" rtlCol="0"/>
          <a:lstStyle/>
          <a:p>
            <a:endParaRPr smtClean="0">
              <a:solidFill>
                <a:prstClr val="black"/>
              </a:solidFill>
            </a:endParaRPr>
          </a:p>
        </p:txBody>
      </p:sp>
      <p:sp>
        <p:nvSpPr>
          <p:cNvPr id="4" name="object 4"/>
          <p:cNvSpPr/>
          <p:nvPr/>
        </p:nvSpPr>
        <p:spPr>
          <a:xfrm>
            <a:off x="395477" y="5590794"/>
            <a:ext cx="0" cy="1268095"/>
          </a:xfrm>
          <a:custGeom>
            <a:avLst/>
            <a:gdLst/>
            <a:ahLst/>
            <a:cxnLst/>
            <a:rect l="l" t="t" r="r" b="b"/>
            <a:pathLst>
              <a:path h="1268095">
                <a:moveTo>
                  <a:pt x="0" y="0"/>
                </a:moveTo>
                <a:lnTo>
                  <a:pt x="0" y="1267967"/>
                </a:lnTo>
              </a:path>
            </a:pathLst>
          </a:custGeom>
          <a:ln w="50292">
            <a:solidFill>
              <a:srgbClr val="FFFFFF"/>
            </a:solidFill>
          </a:ln>
        </p:spPr>
        <p:txBody>
          <a:bodyPr wrap="square" lIns="0" tIns="0" rIns="0" bIns="0" rtlCol="0"/>
          <a:lstStyle/>
          <a:p>
            <a:endParaRPr smtClean="0">
              <a:solidFill>
                <a:prstClr val="black"/>
              </a:solidFill>
            </a:endParaRPr>
          </a:p>
        </p:txBody>
      </p:sp>
      <p:sp>
        <p:nvSpPr>
          <p:cNvPr id="5" name="object 5"/>
          <p:cNvSpPr/>
          <p:nvPr/>
        </p:nvSpPr>
        <p:spPr>
          <a:xfrm>
            <a:off x="761" y="4219194"/>
            <a:ext cx="1691639" cy="0"/>
          </a:xfrm>
          <a:custGeom>
            <a:avLst/>
            <a:gdLst/>
            <a:ahLst/>
            <a:cxnLst/>
            <a:rect l="l" t="t" r="r" b="b"/>
            <a:pathLst>
              <a:path w="1691639">
                <a:moveTo>
                  <a:pt x="0" y="0"/>
                </a:moveTo>
                <a:lnTo>
                  <a:pt x="1691639" y="0"/>
                </a:lnTo>
              </a:path>
            </a:pathLst>
          </a:custGeom>
          <a:ln w="50292">
            <a:solidFill>
              <a:srgbClr val="FFFFFF"/>
            </a:solidFill>
          </a:ln>
        </p:spPr>
        <p:txBody>
          <a:bodyPr wrap="square" lIns="0" tIns="0" rIns="0" bIns="0" rtlCol="0"/>
          <a:lstStyle/>
          <a:p>
            <a:endParaRPr smtClean="0">
              <a:solidFill>
                <a:prstClr val="black"/>
              </a:solidFill>
            </a:endParaRPr>
          </a:p>
        </p:txBody>
      </p:sp>
      <p:sp>
        <p:nvSpPr>
          <p:cNvPr id="6" name="object 6"/>
          <p:cNvSpPr/>
          <p:nvPr/>
        </p:nvSpPr>
        <p:spPr>
          <a:xfrm>
            <a:off x="761" y="5590794"/>
            <a:ext cx="828040" cy="0"/>
          </a:xfrm>
          <a:custGeom>
            <a:avLst/>
            <a:gdLst/>
            <a:ahLst/>
            <a:cxnLst/>
            <a:rect l="l" t="t" r="r" b="b"/>
            <a:pathLst>
              <a:path w="828040">
                <a:moveTo>
                  <a:pt x="0" y="0"/>
                </a:moveTo>
                <a:lnTo>
                  <a:pt x="827532" y="0"/>
                </a:lnTo>
              </a:path>
            </a:pathLst>
          </a:custGeom>
          <a:ln w="50292">
            <a:solidFill>
              <a:srgbClr val="FFFFFF"/>
            </a:solidFill>
          </a:ln>
        </p:spPr>
        <p:txBody>
          <a:bodyPr wrap="square" lIns="0" tIns="0" rIns="0" bIns="0" rtlCol="0"/>
          <a:lstStyle/>
          <a:p>
            <a:endParaRPr smtClean="0">
              <a:solidFill>
                <a:prstClr val="black"/>
              </a:solidFill>
            </a:endParaRPr>
          </a:p>
        </p:txBody>
      </p:sp>
      <p:sp>
        <p:nvSpPr>
          <p:cNvPr id="7" name="object 7"/>
          <p:cNvSpPr/>
          <p:nvPr/>
        </p:nvSpPr>
        <p:spPr>
          <a:xfrm>
            <a:off x="761" y="6247638"/>
            <a:ext cx="394970" cy="0"/>
          </a:xfrm>
          <a:custGeom>
            <a:avLst/>
            <a:gdLst/>
            <a:ahLst/>
            <a:cxnLst/>
            <a:rect l="l" t="t" r="r" b="b"/>
            <a:pathLst>
              <a:path w="394970">
                <a:moveTo>
                  <a:pt x="0" y="0"/>
                </a:moveTo>
                <a:lnTo>
                  <a:pt x="394716" y="0"/>
                </a:lnTo>
              </a:path>
            </a:pathLst>
          </a:custGeom>
          <a:ln w="50292">
            <a:solidFill>
              <a:srgbClr val="FFFFFF"/>
            </a:solidFill>
          </a:ln>
        </p:spPr>
        <p:txBody>
          <a:bodyPr wrap="square" lIns="0" tIns="0" rIns="0" bIns="0" rtlCol="0"/>
          <a:lstStyle/>
          <a:p>
            <a:endParaRPr smtClean="0">
              <a:solidFill>
                <a:prstClr val="black"/>
              </a:solidFill>
            </a:endParaRPr>
          </a:p>
        </p:txBody>
      </p:sp>
      <p:sp>
        <p:nvSpPr>
          <p:cNvPr id="8" name="object 8"/>
          <p:cNvSpPr/>
          <p:nvPr/>
        </p:nvSpPr>
        <p:spPr>
          <a:xfrm>
            <a:off x="180594" y="6246114"/>
            <a:ext cx="0" cy="612775"/>
          </a:xfrm>
          <a:custGeom>
            <a:avLst/>
            <a:gdLst/>
            <a:ahLst/>
            <a:cxnLst/>
            <a:rect l="l" t="t" r="r" b="b"/>
            <a:pathLst>
              <a:path h="612775">
                <a:moveTo>
                  <a:pt x="0" y="0"/>
                </a:moveTo>
                <a:lnTo>
                  <a:pt x="0" y="612647"/>
                </a:lnTo>
              </a:path>
            </a:pathLst>
          </a:custGeom>
          <a:ln w="50292">
            <a:solidFill>
              <a:srgbClr val="FFFFFF"/>
            </a:solidFill>
          </a:ln>
        </p:spPr>
        <p:txBody>
          <a:bodyPr wrap="square" lIns="0" tIns="0" rIns="0" bIns="0" rtlCol="0"/>
          <a:lstStyle/>
          <a:p>
            <a:endParaRPr smtClean="0">
              <a:solidFill>
                <a:prstClr val="black"/>
              </a:solidFill>
            </a:endParaRPr>
          </a:p>
        </p:txBody>
      </p:sp>
      <p:sp>
        <p:nvSpPr>
          <p:cNvPr id="9" name="object 9"/>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0" name="object 10"/>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11" name="object 11"/>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12" name="object 12"/>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13" name="object 13"/>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14" name="object 14"/>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15" name="object 15"/>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16" name="object 16"/>
          <p:cNvSpPr txBox="1"/>
          <p:nvPr/>
        </p:nvSpPr>
        <p:spPr>
          <a:xfrm>
            <a:off x="1860042" y="72389"/>
            <a:ext cx="7200900" cy="405765"/>
          </a:xfrm>
          <a:prstGeom prst="rect">
            <a:avLst/>
          </a:prstGeom>
        </p:spPr>
        <p:txBody>
          <a:bodyPr vert="horz" wrap="square" lIns="0" tIns="120650" rIns="0" bIns="0" rtlCol="0">
            <a:spAutoFit/>
          </a:bodyPr>
          <a:lstStyle/>
          <a:p>
            <a:pPr marL="11430">
              <a:spcBef>
                <a:spcPts val="950"/>
              </a:spcBef>
              <a:tabLst>
                <a:tab pos="840105" algn="l"/>
                <a:tab pos="3366770" algn="l"/>
                <a:tab pos="5280025" algn="l"/>
              </a:tabLst>
            </a:pPr>
            <a:r>
              <a:rPr sz="1200" b="1" spc="-10" dirty="0">
                <a:solidFill>
                  <a:srgbClr val="FF0000"/>
                </a:solidFill>
                <a:latin typeface="Arial"/>
                <a:cs typeface="Arial"/>
                <a:hlinkClick r:id="rId3" action="ppaction://hlinksldjump"/>
              </a:rPr>
              <a:t>OBSAH</a:t>
            </a:r>
            <a:r>
              <a:rPr sz="1200" b="1" spc="-10" dirty="0">
                <a:solidFill>
                  <a:srgbClr val="FF0000"/>
                </a:solidFill>
                <a:latin typeface="Arial"/>
                <a:cs typeface="Arial"/>
              </a:rPr>
              <a:t>	</a:t>
            </a:r>
            <a:r>
              <a:rPr sz="1200" b="1" spc="-5" dirty="0">
                <a:solidFill>
                  <a:srgbClr val="FF0000"/>
                </a:solidFill>
                <a:latin typeface="Arial"/>
                <a:cs typeface="Arial"/>
                <a:hlinkClick r:id="rId3" action="ppaction://hlinksldjump"/>
              </a:rPr>
              <a:t>INFORMACE</a:t>
            </a:r>
            <a:r>
              <a:rPr sz="1200" b="1" spc="45" dirty="0">
                <a:solidFill>
                  <a:srgbClr val="FF0000"/>
                </a:solidFill>
                <a:latin typeface="Arial"/>
                <a:cs typeface="Arial"/>
                <a:hlinkClick r:id="rId3" action="ppaction://hlinksldjump"/>
              </a:rPr>
              <a:t> </a:t>
            </a:r>
            <a:r>
              <a:rPr sz="1200" b="1" dirty="0">
                <a:solidFill>
                  <a:srgbClr val="FF0000"/>
                </a:solidFill>
                <a:latin typeface="Arial"/>
                <a:cs typeface="Arial"/>
                <a:hlinkClick r:id="rId3" action="ppaction://hlinksldjump"/>
              </a:rPr>
              <a:t>O</a:t>
            </a:r>
            <a:r>
              <a:rPr sz="1200" b="1" spc="25" dirty="0">
                <a:solidFill>
                  <a:srgbClr val="FF0000"/>
                </a:solidFill>
                <a:latin typeface="Arial"/>
                <a:cs typeface="Arial"/>
                <a:hlinkClick r:id="rId3" action="ppaction://hlinksldjump"/>
              </a:rPr>
              <a:t> </a:t>
            </a:r>
            <a:r>
              <a:rPr sz="1200" b="1" spc="-5" dirty="0">
                <a:solidFill>
                  <a:srgbClr val="FF0000"/>
                </a:solidFill>
                <a:latin typeface="Arial"/>
                <a:cs typeface="Arial"/>
                <a:hlinkClick r:id="rId3" action="ppaction://hlinksldjump"/>
              </a:rPr>
              <a:t>SPOLEČNOSTI</a:t>
            </a:r>
            <a:r>
              <a:rPr sz="1200" b="1" spc="-5" dirty="0">
                <a:solidFill>
                  <a:srgbClr val="FF0000"/>
                </a:solidFill>
                <a:latin typeface="Arial"/>
                <a:cs typeface="Arial"/>
              </a:rPr>
              <a:t>	REFERENČNÍ</a:t>
            </a:r>
            <a:r>
              <a:rPr sz="1200" b="1" spc="10" dirty="0">
                <a:solidFill>
                  <a:srgbClr val="FF0000"/>
                </a:solidFill>
                <a:latin typeface="Arial"/>
                <a:cs typeface="Arial"/>
              </a:rPr>
              <a:t> </a:t>
            </a:r>
            <a:r>
              <a:rPr sz="1200" b="1" spc="-40" dirty="0">
                <a:solidFill>
                  <a:srgbClr val="FF0000"/>
                </a:solidFill>
                <a:latin typeface="Arial"/>
                <a:cs typeface="Arial"/>
              </a:rPr>
              <a:t>STAVBY	</a:t>
            </a:r>
            <a:r>
              <a:rPr sz="1200" b="1" spc="-20" dirty="0">
                <a:solidFill>
                  <a:srgbClr val="FF0000"/>
                </a:solidFill>
                <a:latin typeface="Arial"/>
                <a:cs typeface="Arial"/>
                <a:hlinkClick r:id="rId4" action="ppaction://hlinksldjump"/>
              </a:rPr>
              <a:t>KONTAKT</a:t>
            </a:r>
            <a:endParaRPr sz="1200">
              <a:solidFill>
                <a:prstClr val="black"/>
              </a:solidFill>
              <a:latin typeface="Arial"/>
              <a:cs typeface="Arial"/>
            </a:endParaRPr>
          </a:p>
        </p:txBody>
      </p:sp>
      <p:sp>
        <p:nvSpPr>
          <p:cNvPr id="17" name="object 17"/>
          <p:cNvSpPr txBox="1">
            <a:spLocks noGrp="1"/>
          </p:cNvSpPr>
          <p:nvPr>
            <p:ph type="title"/>
          </p:nvPr>
        </p:nvSpPr>
        <p:spPr>
          <a:prstGeom prst="rect">
            <a:avLst/>
          </a:prstGeom>
        </p:spPr>
        <p:txBody>
          <a:bodyPr vert="horz" wrap="square" lIns="0" tIns="0" rIns="0" bIns="0" rtlCol="0">
            <a:spAutoFit/>
          </a:bodyPr>
          <a:lstStyle/>
          <a:p>
            <a:pPr marL="1475105">
              <a:lnSpc>
                <a:spcPct val="100000"/>
              </a:lnSpc>
            </a:pPr>
            <a:r>
              <a:rPr spc="-5" dirty="0"/>
              <a:t>Certifikace a</a:t>
            </a:r>
            <a:r>
              <a:rPr spc="-25" dirty="0"/>
              <a:t> </a:t>
            </a:r>
            <a:r>
              <a:rPr spc="-5" dirty="0"/>
              <a:t>normy</a:t>
            </a:r>
          </a:p>
        </p:txBody>
      </p:sp>
      <p:sp>
        <p:nvSpPr>
          <p:cNvPr id="18" name="object 18"/>
          <p:cNvSpPr txBox="1">
            <a:spLocks noGrp="1"/>
          </p:cNvSpPr>
          <p:nvPr>
            <p:ph type="body" idx="1"/>
          </p:nvPr>
        </p:nvSpPr>
        <p:spPr>
          <a:prstGeom prst="rect">
            <a:avLst/>
          </a:prstGeom>
        </p:spPr>
        <p:txBody>
          <a:bodyPr vert="horz" wrap="square" lIns="0" tIns="0" rIns="0" bIns="0" rtlCol="0">
            <a:spAutoFit/>
          </a:bodyPr>
          <a:lstStyle/>
          <a:p>
            <a:pPr marL="1249680">
              <a:lnSpc>
                <a:spcPct val="100000"/>
              </a:lnSpc>
            </a:pPr>
            <a:r>
              <a:rPr spc="-10" dirty="0"/>
              <a:t>Průmyslová</a:t>
            </a:r>
            <a:r>
              <a:rPr spc="30" dirty="0"/>
              <a:t> </a:t>
            </a:r>
            <a:r>
              <a:rPr spc="-5" dirty="0"/>
              <a:t>bezpečnost</a:t>
            </a:r>
          </a:p>
          <a:p>
            <a:pPr marL="1706880">
              <a:lnSpc>
                <a:spcPct val="100000"/>
              </a:lnSpc>
              <a:spcBef>
                <a:spcPts val="215"/>
              </a:spcBef>
            </a:pPr>
            <a:r>
              <a:rPr b="0" spc="-5" dirty="0">
                <a:latin typeface="Arial"/>
                <a:cs typeface="Arial"/>
              </a:rPr>
              <a:t>Certifikát informačního systému pro nakládání </a:t>
            </a:r>
            <a:r>
              <a:rPr b="0" dirty="0">
                <a:latin typeface="Arial"/>
                <a:cs typeface="Arial"/>
              </a:rPr>
              <a:t>s</a:t>
            </a:r>
            <a:r>
              <a:rPr b="0" spc="120" dirty="0">
                <a:latin typeface="Arial"/>
                <a:cs typeface="Arial"/>
              </a:rPr>
              <a:t> </a:t>
            </a:r>
            <a:r>
              <a:rPr b="0" spc="-5" dirty="0">
                <a:latin typeface="Arial"/>
                <a:cs typeface="Arial"/>
              </a:rPr>
              <a:t>utajovanými</a:t>
            </a:r>
          </a:p>
          <a:p>
            <a:pPr marL="1706880">
              <a:lnSpc>
                <a:spcPct val="100000"/>
              </a:lnSpc>
              <a:spcBef>
                <a:spcPts val="215"/>
              </a:spcBef>
            </a:pPr>
            <a:r>
              <a:rPr b="0" spc="-5" dirty="0">
                <a:latin typeface="Arial"/>
                <a:cs typeface="Arial"/>
              </a:rPr>
              <a:t>informacemi pro stupeň </a:t>
            </a:r>
            <a:r>
              <a:rPr b="0" spc="-10" dirty="0">
                <a:latin typeface="Arial"/>
                <a:cs typeface="Arial"/>
              </a:rPr>
              <a:t>Vyhrazené</a:t>
            </a:r>
          </a:p>
          <a:p>
            <a:pPr marL="1249680">
              <a:lnSpc>
                <a:spcPct val="100000"/>
              </a:lnSpc>
              <a:spcBef>
                <a:spcPts val="215"/>
              </a:spcBef>
            </a:pPr>
            <a:r>
              <a:rPr spc="-10" dirty="0"/>
              <a:t>Kvality</a:t>
            </a:r>
          </a:p>
          <a:p>
            <a:pPr marL="1706880" marR="2035810">
              <a:lnSpc>
                <a:spcPct val="110000"/>
              </a:lnSpc>
            </a:pPr>
            <a:r>
              <a:rPr b="0" spc="-5" dirty="0">
                <a:latin typeface="Arial"/>
                <a:cs typeface="Arial"/>
              </a:rPr>
              <a:t>Systém kvality dle norem řady </a:t>
            </a:r>
            <a:r>
              <a:rPr b="0" dirty="0">
                <a:latin typeface="Arial"/>
                <a:cs typeface="Arial"/>
              </a:rPr>
              <a:t>ISO </a:t>
            </a:r>
            <a:r>
              <a:rPr b="0" spc="-5" dirty="0">
                <a:latin typeface="Arial"/>
                <a:cs typeface="Arial"/>
              </a:rPr>
              <a:t>9001  Certifikát pro generální dodávky</a:t>
            </a:r>
            <a:r>
              <a:rPr b="0" spc="40" dirty="0">
                <a:latin typeface="Arial"/>
                <a:cs typeface="Arial"/>
              </a:rPr>
              <a:t> </a:t>
            </a:r>
            <a:r>
              <a:rPr b="0" spc="-5" dirty="0">
                <a:latin typeface="Arial"/>
                <a:cs typeface="Arial"/>
              </a:rPr>
              <a:t>staveb</a:t>
            </a:r>
          </a:p>
          <a:p>
            <a:pPr marL="1249680">
              <a:lnSpc>
                <a:spcPct val="100000"/>
              </a:lnSpc>
              <a:spcBef>
                <a:spcPts val="215"/>
              </a:spcBef>
            </a:pPr>
            <a:r>
              <a:rPr spc="-5" dirty="0"/>
              <a:t>Bezpečnost a ochrana</a:t>
            </a:r>
            <a:r>
              <a:rPr spc="-20" dirty="0"/>
              <a:t> </a:t>
            </a:r>
            <a:r>
              <a:rPr spc="-10" dirty="0"/>
              <a:t>zdraví</a:t>
            </a:r>
          </a:p>
          <a:p>
            <a:pPr marL="1706880">
              <a:lnSpc>
                <a:spcPct val="100000"/>
              </a:lnSpc>
              <a:spcBef>
                <a:spcPts val="215"/>
              </a:spcBef>
            </a:pPr>
            <a:r>
              <a:rPr b="0" spc="-5" dirty="0">
                <a:latin typeface="Arial"/>
                <a:cs typeface="Arial"/>
              </a:rPr>
              <a:t>Osvědčení </a:t>
            </a:r>
            <a:r>
              <a:rPr b="0" spc="-10" dirty="0">
                <a:latin typeface="Arial"/>
                <a:cs typeface="Arial"/>
              </a:rPr>
              <a:t>bezpečný</a:t>
            </a:r>
            <a:r>
              <a:rPr b="0" spc="5" dirty="0">
                <a:latin typeface="Arial"/>
                <a:cs typeface="Arial"/>
              </a:rPr>
              <a:t> </a:t>
            </a:r>
            <a:r>
              <a:rPr b="0" spc="-10" dirty="0">
                <a:latin typeface="Arial"/>
                <a:cs typeface="Arial"/>
              </a:rPr>
              <a:t>podnik</a:t>
            </a:r>
          </a:p>
          <a:p>
            <a:pPr marL="1706880">
              <a:lnSpc>
                <a:spcPct val="100000"/>
              </a:lnSpc>
              <a:spcBef>
                <a:spcPts val="219"/>
              </a:spcBef>
            </a:pPr>
            <a:r>
              <a:rPr b="0" spc="-5" dirty="0">
                <a:latin typeface="Arial"/>
                <a:cs typeface="Arial"/>
              </a:rPr>
              <a:t>Certifikát normy </a:t>
            </a:r>
            <a:r>
              <a:rPr b="0" dirty="0">
                <a:latin typeface="Arial"/>
                <a:cs typeface="Arial"/>
              </a:rPr>
              <a:t>OHSAS</a:t>
            </a:r>
            <a:r>
              <a:rPr b="0" spc="-40" dirty="0">
                <a:latin typeface="Arial"/>
                <a:cs typeface="Arial"/>
              </a:rPr>
              <a:t> </a:t>
            </a:r>
            <a:r>
              <a:rPr b="0" spc="-5" dirty="0">
                <a:latin typeface="Arial"/>
                <a:cs typeface="Arial"/>
              </a:rPr>
              <a:t>18001</a:t>
            </a:r>
          </a:p>
          <a:p>
            <a:pPr marL="1706880" marR="2188210" indent="-457200">
              <a:lnSpc>
                <a:spcPct val="110000"/>
              </a:lnSpc>
            </a:pPr>
            <a:r>
              <a:rPr dirty="0"/>
              <a:t>Vztah </a:t>
            </a:r>
            <a:r>
              <a:rPr spc="-5" dirty="0"/>
              <a:t>k životnímu prostředí  </a:t>
            </a:r>
            <a:r>
              <a:rPr b="0" spc="-5" dirty="0">
                <a:latin typeface="Arial"/>
                <a:cs typeface="Arial"/>
              </a:rPr>
              <a:t>Environmentální politika Metrostav </a:t>
            </a:r>
            <a:r>
              <a:rPr b="0" dirty="0">
                <a:latin typeface="Arial"/>
                <a:cs typeface="Arial"/>
              </a:rPr>
              <a:t>a.s.  </a:t>
            </a:r>
            <a:r>
              <a:rPr b="0" spc="-5" dirty="0">
                <a:latin typeface="Arial"/>
                <a:cs typeface="Arial"/>
              </a:rPr>
              <a:t>Certifikát systému dle ČSN </a:t>
            </a:r>
            <a:r>
              <a:rPr b="0" dirty="0">
                <a:latin typeface="Arial"/>
                <a:cs typeface="Arial"/>
              </a:rPr>
              <a:t>ISO</a:t>
            </a:r>
            <a:r>
              <a:rPr b="0" spc="30" dirty="0">
                <a:latin typeface="Arial"/>
                <a:cs typeface="Arial"/>
              </a:rPr>
              <a:t> </a:t>
            </a:r>
            <a:r>
              <a:rPr b="0" spc="-10" dirty="0">
                <a:latin typeface="Arial"/>
                <a:cs typeface="Arial"/>
              </a:rPr>
              <a:t>14001</a:t>
            </a:r>
          </a:p>
          <a:p>
            <a:pPr marL="1706880">
              <a:lnSpc>
                <a:spcPts val="2055"/>
              </a:lnSpc>
              <a:spcBef>
                <a:spcPts val="215"/>
              </a:spcBef>
            </a:pPr>
            <a:r>
              <a:rPr b="0" spc="-5" dirty="0">
                <a:latin typeface="Arial"/>
                <a:cs typeface="Arial"/>
              </a:rPr>
              <a:t>Ověřený systém environmentálního řízení</a:t>
            </a:r>
            <a:r>
              <a:rPr b="0" spc="30" dirty="0">
                <a:latin typeface="Arial"/>
                <a:cs typeface="Arial"/>
              </a:rPr>
              <a:t> </a:t>
            </a:r>
            <a:r>
              <a:rPr b="0" spc="-5" dirty="0">
                <a:latin typeface="Arial"/>
                <a:cs typeface="Arial"/>
              </a:rPr>
              <a:t>EMAS</a:t>
            </a:r>
          </a:p>
          <a:p>
            <a:pPr marL="1249680">
              <a:lnSpc>
                <a:spcPts val="2055"/>
              </a:lnSpc>
            </a:pPr>
            <a:r>
              <a:rPr spc="-5" dirty="0"/>
              <a:t>Certifikát </a:t>
            </a:r>
            <a:r>
              <a:rPr dirty="0"/>
              <a:t>Zelená</a:t>
            </a:r>
            <a:r>
              <a:rPr spc="-40" dirty="0"/>
              <a:t> </a:t>
            </a:r>
            <a:r>
              <a:rPr spc="-5" dirty="0"/>
              <a:t>úsporám</a:t>
            </a:r>
          </a:p>
          <a:p>
            <a:pPr marL="1249680">
              <a:lnSpc>
                <a:spcPct val="100000"/>
              </a:lnSpc>
              <a:spcBef>
                <a:spcPts val="215"/>
              </a:spcBef>
            </a:pPr>
            <a:r>
              <a:rPr spc="-5" dirty="0"/>
              <a:t>Certifikát společenské odpovědnosti SA</a:t>
            </a:r>
            <a:r>
              <a:rPr spc="45" dirty="0"/>
              <a:t> </a:t>
            </a:r>
            <a:r>
              <a:rPr spc="-5" dirty="0"/>
              <a:t>8000</a:t>
            </a:r>
          </a:p>
        </p:txBody>
      </p:sp>
      <p:sp>
        <p:nvSpPr>
          <p:cNvPr id="19" name="object 19"/>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solidFill>
            <a:srgbClr val="FFFFFF"/>
          </a:solidFill>
        </p:spPr>
        <p:txBody>
          <a:bodyPr wrap="square" lIns="0" tIns="0" rIns="0" bIns="0" rtlCol="0"/>
          <a:lstStyle/>
          <a:p>
            <a:endParaRPr smtClean="0">
              <a:solidFill>
                <a:prstClr val="black"/>
              </a:solidFill>
            </a:endParaRPr>
          </a:p>
        </p:txBody>
      </p:sp>
      <p:sp>
        <p:nvSpPr>
          <p:cNvPr id="20" name="object 20"/>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ln w="25908">
            <a:solidFill>
              <a:srgbClr val="FFFFFF"/>
            </a:solidFill>
          </a:ln>
        </p:spPr>
        <p:txBody>
          <a:bodyPr wrap="square" lIns="0" tIns="0" rIns="0" bIns="0" rtlCol="0"/>
          <a:lstStyle/>
          <a:p>
            <a:endParaRPr smtClean="0">
              <a:solidFill>
                <a:prstClr val="blac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0042" y="72389"/>
            <a:ext cx="7200900" cy="405765"/>
          </a:xfrm>
          <a:prstGeom prst="rect">
            <a:avLst/>
          </a:prstGeom>
        </p:spPr>
        <p:txBody>
          <a:bodyPr vert="horz" wrap="square" lIns="0" tIns="120650" rIns="0" bIns="0" rtlCol="0">
            <a:spAutoFit/>
          </a:bodyPr>
          <a:lstStyle/>
          <a:p>
            <a:pPr marL="11430">
              <a:spcBef>
                <a:spcPts val="950"/>
              </a:spcBef>
              <a:tabLst>
                <a:tab pos="840105" algn="l"/>
                <a:tab pos="3366770" algn="l"/>
                <a:tab pos="5280025" algn="l"/>
              </a:tabLst>
            </a:pPr>
            <a:r>
              <a:rPr sz="1200" b="1" spc="-10" dirty="0">
                <a:solidFill>
                  <a:srgbClr val="FF0000"/>
                </a:solidFill>
                <a:latin typeface="Arial"/>
                <a:cs typeface="Arial"/>
                <a:hlinkClick r:id="rId2" action="ppaction://hlinksldjump"/>
              </a:rPr>
              <a:t>OBSAH</a:t>
            </a:r>
            <a:r>
              <a:rPr sz="1200" b="1" spc="-10" dirty="0">
                <a:solidFill>
                  <a:srgbClr val="FF0000"/>
                </a:solidFill>
                <a:latin typeface="Arial"/>
                <a:cs typeface="Arial"/>
              </a:rPr>
              <a:t>	</a:t>
            </a:r>
            <a:r>
              <a:rPr sz="1200" b="1" spc="-5" dirty="0">
                <a:solidFill>
                  <a:srgbClr val="FF0000"/>
                </a:solidFill>
                <a:latin typeface="Arial"/>
                <a:cs typeface="Arial"/>
                <a:hlinkClick r:id="rId2" action="ppaction://hlinksldjump"/>
              </a:rPr>
              <a:t>INFORMACE</a:t>
            </a:r>
            <a:r>
              <a:rPr sz="1200" b="1" spc="45" dirty="0">
                <a:solidFill>
                  <a:srgbClr val="FF0000"/>
                </a:solidFill>
                <a:latin typeface="Arial"/>
                <a:cs typeface="Arial"/>
                <a:hlinkClick r:id="rId2" action="ppaction://hlinksldjump"/>
              </a:rPr>
              <a:t> </a:t>
            </a:r>
            <a:r>
              <a:rPr sz="1200" b="1" dirty="0">
                <a:solidFill>
                  <a:srgbClr val="FF0000"/>
                </a:solidFill>
                <a:latin typeface="Arial"/>
                <a:cs typeface="Arial"/>
                <a:hlinkClick r:id="rId2" action="ppaction://hlinksldjump"/>
              </a:rPr>
              <a:t>O</a:t>
            </a:r>
            <a:r>
              <a:rPr sz="1200" b="1" spc="25" dirty="0">
                <a:solidFill>
                  <a:srgbClr val="FF0000"/>
                </a:solidFill>
                <a:latin typeface="Arial"/>
                <a:cs typeface="Arial"/>
                <a:hlinkClick r:id="rId2" action="ppaction://hlinksldjump"/>
              </a:rPr>
              <a:t> </a:t>
            </a:r>
            <a:r>
              <a:rPr sz="1200" b="1" spc="-5" dirty="0">
                <a:solidFill>
                  <a:srgbClr val="FF0000"/>
                </a:solidFill>
                <a:latin typeface="Arial"/>
                <a:cs typeface="Arial"/>
                <a:hlinkClick r:id="rId2" action="ppaction://hlinksldjump"/>
              </a:rPr>
              <a:t>SPOLEČNOSTI</a:t>
            </a:r>
            <a:r>
              <a:rPr sz="1200" b="1" spc="-5" dirty="0">
                <a:solidFill>
                  <a:srgbClr val="FF0000"/>
                </a:solidFill>
                <a:latin typeface="Arial"/>
                <a:cs typeface="Arial"/>
              </a:rPr>
              <a:t>	REFERENČNÍ</a:t>
            </a:r>
            <a:r>
              <a:rPr sz="1200" b="1" spc="10" dirty="0">
                <a:solidFill>
                  <a:srgbClr val="FF0000"/>
                </a:solidFill>
                <a:latin typeface="Arial"/>
                <a:cs typeface="Arial"/>
              </a:rPr>
              <a:t> </a:t>
            </a:r>
            <a:r>
              <a:rPr sz="1200" b="1" spc="-40" dirty="0">
                <a:solidFill>
                  <a:srgbClr val="FF0000"/>
                </a:solidFill>
                <a:latin typeface="Arial"/>
                <a:cs typeface="Arial"/>
              </a:rPr>
              <a:t>STAVBY	</a:t>
            </a:r>
            <a:r>
              <a:rPr sz="1200" b="1" spc="-20" dirty="0">
                <a:solidFill>
                  <a:srgbClr val="FF0000"/>
                </a:solidFill>
                <a:latin typeface="Arial"/>
                <a:cs typeface="Arial"/>
                <a:hlinkClick r:id="rId3" action="ppaction://hlinksldjump"/>
              </a:rPr>
              <a:t>KONTAKT</a:t>
            </a:r>
            <a:endParaRPr sz="1200">
              <a:solidFill>
                <a:prstClr val="black"/>
              </a:solidFill>
              <a:latin typeface="Arial"/>
              <a:cs typeface="Arial"/>
            </a:endParaRPr>
          </a:p>
        </p:txBody>
      </p:sp>
      <p:sp>
        <p:nvSpPr>
          <p:cNvPr id="3" name="object 3"/>
          <p:cNvSpPr/>
          <p:nvPr/>
        </p:nvSpPr>
        <p:spPr>
          <a:xfrm>
            <a:off x="0" y="6405371"/>
            <a:ext cx="9144000" cy="452755"/>
          </a:xfrm>
          <a:custGeom>
            <a:avLst/>
            <a:gdLst/>
            <a:ahLst/>
            <a:cxnLst/>
            <a:rect l="l" t="t" r="r" b="b"/>
            <a:pathLst>
              <a:path w="9144000" h="452754">
                <a:moveTo>
                  <a:pt x="9144000" y="452625"/>
                </a:moveTo>
                <a:lnTo>
                  <a:pt x="9144000" y="0"/>
                </a:lnTo>
                <a:lnTo>
                  <a:pt x="0" y="0"/>
                </a:lnTo>
                <a:lnTo>
                  <a:pt x="0" y="452625"/>
                </a:lnTo>
                <a:lnTo>
                  <a:pt x="9144000" y="452625"/>
                </a:lnTo>
                <a:close/>
              </a:path>
            </a:pathLst>
          </a:custGeom>
          <a:solidFill>
            <a:srgbClr val="959595"/>
          </a:solidFill>
        </p:spPr>
        <p:txBody>
          <a:bodyPr wrap="square" lIns="0" tIns="0" rIns="0" bIns="0" rtlCol="0"/>
          <a:lstStyle/>
          <a:p>
            <a:endParaRPr smtClean="0">
              <a:solidFill>
                <a:prstClr val="black"/>
              </a:solidFill>
            </a:endParaRPr>
          </a:p>
        </p:txBody>
      </p:sp>
      <p:sp>
        <p:nvSpPr>
          <p:cNvPr id="4" name="object 4"/>
          <p:cNvSpPr txBox="1"/>
          <p:nvPr/>
        </p:nvSpPr>
        <p:spPr>
          <a:xfrm>
            <a:off x="186639" y="6558788"/>
            <a:ext cx="2233930" cy="254635"/>
          </a:xfrm>
          <a:prstGeom prst="rect">
            <a:avLst/>
          </a:prstGeom>
        </p:spPr>
        <p:txBody>
          <a:bodyPr vert="horz" wrap="square" lIns="0" tIns="0" rIns="0" bIns="0" rtlCol="0">
            <a:spAutoFit/>
          </a:bodyPr>
          <a:lstStyle/>
          <a:p>
            <a:pPr marL="12700"/>
            <a:r>
              <a:rPr sz="1600" b="1" spc="-5" dirty="0">
                <a:solidFill>
                  <a:srgbClr val="FFFFFF"/>
                </a:solidFill>
                <a:latin typeface="Arial"/>
                <a:cs typeface="Arial"/>
              </a:rPr>
              <a:t>Certifikáty a </a:t>
            </a:r>
            <a:r>
              <a:rPr sz="1600" b="1" spc="-10" dirty="0">
                <a:solidFill>
                  <a:srgbClr val="FFFFFF"/>
                </a:solidFill>
                <a:latin typeface="Arial"/>
                <a:cs typeface="Arial"/>
              </a:rPr>
              <a:t>osvědčení</a:t>
            </a:r>
            <a:endParaRPr sz="1600">
              <a:solidFill>
                <a:prstClr val="black"/>
              </a:solidFill>
              <a:latin typeface="Arial"/>
              <a:cs typeface="Arial"/>
            </a:endParaRPr>
          </a:p>
        </p:txBody>
      </p:sp>
      <p:sp>
        <p:nvSpPr>
          <p:cNvPr id="5" name="object 5"/>
          <p:cNvSpPr/>
          <p:nvPr/>
        </p:nvSpPr>
        <p:spPr>
          <a:xfrm>
            <a:off x="35051" y="827532"/>
            <a:ext cx="1245108" cy="1799844"/>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6" name="object 6"/>
          <p:cNvSpPr/>
          <p:nvPr/>
        </p:nvSpPr>
        <p:spPr>
          <a:xfrm>
            <a:off x="32003" y="824483"/>
            <a:ext cx="1251585" cy="1805939"/>
          </a:xfrm>
          <a:custGeom>
            <a:avLst/>
            <a:gdLst/>
            <a:ahLst/>
            <a:cxnLst/>
            <a:rect l="l" t="t" r="r" b="b"/>
            <a:pathLst>
              <a:path w="1251585" h="1805939">
                <a:moveTo>
                  <a:pt x="0" y="1805939"/>
                </a:moveTo>
                <a:lnTo>
                  <a:pt x="1251204" y="1805939"/>
                </a:lnTo>
                <a:lnTo>
                  <a:pt x="1251204" y="0"/>
                </a:lnTo>
                <a:lnTo>
                  <a:pt x="0" y="0"/>
                </a:lnTo>
                <a:lnTo>
                  <a:pt x="0" y="1805939"/>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7" name="object 7"/>
          <p:cNvSpPr/>
          <p:nvPr/>
        </p:nvSpPr>
        <p:spPr>
          <a:xfrm>
            <a:off x="35051" y="4605528"/>
            <a:ext cx="1245108" cy="1799844"/>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8" name="object 8"/>
          <p:cNvSpPr/>
          <p:nvPr/>
        </p:nvSpPr>
        <p:spPr>
          <a:xfrm>
            <a:off x="32003" y="4602479"/>
            <a:ext cx="1251585" cy="1805939"/>
          </a:xfrm>
          <a:custGeom>
            <a:avLst/>
            <a:gdLst/>
            <a:ahLst/>
            <a:cxnLst/>
            <a:rect l="l" t="t" r="r" b="b"/>
            <a:pathLst>
              <a:path w="1251585" h="1805939">
                <a:moveTo>
                  <a:pt x="0" y="1805940"/>
                </a:moveTo>
                <a:lnTo>
                  <a:pt x="1251204" y="1805940"/>
                </a:lnTo>
                <a:lnTo>
                  <a:pt x="1251204" y="0"/>
                </a:lnTo>
                <a:lnTo>
                  <a:pt x="0" y="0"/>
                </a:lnTo>
                <a:lnTo>
                  <a:pt x="0" y="1805940"/>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9" name="object 9"/>
          <p:cNvSpPr/>
          <p:nvPr/>
        </p:nvSpPr>
        <p:spPr>
          <a:xfrm>
            <a:off x="35051" y="2709672"/>
            <a:ext cx="1245108" cy="1799844"/>
          </a:xfrm>
          <a:prstGeom prst="rect">
            <a:avLst/>
          </a:prstGeom>
          <a:blipFill>
            <a:blip r:embed="rId6" cstate="print"/>
            <a:stretch>
              <a:fillRect/>
            </a:stretch>
          </a:blipFill>
        </p:spPr>
        <p:txBody>
          <a:bodyPr wrap="square" lIns="0" tIns="0" rIns="0" bIns="0" rtlCol="0"/>
          <a:lstStyle/>
          <a:p>
            <a:endParaRPr smtClean="0">
              <a:solidFill>
                <a:prstClr val="black"/>
              </a:solidFill>
            </a:endParaRPr>
          </a:p>
        </p:txBody>
      </p:sp>
      <p:sp>
        <p:nvSpPr>
          <p:cNvPr id="10" name="object 10"/>
          <p:cNvSpPr/>
          <p:nvPr/>
        </p:nvSpPr>
        <p:spPr>
          <a:xfrm>
            <a:off x="32003" y="2706623"/>
            <a:ext cx="1251585" cy="1805939"/>
          </a:xfrm>
          <a:custGeom>
            <a:avLst/>
            <a:gdLst/>
            <a:ahLst/>
            <a:cxnLst/>
            <a:rect l="l" t="t" r="r" b="b"/>
            <a:pathLst>
              <a:path w="1251585" h="1805939">
                <a:moveTo>
                  <a:pt x="0" y="1805939"/>
                </a:moveTo>
                <a:lnTo>
                  <a:pt x="1251204" y="1805939"/>
                </a:lnTo>
                <a:lnTo>
                  <a:pt x="1251204" y="0"/>
                </a:lnTo>
                <a:lnTo>
                  <a:pt x="0" y="0"/>
                </a:lnTo>
                <a:lnTo>
                  <a:pt x="0" y="1805939"/>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11" name="object 11"/>
          <p:cNvSpPr/>
          <p:nvPr/>
        </p:nvSpPr>
        <p:spPr>
          <a:xfrm>
            <a:off x="7845552" y="4605528"/>
            <a:ext cx="1245107" cy="1799844"/>
          </a:xfrm>
          <a:prstGeom prst="rect">
            <a:avLst/>
          </a:prstGeom>
          <a:blipFill>
            <a:blip r:embed="rId7" cstate="print"/>
            <a:stretch>
              <a:fillRect/>
            </a:stretch>
          </a:blipFill>
        </p:spPr>
        <p:txBody>
          <a:bodyPr wrap="square" lIns="0" tIns="0" rIns="0" bIns="0" rtlCol="0"/>
          <a:lstStyle/>
          <a:p>
            <a:endParaRPr smtClean="0">
              <a:solidFill>
                <a:prstClr val="black"/>
              </a:solidFill>
            </a:endParaRPr>
          </a:p>
        </p:txBody>
      </p:sp>
      <p:sp>
        <p:nvSpPr>
          <p:cNvPr id="12" name="object 12"/>
          <p:cNvSpPr/>
          <p:nvPr/>
        </p:nvSpPr>
        <p:spPr>
          <a:xfrm>
            <a:off x="7842504" y="4602479"/>
            <a:ext cx="1251585" cy="1805939"/>
          </a:xfrm>
          <a:custGeom>
            <a:avLst/>
            <a:gdLst/>
            <a:ahLst/>
            <a:cxnLst/>
            <a:rect l="l" t="t" r="r" b="b"/>
            <a:pathLst>
              <a:path w="1251584" h="1805939">
                <a:moveTo>
                  <a:pt x="0" y="1805940"/>
                </a:moveTo>
                <a:lnTo>
                  <a:pt x="1251203" y="1805940"/>
                </a:lnTo>
                <a:lnTo>
                  <a:pt x="1251203" y="0"/>
                </a:lnTo>
                <a:lnTo>
                  <a:pt x="0" y="0"/>
                </a:lnTo>
                <a:lnTo>
                  <a:pt x="0" y="1805940"/>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13" name="object 13"/>
          <p:cNvSpPr/>
          <p:nvPr/>
        </p:nvSpPr>
        <p:spPr>
          <a:xfrm>
            <a:off x="3950208" y="4605528"/>
            <a:ext cx="1243584" cy="1799844"/>
          </a:xfrm>
          <a:prstGeom prst="rect">
            <a:avLst/>
          </a:prstGeom>
          <a:blipFill>
            <a:blip r:embed="rId8" cstate="print"/>
            <a:stretch>
              <a:fillRect/>
            </a:stretch>
          </a:blipFill>
        </p:spPr>
        <p:txBody>
          <a:bodyPr wrap="square" lIns="0" tIns="0" rIns="0" bIns="0" rtlCol="0"/>
          <a:lstStyle/>
          <a:p>
            <a:endParaRPr smtClean="0">
              <a:solidFill>
                <a:prstClr val="black"/>
              </a:solidFill>
            </a:endParaRPr>
          </a:p>
        </p:txBody>
      </p:sp>
      <p:sp>
        <p:nvSpPr>
          <p:cNvPr id="14" name="object 14"/>
          <p:cNvSpPr/>
          <p:nvPr/>
        </p:nvSpPr>
        <p:spPr>
          <a:xfrm>
            <a:off x="3947159" y="4602479"/>
            <a:ext cx="1249680" cy="1805939"/>
          </a:xfrm>
          <a:custGeom>
            <a:avLst/>
            <a:gdLst/>
            <a:ahLst/>
            <a:cxnLst/>
            <a:rect l="l" t="t" r="r" b="b"/>
            <a:pathLst>
              <a:path w="1249679" h="1805939">
                <a:moveTo>
                  <a:pt x="0" y="1805940"/>
                </a:moveTo>
                <a:lnTo>
                  <a:pt x="1249680" y="1805940"/>
                </a:lnTo>
                <a:lnTo>
                  <a:pt x="1249680" y="0"/>
                </a:lnTo>
                <a:lnTo>
                  <a:pt x="0" y="0"/>
                </a:lnTo>
                <a:lnTo>
                  <a:pt x="0" y="1805940"/>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15" name="object 15"/>
          <p:cNvSpPr/>
          <p:nvPr/>
        </p:nvSpPr>
        <p:spPr>
          <a:xfrm>
            <a:off x="5253228" y="4605528"/>
            <a:ext cx="1245108" cy="1799844"/>
          </a:xfrm>
          <a:prstGeom prst="rect">
            <a:avLst/>
          </a:prstGeom>
          <a:blipFill>
            <a:blip r:embed="rId9" cstate="print"/>
            <a:stretch>
              <a:fillRect/>
            </a:stretch>
          </a:blipFill>
        </p:spPr>
        <p:txBody>
          <a:bodyPr wrap="square" lIns="0" tIns="0" rIns="0" bIns="0" rtlCol="0"/>
          <a:lstStyle/>
          <a:p>
            <a:endParaRPr smtClean="0">
              <a:solidFill>
                <a:prstClr val="black"/>
              </a:solidFill>
            </a:endParaRPr>
          </a:p>
        </p:txBody>
      </p:sp>
      <p:sp>
        <p:nvSpPr>
          <p:cNvPr id="16" name="object 16"/>
          <p:cNvSpPr/>
          <p:nvPr/>
        </p:nvSpPr>
        <p:spPr>
          <a:xfrm>
            <a:off x="5250179" y="4602479"/>
            <a:ext cx="1251585" cy="1805939"/>
          </a:xfrm>
          <a:custGeom>
            <a:avLst/>
            <a:gdLst/>
            <a:ahLst/>
            <a:cxnLst/>
            <a:rect l="l" t="t" r="r" b="b"/>
            <a:pathLst>
              <a:path w="1251585" h="1805939">
                <a:moveTo>
                  <a:pt x="0" y="1805940"/>
                </a:moveTo>
                <a:lnTo>
                  <a:pt x="1251203" y="1805940"/>
                </a:lnTo>
                <a:lnTo>
                  <a:pt x="1251203" y="0"/>
                </a:lnTo>
                <a:lnTo>
                  <a:pt x="0" y="0"/>
                </a:lnTo>
                <a:lnTo>
                  <a:pt x="0" y="1805940"/>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17" name="object 17"/>
          <p:cNvSpPr/>
          <p:nvPr/>
        </p:nvSpPr>
        <p:spPr>
          <a:xfrm>
            <a:off x="2639567" y="2709672"/>
            <a:ext cx="1245108" cy="1799844"/>
          </a:xfrm>
          <a:prstGeom prst="rect">
            <a:avLst/>
          </a:prstGeom>
          <a:blipFill>
            <a:blip r:embed="rId10" cstate="print"/>
            <a:stretch>
              <a:fillRect/>
            </a:stretch>
          </a:blipFill>
        </p:spPr>
        <p:txBody>
          <a:bodyPr wrap="square" lIns="0" tIns="0" rIns="0" bIns="0" rtlCol="0"/>
          <a:lstStyle/>
          <a:p>
            <a:endParaRPr smtClean="0">
              <a:solidFill>
                <a:prstClr val="black"/>
              </a:solidFill>
            </a:endParaRPr>
          </a:p>
        </p:txBody>
      </p:sp>
      <p:sp>
        <p:nvSpPr>
          <p:cNvPr id="18" name="object 18"/>
          <p:cNvSpPr/>
          <p:nvPr/>
        </p:nvSpPr>
        <p:spPr>
          <a:xfrm>
            <a:off x="2636520" y="2706623"/>
            <a:ext cx="1251585" cy="1805939"/>
          </a:xfrm>
          <a:custGeom>
            <a:avLst/>
            <a:gdLst/>
            <a:ahLst/>
            <a:cxnLst/>
            <a:rect l="l" t="t" r="r" b="b"/>
            <a:pathLst>
              <a:path w="1251585" h="1805939">
                <a:moveTo>
                  <a:pt x="0" y="1805939"/>
                </a:moveTo>
                <a:lnTo>
                  <a:pt x="1251204" y="1805939"/>
                </a:lnTo>
                <a:lnTo>
                  <a:pt x="1251204" y="0"/>
                </a:lnTo>
                <a:lnTo>
                  <a:pt x="0" y="0"/>
                </a:lnTo>
                <a:lnTo>
                  <a:pt x="0" y="1805939"/>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19" name="object 19"/>
          <p:cNvSpPr/>
          <p:nvPr/>
        </p:nvSpPr>
        <p:spPr>
          <a:xfrm>
            <a:off x="1330452" y="4605528"/>
            <a:ext cx="1245108" cy="1799844"/>
          </a:xfrm>
          <a:prstGeom prst="rect">
            <a:avLst/>
          </a:prstGeom>
          <a:blipFill>
            <a:blip r:embed="rId11" cstate="print"/>
            <a:stretch>
              <a:fillRect/>
            </a:stretch>
          </a:blipFill>
        </p:spPr>
        <p:txBody>
          <a:bodyPr wrap="square" lIns="0" tIns="0" rIns="0" bIns="0" rtlCol="0"/>
          <a:lstStyle/>
          <a:p>
            <a:endParaRPr smtClean="0">
              <a:solidFill>
                <a:prstClr val="black"/>
              </a:solidFill>
            </a:endParaRPr>
          </a:p>
        </p:txBody>
      </p:sp>
      <p:sp>
        <p:nvSpPr>
          <p:cNvPr id="20" name="object 20"/>
          <p:cNvSpPr/>
          <p:nvPr/>
        </p:nvSpPr>
        <p:spPr>
          <a:xfrm>
            <a:off x="1327403" y="4602479"/>
            <a:ext cx="1251585" cy="1805939"/>
          </a:xfrm>
          <a:custGeom>
            <a:avLst/>
            <a:gdLst/>
            <a:ahLst/>
            <a:cxnLst/>
            <a:rect l="l" t="t" r="r" b="b"/>
            <a:pathLst>
              <a:path w="1251585" h="1805939">
                <a:moveTo>
                  <a:pt x="0" y="1805940"/>
                </a:moveTo>
                <a:lnTo>
                  <a:pt x="1251204" y="1805940"/>
                </a:lnTo>
                <a:lnTo>
                  <a:pt x="1251204" y="0"/>
                </a:lnTo>
                <a:lnTo>
                  <a:pt x="0" y="0"/>
                </a:lnTo>
                <a:lnTo>
                  <a:pt x="0" y="1805940"/>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21" name="object 21"/>
          <p:cNvSpPr/>
          <p:nvPr/>
        </p:nvSpPr>
        <p:spPr>
          <a:xfrm>
            <a:off x="2639567" y="4605528"/>
            <a:ext cx="1245108" cy="1799844"/>
          </a:xfrm>
          <a:prstGeom prst="rect">
            <a:avLst/>
          </a:prstGeom>
          <a:blipFill>
            <a:blip r:embed="rId12" cstate="print"/>
            <a:stretch>
              <a:fillRect/>
            </a:stretch>
          </a:blipFill>
        </p:spPr>
        <p:txBody>
          <a:bodyPr wrap="square" lIns="0" tIns="0" rIns="0" bIns="0" rtlCol="0"/>
          <a:lstStyle/>
          <a:p>
            <a:endParaRPr smtClean="0">
              <a:solidFill>
                <a:prstClr val="black"/>
              </a:solidFill>
            </a:endParaRPr>
          </a:p>
        </p:txBody>
      </p:sp>
      <p:sp>
        <p:nvSpPr>
          <p:cNvPr id="22" name="object 22"/>
          <p:cNvSpPr/>
          <p:nvPr/>
        </p:nvSpPr>
        <p:spPr>
          <a:xfrm>
            <a:off x="2636520" y="4602479"/>
            <a:ext cx="1251585" cy="1805939"/>
          </a:xfrm>
          <a:custGeom>
            <a:avLst/>
            <a:gdLst/>
            <a:ahLst/>
            <a:cxnLst/>
            <a:rect l="l" t="t" r="r" b="b"/>
            <a:pathLst>
              <a:path w="1251585" h="1805939">
                <a:moveTo>
                  <a:pt x="0" y="1805940"/>
                </a:moveTo>
                <a:lnTo>
                  <a:pt x="1251204" y="1805940"/>
                </a:lnTo>
                <a:lnTo>
                  <a:pt x="1251204" y="0"/>
                </a:lnTo>
                <a:lnTo>
                  <a:pt x="0" y="0"/>
                </a:lnTo>
                <a:lnTo>
                  <a:pt x="0" y="1805940"/>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23" name="object 23"/>
          <p:cNvSpPr/>
          <p:nvPr/>
        </p:nvSpPr>
        <p:spPr>
          <a:xfrm>
            <a:off x="1330452" y="827532"/>
            <a:ext cx="1245108" cy="1799844"/>
          </a:xfrm>
          <a:prstGeom prst="rect">
            <a:avLst/>
          </a:prstGeom>
          <a:blipFill>
            <a:blip r:embed="rId13" cstate="print"/>
            <a:stretch>
              <a:fillRect/>
            </a:stretch>
          </a:blipFill>
        </p:spPr>
        <p:txBody>
          <a:bodyPr wrap="square" lIns="0" tIns="0" rIns="0" bIns="0" rtlCol="0"/>
          <a:lstStyle/>
          <a:p>
            <a:endParaRPr smtClean="0">
              <a:solidFill>
                <a:prstClr val="black"/>
              </a:solidFill>
            </a:endParaRPr>
          </a:p>
        </p:txBody>
      </p:sp>
      <p:sp>
        <p:nvSpPr>
          <p:cNvPr id="24" name="object 24"/>
          <p:cNvSpPr/>
          <p:nvPr/>
        </p:nvSpPr>
        <p:spPr>
          <a:xfrm>
            <a:off x="1327403" y="824483"/>
            <a:ext cx="1251585" cy="1805939"/>
          </a:xfrm>
          <a:custGeom>
            <a:avLst/>
            <a:gdLst/>
            <a:ahLst/>
            <a:cxnLst/>
            <a:rect l="l" t="t" r="r" b="b"/>
            <a:pathLst>
              <a:path w="1251585" h="1805939">
                <a:moveTo>
                  <a:pt x="0" y="1805939"/>
                </a:moveTo>
                <a:lnTo>
                  <a:pt x="1251204" y="1805939"/>
                </a:lnTo>
                <a:lnTo>
                  <a:pt x="1251204" y="0"/>
                </a:lnTo>
                <a:lnTo>
                  <a:pt x="0" y="0"/>
                </a:lnTo>
                <a:lnTo>
                  <a:pt x="0" y="1805939"/>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25" name="object 25"/>
          <p:cNvSpPr/>
          <p:nvPr/>
        </p:nvSpPr>
        <p:spPr>
          <a:xfrm>
            <a:off x="3950208" y="827532"/>
            <a:ext cx="1243584" cy="1799844"/>
          </a:xfrm>
          <a:prstGeom prst="rect">
            <a:avLst/>
          </a:prstGeom>
          <a:blipFill>
            <a:blip r:embed="rId14" cstate="print"/>
            <a:stretch>
              <a:fillRect/>
            </a:stretch>
          </a:blipFill>
        </p:spPr>
        <p:txBody>
          <a:bodyPr wrap="square" lIns="0" tIns="0" rIns="0" bIns="0" rtlCol="0"/>
          <a:lstStyle/>
          <a:p>
            <a:endParaRPr smtClean="0">
              <a:solidFill>
                <a:prstClr val="black"/>
              </a:solidFill>
            </a:endParaRPr>
          </a:p>
        </p:txBody>
      </p:sp>
      <p:sp>
        <p:nvSpPr>
          <p:cNvPr id="26" name="object 26"/>
          <p:cNvSpPr/>
          <p:nvPr/>
        </p:nvSpPr>
        <p:spPr>
          <a:xfrm>
            <a:off x="3947159" y="824483"/>
            <a:ext cx="1249680" cy="1805939"/>
          </a:xfrm>
          <a:custGeom>
            <a:avLst/>
            <a:gdLst/>
            <a:ahLst/>
            <a:cxnLst/>
            <a:rect l="l" t="t" r="r" b="b"/>
            <a:pathLst>
              <a:path w="1249679" h="1805939">
                <a:moveTo>
                  <a:pt x="0" y="1805939"/>
                </a:moveTo>
                <a:lnTo>
                  <a:pt x="1249680" y="1805939"/>
                </a:lnTo>
                <a:lnTo>
                  <a:pt x="1249680" y="0"/>
                </a:lnTo>
                <a:lnTo>
                  <a:pt x="0" y="0"/>
                </a:lnTo>
                <a:lnTo>
                  <a:pt x="0" y="1805939"/>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27" name="object 27"/>
          <p:cNvSpPr/>
          <p:nvPr/>
        </p:nvSpPr>
        <p:spPr>
          <a:xfrm>
            <a:off x="5253228" y="827532"/>
            <a:ext cx="1245108" cy="1799844"/>
          </a:xfrm>
          <a:prstGeom prst="rect">
            <a:avLst/>
          </a:prstGeom>
          <a:blipFill>
            <a:blip r:embed="rId15" cstate="print"/>
            <a:stretch>
              <a:fillRect/>
            </a:stretch>
          </a:blipFill>
        </p:spPr>
        <p:txBody>
          <a:bodyPr wrap="square" lIns="0" tIns="0" rIns="0" bIns="0" rtlCol="0"/>
          <a:lstStyle/>
          <a:p>
            <a:endParaRPr smtClean="0">
              <a:solidFill>
                <a:prstClr val="black"/>
              </a:solidFill>
            </a:endParaRPr>
          </a:p>
        </p:txBody>
      </p:sp>
      <p:sp>
        <p:nvSpPr>
          <p:cNvPr id="28" name="object 28"/>
          <p:cNvSpPr/>
          <p:nvPr/>
        </p:nvSpPr>
        <p:spPr>
          <a:xfrm>
            <a:off x="5250179" y="824483"/>
            <a:ext cx="1251585" cy="1805939"/>
          </a:xfrm>
          <a:custGeom>
            <a:avLst/>
            <a:gdLst/>
            <a:ahLst/>
            <a:cxnLst/>
            <a:rect l="l" t="t" r="r" b="b"/>
            <a:pathLst>
              <a:path w="1251585" h="1805939">
                <a:moveTo>
                  <a:pt x="0" y="1805939"/>
                </a:moveTo>
                <a:lnTo>
                  <a:pt x="1251203" y="1805939"/>
                </a:lnTo>
                <a:lnTo>
                  <a:pt x="1251203" y="0"/>
                </a:lnTo>
                <a:lnTo>
                  <a:pt x="0" y="0"/>
                </a:lnTo>
                <a:lnTo>
                  <a:pt x="0" y="1805939"/>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29" name="object 29"/>
          <p:cNvSpPr/>
          <p:nvPr/>
        </p:nvSpPr>
        <p:spPr>
          <a:xfrm>
            <a:off x="6548628" y="827532"/>
            <a:ext cx="1245107" cy="1799844"/>
          </a:xfrm>
          <a:prstGeom prst="rect">
            <a:avLst/>
          </a:prstGeom>
          <a:blipFill>
            <a:blip r:embed="rId16" cstate="print"/>
            <a:stretch>
              <a:fillRect/>
            </a:stretch>
          </a:blipFill>
        </p:spPr>
        <p:txBody>
          <a:bodyPr wrap="square" lIns="0" tIns="0" rIns="0" bIns="0" rtlCol="0"/>
          <a:lstStyle/>
          <a:p>
            <a:endParaRPr smtClean="0">
              <a:solidFill>
                <a:prstClr val="black"/>
              </a:solidFill>
            </a:endParaRPr>
          </a:p>
        </p:txBody>
      </p:sp>
      <p:sp>
        <p:nvSpPr>
          <p:cNvPr id="30" name="object 30"/>
          <p:cNvSpPr/>
          <p:nvPr/>
        </p:nvSpPr>
        <p:spPr>
          <a:xfrm>
            <a:off x="6545580" y="824483"/>
            <a:ext cx="1251585" cy="1805939"/>
          </a:xfrm>
          <a:custGeom>
            <a:avLst/>
            <a:gdLst/>
            <a:ahLst/>
            <a:cxnLst/>
            <a:rect l="l" t="t" r="r" b="b"/>
            <a:pathLst>
              <a:path w="1251584" h="1805939">
                <a:moveTo>
                  <a:pt x="0" y="1805939"/>
                </a:moveTo>
                <a:lnTo>
                  <a:pt x="1251203" y="1805939"/>
                </a:lnTo>
                <a:lnTo>
                  <a:pt x="1251203" y="0"/>
                </a:lnTo>
                <a:lnTo>
                  <a:pt x="0" y="0"/>
                </a:lnTo>
                <a:lnTo>
                  <a:pt x="0" y="1805939"/>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31" name="object 31"/>
          <p:cNvSpPr/>
          <p:nvPr/>
        </p:nvSpPr>
        <p:spPr>
          <a:xfrm>
            <a:off x="2639567" y="827532"/>
            <a:ext cx="1245108" cy="1799844"/>
          </a:xfrm>
          <a:prstGeom prst="rect">
            <a:avLst/>
          </a:prstGeom>
          <a:blipFill>
            <a:blip r:embed="rId17" cstate="print"/>
            <a:stretch>
              <a:fillRect/>
            </a:stretch>
          </a:blipFill>
        </p:spPr>
        <p:txBody>
          <a:bodyPr wrap="square" lIns="0" tIns="0" rIns="0" bIns="0" rtlCol="0"/>
          <a:lstStyle/>
          <a:p>
            <a:endParaRPr smtClean="0">
              <a:solidFill>
                <a:prstClr val="black"/>
              </a:solidFill>
            </a:endParaRPr>
          </a:p>
        </p:txBody>
      </p:sp>
      <p:sp>
        <p:nvSpPr>
          <p:cNvPr id="32" name="object 32"/>
          <p:cNvSpPr/>
          <p:nvPr/>
        </p:nvSpPr>
        <p:spPr>
          <a:xfrm>
            <a:off x="2636520" y="824483"/>
            <a:ext cx="1251585" cy="1805939"/>
          </a:xfrm>
          <a:custGeom>
            <a:avLst/>
            <a:gdLst/>
            <a:ahLst/>
            <a:cxnLst/>
            <a:rect l="l" t="t" r="r" b="b"/>
            <a:pathLst>
              <a:path w="1251585" h="1805939">
                <a:moveTo>
                  <a:pt x="0" y="1805939"/>
                </a:moveTo>
                <a:lnTo>
                  <a:pt x="1251204" y="1805939"/>
                </a:lnTo>
                <a:lnTo>
                  <a:pt x="1251204" y="0"/>
                </a:lnTo>
                <a:lnTo>
                  <a:pt x="0" y="0"/>
                </a:lnTo>
                <a:lnTo>
                  <a:pt x="0" y="1805939"/>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33" name="object 33"/>
          <p:cNvSpPr/>
          <p:nvPr/>
        </p:nvSpPr>
        <p:spPr>
          <a:xfrm>
            <a:off x="7845552" y="827532"/>
            <a:ext cx="1245107" cy="1799844"/>
          </a:xfrm>
          <a:prstGeom prst="rect">
            <a:avLst/>
          </a:prstGeom>
          <a:blipFill>
            <a:blip r:embed="rId18" cstate="print"/>
            <a:stretch>
              <a:fillRect/>
            </a:stretch>
          </a:blipFill>
        </p:spPr>
        <p:txBody>
          <a:bodyPr wrap="square" lIns="0" tIns="0" rIns="0" bIns="0" rtlCol="0"/>
          <a:lstStyle/>
          <a:p>
            <a:endParaRPr smtClean="0">
              <a:solidFill>
                <a:prstClr val="black"/>
              </a:solidFill>
            </a:endParaRPr>
          </a:p>
        </p:txBody>
      </p:sp>
      <p:sp>
        <p:nvSpPr>
          <p:cNvPr id="34" name="object 34"/>
          <p:cNvSpPr/>
          <p:nvPr/>
        </p:nvSpPr>
        <p:spPr>
          <a:xfrm>
            <a:off x="7842504" y="824483"/>
            <a:ext cx="1251585" cy="1805939"/>
          </a:xfrm>
          <a:custGeom>
            <a:avLst/>
            <a:gdLst/>
            <a:ahLst/>
            <a:cxnLst/>
            <a:rect l="l" t="t" r="r" b="b"/>
            <a:pathLst>
              <a:path w="1251584" h="1805939">
                <a:moveTo>
                  <a:pt x="0" y="1805939"/>
                </a:moveTo>
                <a:lnTo>
                  <a:pt x="1251203" y="1805939"/>
                </a:lnTo>
                <a:lnTo>
                  <a:pt x="1251203" y="0"/>
                </a:lnTo>
                <a:lnTo>
                  <a:pt x="0" y="0"/>
                </a:lnTo>
                <a:lnTo>
                  <a:pt x="0" y="1805939"/>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35" name="object 35"/>
          <p:cNvSpPr/>
          <p:nvPr/>
        </p:nvSpPr>
        <p:spPr>
          <a:xfrm>
            <a:off x="5253228" y="2709672"/>
            <a:ext cx="1245108" cy="1799844"/>
          </a:xfrm>
          <a:prstGeom prst="rect">
            <a:avLst/>
          </a:prstGeom>
          <a:blipFill>
            <a:blip r:embed="rId19" cstate="print"/>
            <a:stretch>
              <a:fillRect/>
            </a:stretch>
          </a:blipFill>
        </p:spPr>
        <p:txBody>
          <a:bodyPr wrap="square" lIns="0" tIns="0" rIns="0" bIns="0" rtlCol="0"/>
          <a:lstStyle/>
          <a:p>
            <a:endParaRPr smtClean="0">
              <a:solidFill>
                <a:prstClr val="black"/>
              </a:solidFill>
            </a:endParaRPr>
          </a:p>
        </p:txBody>
      </p:sp>
      <p:graphicFrame>
        <p:nvGraphicFramePr>
          <p:cNvPr id="36" name="object 36"/>
          <p:cNvGraphicFramePr>
            <a:graphicFrameLocks noGrp="1"/>
          </p:cNvGraphicFramePr>
          <p:nvPr/>
        </p:nvGraphicFramePr>
        <p:xfrm>
          <a:off x="5244084" y="2700527"/>
          <a:ext cx="3845051" cy="1882140"/>
        </p:xfrm>
        <a:graphic>
          <a:graphicData uri="http://schemas.openxmlformats.org/drawingml/2006/table">
            <a:tbl>
              <a:tblPr firstRow="1" bandRow="1">
                <a:tableStyleId>{2D5ABB26-0587-4C30-8999-92F81FD0307C}</a:tableStyleId>
              </a:tblPr>
              <a:tblGrid>
                <a:gridCol w="1274826"/>
                <a:gridCol w="1294637"/>
                <a:gridCol w="1275588"/>
              </a:tblGrid>
              <a:tr h="1813560">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25"/>
                        </a:spcBef>
                      </a:pPr>
                      <a:endParaRPr sz="1300">
                        <a:latin typeface="Times New Roman"/>
                        <a:cs typeface="Times New Roman"/>
                      </a:endParaRPr>
                    </a:p>
                  </a:txBody>
                  <a:tcPr marL="0" marR="0" marT="0" marB="0">
                    <a:lnL w="9143">
                      <a:solidFill>
                        <a:srgbClr val="000000"/>
                      </a:solidFill>
                      <a:prstDash val="solid"/>
                    </a:lnL>
                    <a:lnR w="50292">
                      <a:solidFill>
                        <a:srgbClr val="000000"/>
                      </a:solidFill>
                      <a:prstDash val="solid"/>
                    </a:lnR>
                    <a:lnT w="9143">
                      <a:solidFill>
                        <a:srgbClr val="000000"/>
                      </a:solidFill>
                      <a:prstDash val="solid"/>
                    </a:lnT>
                    <a:lnB w="18288">
                      <a:solidFill>
                        <a:srgbClr val="000000"/>
                      </a:solidFill>
                      <a:prstDash val="solid"/>
                    </a:lnB>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30"/>
                        </a:spcBef>
                      </a:pPr>
                      <a:endParaRPr sz="1350">
                        <a:latin typeface="Times New Roman"/>
                        <a:cs typeface="Times New Roman"/>
                      </a:endParaRPr>
                    </a:p>
                  </a:txBody>
                  <a:tcPr marL="0" marR="0" marT="0" marB="0">
                    <a:lnL w="50292">
                      <a:solidFill>
                        <a:srgbClr val="000000"/>
                      </a:solidFill>
                      <a:prstDash val="solid"/>
                    </a:lnL>
                    <a:lnR w="9144">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5"/>
                        </a:spcBef>
                      </a:pPr>
                      <a:endParaRPr sz="1350">
                        <a:latin typeface="Times New Roman"/>
                        <a:cs typeface="Times New Roman"/>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bl>
          </a:graphicData>
        </a:graphic>
      </p:graphicFrame>
      <p:sp>
        <p:nvSpPr>
          <p:cNvPr id="37" name="object 37"/>
          <p:cNvSpPr/>
          <p:nvPr/>
        </p:nvSpPr>
        <p:spPr>
          <a:xfrm>
            <a:off x="6548628" y="2709672"/>
            <a:ext cx="1245107" cy="1799844"/>
          </a:xfrm>
          <a:prstGeom prst="rect">
            <a:avLst/>
          </a:prstGeom>
          <a:blipFill>
            <a:blip r:embed="rId20" cstate="print"/>
            <a:stretch>
              <a:fillRect/>
            </a:stretch>
          </a:blipFill>
        </p:spPr>
        <p:txBody>
          <a:bodyPr wrap="square" lIns="0" tIns="0" rIns="0" bIns="0" rtlCol="0"/>
          <a:lstStyle/>
          <a:p>
            <a:endParaRPr smtClean="0">
              <a:solidFill>
                <a:prstClr val="black"/>
              </a:solidFill>
            </a:endParaRPr>
          </a:p>
        </p:txBody>
      </p:sp>
      <p:sp>
        <p:nvSpPr>
          <p:cNvPr id="38" name="object 38"/>
          <p:cNvSpPr/>
          <p:nvPr/>
        </p:nvSpPr>
        <p:spPr>
          <a:xfrm>
            <a:off x="1330452" y="2709672"/>
            <a:ext cx="1245108" cy="1799844"/>
          </a:xfrm>
          <a:prstGeom prst="rect">
            <a:avLst/>
          </a:prstGeom>
          <a:blipFill>
            <a:blip r:embed="rId21" cstate="print"/>
            <a:stretch>
              <a:fillRect/>
            </a:stretch>
          </a:blipFill>
        </p:spPr>
        <p:txBody>
          <a:bodyPr wrap="square" lIns="0" tIns="0" rIns="0" bIns="0" rtlCol="0"/>
          <a:lstStyle/>
          <a:p>
            <a:endParaRPr smtClean="0">
              <a:solidFill>
                <a:prstClr val="black"/>
              </a:solidFill>
            </a:endParaRPr>
          </a:p>
        </p:txBody>
      </p:sp>
      <p:sp>
        <p:nvSpPr>
          <p:cNvPr id="39" name="object 39"/>
          <p:cNvSpPr/>
          <p:nvPr/>
        </p:nvSpPr>
        <p:spPr>
          <a:xfrm>
            <a:off x="1327403" y="2706623"/>
            <a:ext cx="1251585" cy="1805939"/>
          </a:xfrm>
          <a:custGeom>
            <a:avLst/>
            <a:gdLst/>
            <a:ahLst/>
            <a:cxnLst/>
            <a:rect l="l" t="t" r="r" b="b"/>
            <a:pathLst>
              <a:path w="1251585" h="1805939">
                <a:moveTo>
                  <a:pt x="0" y="1805939"/>
                </a:moveTo>
                <a:lnTo>
                  <a:pt x="1251204" y="1805939"/>
                </a:lnTo>
                <a:lnTo>
                  <a:pt x="1251204" y="0"/>
                </a:lnTo>
                <a:lnTo>
                  <a:pt x="0" y="0"/>
                </a:lnTo>
                <a:lnTo>
                  <a:pt x="0" y="1805939"/>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40" name="object 40"/>
          <p:cNvSpPr/>
          <p:nvPr/>
        </p:nvSpPr>
        <p:spPr>
          <a:xfrm>
            <a:off x="6548628" y="4605528"/>
            <a:ext cx="1245107" cy="1799844"/>
          </a:xfrm>
          <a:prstGeom prst="rect">
            <a:avLst/>
          </a:prstGeom>
          <a:blipFill>
            <a:blip r:embed="rId22" cstate="print"/>
            <a:stretch>
              <a:fillRect/>
            </a:stretch>
          </a:blipFill>
        </p:spPr>
        <p:txBody>
          <a:bodyPr wrap="square" lIns="0" tIns="0" rIns="0" bIns="0" rtlCol="0"/>
          <a:lstStyle/>
          <a:p>
            <a:endParaRPr smtClean="0">
              <a:solidFill>
                <a:prstClr val="black"/>
              </a:solidFill>
            </a:endParaRPr>
          </a:p>
        </p:txBody>
      </p:sp>
      <p:sp>
        <p:nvSpPr>
          <p:cNvPr id="41" name="object 41"/>
          <p:cNvSpPr/>
          <p:nvPr/>
        </p:nvSpPr>
        <p:spPr>
          <a:xfrm>
            <a:off x="6545580" y="4602479"/>
            <a:ext cx="1251585" cy="1805939"/>
          </a:xfrm>
          <a:custGeom>
            <a:avLst/>
            <a:gdLst/>
            <a:ahLst/>
            <a:cxnLst/>
            <a:rect l="l" t="t" r="r" b="b"/>
            <a:pathLst>
              <a:path w="1251584" h="1805939">
                <a:moveTo>
                  <a:pt x="0" y="1805940"/>
                </a:moveTo>
                <a:lnTo>
                  <a:pt x="1251203" y="1805940"/>
                </a:lnTo>
                <a:lnTo>
                  <a:pt x="1251203" y="0"/>
                </a:lnTo>
                <a:lnTo>
                  <a:pt x="0" y="0"/>
                </a:lnTo>
                <a:lnTo>
                  <a:pt x="0" y="1805940"/>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42" name="object 42"/>
          <p:cNvSpPr/>
          <p:nvPr/>
        </p:nvSpPr>
        <p:spPr>
          <a:xfrm>
            <a:off x="3950208" y="2709672"/>
            <a:ext cx="1243584" cy="1799844"/>
          </a:xfrm>
          <a:prstGeom prst="rect">
            <a:avLst/>
          </a:prstGeom>
          <a:blipFill>
            <a:blip r:embed="rId23" cstate="print"/>
            <a:stretch>
              <a:fillRect/>
            </a:stretch>
          </a:blipFill>
        </p:spPr>
        <p:txBody>
          <a:bodyPr wrap="square" lIns="0" tIns="0" rIns="0" bIns="0" rtlCol="0"/>
          <a:lstStyle/>
          <a:p>
            <a:endParaRPr smtClean="0">
              <a:solidFill>
                <a:prstClr val="black"/>
              </a:solidFill>
            </a:endParaRPr>
          </a:p>
        </p:txBody>
      </p:sp>
      <p:sp>
        <p:nvSpPr>
          <p:cNvPr id="43" name="object 43"/>
          <p:cNvSpPr/>
          <p:nvPr/>
        </p:nvSpPr>
        <p:spPr>
          <a:xfrm>
            <a:off x="3947159" y="2706623"/>
            <a:ext cx="1249680" cy="1805939"/>
          </a:xfrm>
          <a:custGeom>
            <a:avLst/>
            <a:gdLst/>
            <a:ahLst/>
            <a:cxnLst/>
            <a:rect l="l" t="t" r="r" b="b"/>
            <a:pathLst>
              <a:path w="1249679" h="1805939">
                <a:moveTo>
                  <a:pt x="0" y="1805939"/>
                </a:moveTo>
                <a:lnTo>
                  <a:pt x="1249680" y="1805939"/>
                </a:lnTo>
                <a:lnTo>
                  <a:pt x="1249680" y="0"/>
                </a:lnTo>
                <a:lnTo>
                  <a:pt x="0" y="0"/>
                </a:lnTo>
                <a:lnTo>
                  <a:pt x="0" y="1805939"/>
                </a:lnTo>
                <a:close/>
              </a:path>
            </a:pathLst>
          </a:custGeom>
          <a:ln w="6096">
            <a:solidFill>
              <a:srgbClr val="000000"/>
            </a:solidFill>
          </a:ln>
        </p:spPr>
        <p:txBody>
          <a:bodyPr wrap="square" lIns="0" tIns="0" rIns="0" bIns="0" rtlCol="0"/>
          <a:lstStyle/>
          <a:p>
            <a:endParaRPr smtClean="0">
              <a:solidFill>
                <a:prstClr val="black"/>
              </a:solidFill>
            </a:endParaRPr>
          </a:p>
        </p:txBody>
      </p:sp>
      <p:sp>
        <p:nvSpPr>
          <p:cNvPr id="44" name="object 44"/>
          <p:cNvSpPr/>
          <p:nvPr/>
        </p:nvSpPr>
        <p:spPr>
          <a:xfrm>
            <a:off x="7842504" y="2709672"/>
            <a:ext cx="1246631" cy="1819655"/>
          </a:xfrm>
          <a:prstGeom prst="rect">
            <a:avLst/>
          </a:prstGeom>
          <a:blipFill>
            <a:blip r:embed="rId24" cstate="print"/>
            <a:stretch>
              <a:fillRect/>
            </a:stretch>
          </a:blipFill>
        </p:spPr>
        <p:txBody>
          <a:bodyPr wrap="square" lIns="0" tIns="0" rIns="0" bIns="0" rtlCol="0"/>
          <a:lstStyle/>
          <a:p>
            <a:endParaRPr smtClean="0">
              <a:solidFill>
                <a:prstClr val="black"/>
              </a:solidFill>
            </a:endParaRPr>
          </a:p>
        </p:txBody>
      </p:sp>
      <p:sp>
        <p:nvSpPr>
          <p:cNvPr id="45" name="object 45"/>
          <p:cNvSpPr/>
          <p:nvPr/>
        </p:nvSpPr>
        <p:spPr>
          <a:xfrm>
            <a:off x="5253228" y="2709644"/>
            <a:ext cx="1243012" cy="1806943"/>
          </a:xfrm>
          <a:prstGeom prst="rect">
            <a:avLst/>
          </a:prstGeom>
          <a:blipFill>
            <a:blip r:embed="rId25" cstate="print"/>
            <a:stretch>
              <a:fillRect/>
            </a:stretch>
          </a:blipFill>
        </p:spPr>
        <p:txBody>
          <a:bodyPr wrap="square" lIns="0" tIns="0" rIns="0" bIns="0" rtlCol="0"/>
          <a:lstStyle/>
          <a:p>
            <a:endParaRPr smtClean="0">
              <a:solidFill>
                <a:prstClr val="black"/>
              </a:solidFill>
            </a:endParaRPr>
          </a:p>
        </p:txBody>
      </p:sp>
      <p:sp>
        <p:nvSpPr>
          <p:cNvPr id="46" name="object 46"/>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solidFill>
            <a:srgbClr val="FFFFFF"/>
          </a:solidFill>
        </p:spPr>
        <p:txBody>
          <a:bodyPr wrap="square" lIns="0" tIns="0" rIns="0" bIns="0" rtlCol="0"/>
          <a:lstStyle/>
          <a:p>
            <a:endParaRPr smtClean="0">
              <a:solidFill>
                <a:prstClr val="black"/>
              </a:solidFill>
            </a:endParaRPr>
          </a:p>
        </p:txBody>
      </p:sp>
      <p:sp>
        <p:nvSpPr>
          <p:cNvPr id="47" name="object 47"/>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ln w="25908">
            <a:solidFill>
              <a:srgbClr val="FFFFFF"/>
            </a:solidFill>
          </a:ln>
        </p:spPr>
        <p:txBody>
          <a:bodyPr wrap="square" lIns="0" tIns="0" rIns="0" bIns="0" rtlCol="0"/>
          <a:lstStyle/>
          <a:p>
            <a:endParaRPr smtClean="0">
              <a:solidFill>
                <a:prstClr val="blac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0042" y="72389"/>
            <a:ext cx="7200900" cy="405765"/>
          </a:xfrm>
          <a:prstGeom prst="rect">
            <a:avLst/>
          </a:prstGeom>
        </p:spPr>
        <p:txBody>
          <a:bodyPr vert="horz" wrap="square" lIns="0" tIns="120650" rIns="0" bIns="0" rtlCol="0">
            <a:spAutoFit/>
          </a:bodyPr>
          <a:lstStyle/>
          <a:p>
            <a:pPr marL="11430">
              <a:spcBef>
                <a:spcPts val="950"/>
              </a:spcBef>
              <a:tabLst>
                <a:tab pos="840105" algn="l"/>
                <a:tab pos="3366770" algn="l"/>
                <a:tab pos="5280025" algn="l"/>
              </a:tabLst>
            </a:pPr>
            <a:r>
              <a:rPr sz="1200" b="1" spc="-10" dirty="0">
                <a:solidFill>
                  <a:srgbClr val="FF0000"/>
                </a:solidFill>
                <a:latin typeface="Arial"/>
                <a:cs typeface="Arial"/>
                <a:hlinkClick r:id="rId2" action="ppaction://hlinksldjump"/>
              </a:rPr>
              <a:t>OBSAH</a:t>
            </a:r>
            <a:r>
              <a:rPr sz="1200" b="1" spc="-10" dirty="0">
                <a:solidFill>
                  <a:srgbClr val="FF0000"/>
                </a:solidFill>
                <a:latin typeface="Arial"/>
                <a:cs typeface="Arial"/>
              </a:rPr>
              <a:t>	</a:t>
            </a:r>
            <a:r>
              <a:rPr sz="1200" b="1" spc="-5" dirty="0">
                <a:solidFill>
                  <a:srgbClr val="FF0000"/>
                </a:solidFill>
                <a:latin typeface="Arial"/>
                <a:cs typeface="Arial"/>
                <a:hlinkClick r:id="rId2" action="ppaction://hlinksldjump"/>
              </a:rPr>
              <a:t>INFORMACE</a:t>
            </a:r>
            <a:r>
              <a:rPr sz="1200" b="1" spc="45" dirty="0">
                <a:solidFill>
                  <a:srgbClr val="FF0000"/>
                </a:solidFill>
                <a:latin typeface="Arial"/>
                <a:cs typeface="Arial"/>
                <a:hlinkClick r:id="rId2" action="ppaction://hlinksldjump"/>
              </a:rPr>
              <a:t> </a:t>
            </a:r>
            <a:r>
              <a:rPr sz="1200" b="1" dirty="0">
                <a:solidFill>
                  <a:srgbClr val="FF0000"/>
                </a:solidFill>
                <a:latin typeface="Arial"/>
                <a:cs typeface="Arial"/>
                <a:hlinkClick r:id="rId2" action="ppaction://hlinksldjump"/>
              </a:rPr>
              <a:t>O</a:t>
            </a:r>
            <a:r>
              <a:rPr sz="1200" b="1" spc="25" dirty="0">
                <a:solidFill>
                  <a:srgbClr val="FF0000"/>
                </a:solidFill>
                <a:latin typeface="Arial"/>
                <a:cs typeface="Arial"/>
                <a:hlinkClick r:id="rId2" action="ppaction://hlinksldjump"/>
              </a:rPr>
              <a:t> </a:t>
            </a:r>
            <a:r>
              <a:rPr sz="1200" b="1" spc="-5" dirty="0">
                <a:solidFill>
                  <a:srgbClr val="FF0000"/>
                </a:solidFill>
                <a:latin typeface="Arial"/>
                <a:cs typeface="Arial"/>
                <a:hlinkClick r:id="rId2" action="ppaction://hlinksldjump"/>
              </a:rPr>
              <a:t>SPOLEČNOSTI</a:t>
            </a:r>
            <a:r>
              <a:rPr sz="1200" b="1" spc="-5" dirty="0">
                <a:solidFill>
                  <a:srgbClr val="FF0000"/>
                </a:solidFill>
                <a:latin typeface="Arial"/>
                <a:cs typeface="Arial"/>
              </a:rPr>
              <a:t>	REFERENČNÍ</a:t>
            </a:r>
            <a:r>
              <a:rPr sz="1200" b="1" spc="10" dirty="0">
                <a:solidFill>
                  <a:srgbClr val="FF0000"/>
                </a:solidFill>
                <a:latin typeface="Arial"/>
                <a:cs typeface="Arial"/>
              </a:rPr>
              <a:t> </a:t>
            </a:r>
            <a:r>
              <a:rPr sz="1200" b="1" spc="-40" dirty="0">
                <a:solidFill>
                  <a:srgbClr val="FF0000"/>
                </a:solidFill>
                <a:latin typeface="Arial"/>
                <a:cs typeface="Arial"/>
              </a:rPr>
              <a:t>STAVBY	</a:t>
            </a:r>
            <a:r>
              <a:rPr sz="1200" b="1" spc="-20" dirty="0">
                <a:solidFill>
                  <a:srgbClr val="FF0000"/>
                </a:solidFill>
                <a:latin typeface="Arial"/>
                <a:cs typeface="Arial"/>
                <a:hlinkClick r:id="rId3" action="ppaction://hlinksldjump"/>
              </a:rPr>
              <a:t>KONTAKT</a:t>
            </a:r>
            <a:endParaRPr sz="1200">
              <a:solidFill>
                <a:prstClr val="black"/>
              </a:solidFill>
              <a:latin typeface="Arial"/>
              <a:cs typeface="Arial"/>
            </a:endParaRPr>
          </a:p>
        </p:txBody>
      </p:sp>
      <p:sp>
        <p:nvSpPr>
          <p:cNvPr id="3" name="object 3"/>
          <p:cNvSpPr/>
          <p:nvPr/>
        </p:nvSpPr>
        <p:spPr>
          <a:xfrm>
            <a:off x="0" y="3072383"/>
            <a:ext cx="2234184" cy="3153155"/>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4" name="object 4"/>
          <p:cNvSpPr/>
          <p:nvPr/>
        </p:nvSpPr>
        <p:spPr>
          <a:xfrm>
            <a:off x="0" y="3066288"/>
            <a:ext cx="2240280" cy="3165475"/>
          </a:xfrm>
          <a:custGeom>
            <a:avLst/>
            <a:gdLst/>
            <a:ahLst/>
            <a:cxnLst/>
            <a:rect l="l" t="t" r="r" b="b"/>
            <a:pathLst>
              <a:path w="2240280" h="3165475">
                <a:moveTo>
                  <a:pt x="0" y="3165348"/>
                </a:moveTo>
                <a:lnTo>
                  <a:pt x="2240280" y="3165348"/>
                </a:lnTo>
                <a:lnTo>
                  <a:pt x="2240280" y="0"/>
                </a:lnTo>
                <a:lnTo>
                  <a:pt x="0" y="0"/>
                </a:lnTo>
              </a:path>
            </a:pathLst>
          </a:custGeom>
          <a:ln w="12192">
            <a:solidFill>
              <a:srgbClr val="B1B1B1"/>
            </a:solidFill>
          </a:ln>
        </p:spPr>
        <p:txBody>
          <a:bodyPr wrap="square" lIns="0" tIns="0" rIns="0" bIns="0" rtlCol="0"/>
          <a:lstStyle/>
          <a:p>
            <a:endParaRPr smtClean="0">
              <a:solidFill>
                <a:prstClr val="black"/>
              </a:solidFill>
            </a:endParaRPr>
          </a:p>
        </p:txBody>
      </p:sp>
      <p:sp>
        <p:nvSpPr>
          <p:cNvPr id="5" name="object 5"/>
          <p:cNvSpPr/>
          <p:nvPr/>
        </p:nvSpPr>
        <p:spPr>
          <a:xfrm>
            <a:off x="2305811" y="3072383"/>
            <a:ext cx="2243328" cy="3165348"/>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6" name="object 6"/>
          <p:cNvSpPr/>
          <p:nvPr/>
        </p:nvSpPr>
        <p:spPr>
          <a:xfrm>
            <a:off x="2299716" y="3066288"/>
            <a:ext cx="2255520" cy="3177540"/>
          </a:xfrm>
          <a:custGeom>
            <a:avLst/>
            <a:gdLst/>
            <a:ahLst/>
            <a:cxnLst/>
            <a:rect l="l" t="t" r="r" b="b"/>
            <a:pathLst>
              <a:path w="2255520" h="3177540">
                <a:moveTo>
                  <a:pt x="0" y="3177540"/>
                </a:moveTo>
                <a:lnTo>
                  <a:pt x="2255520" y="3177540"/>
                </a:lnTo>
                <a:lnTo>
                  <a:pt x="2255520" y="0"/>
                </a:lnTo>
                <a:lnTo>
                  <a:pt x="0" y="0"/>
                </a:lnTo>
                <a:lnTo>
                  <a:pt x="0" y="3177540"/>
                </a:lnTo>
                <a:close/>
              </a:path>
            </a:pathLst>
          </a:custGeom>
          <a:ln w="12192">
            <a:solidFill>
              <a:srgbClr val="B1B1B1"/>
            </a:solidFill>
          </a:ln>
        </p:spPr>
        <p:txBody>
          <a:bodyPr wrap="square" lIns="0" tIns="0" rIns="0" bIns="0" rtlCol="0"/>
          <a:lstStyle/>
          <a:p>
            <a:endParaRPr smtClean="0">
              <a:solidFill>
                <a:prstClr val="black"/>
              </a:solidFill>
            </a:endParaRPr>
          </a:p>
        </p:txBody>
      </p:sp>
      <p:sp>
        <p:nvSpPr>
          <p:cNvPr id="7" name="object 7"/>
          <p:cNvSpPr/>
          <p:nvPr/>
        </p:nvSpPr>
        <p:spPr>
          <a:xfrm>
            <a:off x="4610100" y="3072383"/>
            <a:ext cx="2238755" cy="3159252"/>
          </a:xfrm>
          <a:prstGeom prst="rect">
            <a:avLst/>
          </a:prstGeom>
          <a:blipFill>
            <a:blip r:embed="rId6" cstate="print"/>
            <a:stretch>
              <a:fillRect/>
            </a:stretch>
          </a:blipFill>
        </p:spPr>
        <p:txBody>
          <a:bodyPr wrap="square" lIns="0" tIns="0" rIns="0" bIns="0" rtlCol="0"/>
          <a:lstStyle/>
          <a:p>
            <a:endParaRPr smtClean="0">
              <a:solidFill>
                <a:prstClr val="black"/>
              </a:solidFill>
            </a:endParaRPr>
          </a:p>
        </p:txBody>
      </p:sp>
      <p:sp>
        <p:nvSpPr>
          <p:cNvPr id="8" name="object 8"/>
          <p:cNvSpPr/>
          <p:nvPr/>
        </p:nvSpPr>
        <p:spPr>
          <a:xfrm>
            <a:off x="4604003" y="3066288"/>
            <a:ext cx="2251075" cy="3171825"/>
          </a:xfrm>
          <a:custGeom>
            <a:avLst/>
            <a:gdLst/>
            <a:ahLst/>
            <a:cxnLst/>
            <a:rect l="l" t="t" r="r" b="b"/>
            <a:pathLst>
              <a:path w="2251075" h="3171825">
                <a:moveTo>
                  <a:pt x="0" y="3171444"/>
                </a:moveTo>
                <a:lnTo>
                  <a:pt x="2250948" y="3171444"/>
                </a:lnTo>
                <a:lnTo>
                  <a:pt x="2250948" y="0"/>
                </a:lnTo>
                <a:lnTo>
                  <a:pt x="0" y="0"/>
                </a:lnTo>
                <a:lnTo>
                  <a:pt x="0" y="3171444"/>
                </a:lnTo>
                <a:close/>
              </a:path>
            </a:pathLst>
          </a:custGeom>
          <a:ln w="12191">
            <a:solidFill>
              <a:srgbClr val="B1B1B1"/>
            </a:solidFill>
          </a:ln>
        </p:spPr>
        <p:txBody>
          <a:bodyPr wrap="square" lIns="0" tIns="0" rIns="0" bIns="0" rtlCol="0"/>
          <a:lstStyle/>
          <a:p>
            <a:endParaRPr smtClean="0">
              <a:solidFill>
                <a:prstClr val="black"/>
              </a:solidFill>
            </a:endParaRPr>
          </a:p>
        </p:txBody>
      </p:sp>
      <p:sp>
        <p:nvSpPr>
          <p:cNvPr id="9" name="object 9"/>
          <p:cNvSpPr/>
          <p:nvPr/>
        </p:nvSpPr>
        <p:spPr>
          <a:xfrm>
            <a:off x="6905243" y="3072383"/>
            <a:ext cx="2238755" cy="3159252"/>
          </a:xfrm>
          <a:prstGeom prst="rect">
            <a:avLst/>
          </a:prstGeom>
          <a:blipFill>
            <a:blip r:embed="rId7" cstate="print"/>
            <a:stretch>
              <a:fillRect/>
            </a:stretch>
          </a:blipFill>
        </p:spPr>
        <p:txBody>
          <a:bodyPr wrap="square" lIns="0" tIns="0" rIns="0" bIns="0" rtlCol="0"/>
          <a:lstStyle/>
          <a:p>
            <a:endParaRPr smtClean="0">
              <a:solidFill>
                <a:prstClr val="black"/>
              </a:solidFill>
            </a:endParaRPr>
          </a:p>
        </p:txBody>
      </p:sp>
      <p:sp>
        <p:nvSpPr>
          <p:cNvPr id="10" name="object 10"/>
          <p:cNvSpPr/>
          <p:nvPr/>
        </p:nvSpPr>
        <p:spPr>
          <a:xfrm>
            <a:off x="6899147" y="6237732"/>
            <a:ext cx="2245360" cy="0"/>
          </a:xfrm>
          <a:custGeom>
            <a:avLst/>
            <a:gdLst/>
            <a:ahLst/>
            <a:cxnLst/>
            <a:rect l="l" t="t" r="r" b="b"/>
            <a:pathLst>
              <a:path w="2245359">
                <a:moveTo>
                  <a:pt x="0" y="0"/>
                </a:moveTo>
                <a:lnTo>
                  <a:pt x="2244852" y="0"/>
                </a:lnTo>
              </a:path>
            </a:pathLst>
          </a:custGeom>
          <a:ln w="12192">
            <a:solidFill>
              <a:srgbClr val="B1B1B1"/>
            </a:solidFill>
          </a:ln>
        </p:spPr>
        <p:txBody>
          <a:bodyPr wrap="square" lIns="0" tIns="0" rIns="0" bIns="0" rtlCol="0"/>
          <a:lstStyle/>
          <a:p>
            <a:endParaRPr smtClean="0">
              <a:solidFill>
                <a:prstClr val="black"/>
              </a:solidFill>
            </a:endParaRPr>
          </a:p>
        </p:txBody>
      </p:sp>
      <p:sp>
        <p:nvSpPr>
          <p:cNvPr id="11" name="object 11"/>
          <p:cNvSpPr/>
          <p:nvPr/>
        </p:nvSpPr>
        <p:spPr>
          <a:xfrm>
            <a:off x="6899147" y="3066288"/>
            <a:ext cx="2245360" cy="3171825"/>
          </a:xfrm>
          <a:custGeom>
            <a:avLst/>
            <a:gdLst/>
            <a:ahLst/>
            <a:cxnLst/>
            <a:rect l="l" t="t" r="r" b="b"/>
            <a:pathLst>
              <a:path w="2245359" h="3171825">
                <a:moveTo>
                  <a:pt x="2244852" y="0"/>
                </a:moveTo>
                <a:lnTo>
                  <a:pt x="0" y="0"/>
                </a:lnTo>
                <a:lnTo>
                  <a:pt x="0" y="3171444"/>
                </a:lnTo>
              </a:path>
            </a:pathLst>
          </a:custGeom>
          <a:ln w="12192">
            <a:solidFill>
              <a:srgbClr val="B1B1B1"/>
            </a:solidFill>
          </a:ln>
        </p:spPr>
        <p:txBody>
          <a:bodyPr wrap="square" lIns="0" tIns="0" rIns="0" bIns="0" rtlCol="0"/>
          <a:lstStyle/>
          <a:p>
            <a:endParaRPr smtClean="0">
              <a:solidFill>
                <a:prstClr val="black"/>
              </a:solidFill>
            </a:endParaRPr>
          </a:p>
        </p:txBody>
      </p:sp>
      <p:sp>
        <p:nvSpPr>
          <p:cNvPr id="12" name="object 12"/>
          <p:cNvSpPr txBox="1"/>
          <p:nvPr/>
        </p:nvSpPr>
        <p:spPr>
          <a:xfrm>
            <a:off x="166827" y="972184"/>
            <a:ext cx="8350884" cy="1833245"/>
          </a:xfrm>
          <a:prstGeom prst="rect">
            <a:avLst/>
          </a:prstGeom>
        </p:spPr>
        <p:txBody>
          <a:bodyPr vert="horz" wrap="square" lIns="0" tIns="0" rIns="0" bIns="0" rtlCol="0">
            <a:spAutoFit/>
          </a:bodyPr>
          <a:lstStyle/>
          <a:p>
            <a:pPr marL="12700" marR="5080" algn="just"/>
            <a:r>
              <a:rPr sz="2300" b="1" dirty="0">
                <a:solidFill>
                  <a:prstClr val="black"/>
                </a:solidFill>
                <a:latin typeface="Arial"/>
                <a:cs typeface="Arial"/>
              </a:rPr>
              <a:t>V roce 2015 naše </a:t>
            </a:r>
            <a:r>
              <a:rPr sz="2300" b="1" spc="-5" dirty="0">
                <a:solidFill>
                  <a:prstClr val="black"/>
                </a:solidFill>
                <a:latin typeface="Arial"/>
                <a:cs typeface="Arial"/>
              </a:rPr>
              <a:t>společnost </a:t>
            </a:r>
            <a:r>
              <a:rPr sz="2300" b="1" dirty="0">
                <a:solidFill>
                  <a:prstClr val="black"/>
                </a:solidFill>
                <a:latin typeface="Arial"/>
                <a:cs typeface="Arial"/>
              </a:rPr>
              <a:t>prošla atestací na generálního  dodavatele a zároveň získala </a:t>
            </a:r>
            <a:r>
              <a:rPr sz="2300" b="1" spc="-5" dirty="0">
                <a:solidFill>
                  <a:prstClr val="black"/>
                </a:solidFill>
                <a:latin typeface="Arial"/>
                <a:cs typeface="Arial"/>
              </a:rPr>
              <a:t>certifikáty, </a:t>
            </a:r>
            <a:r>
              <a:rPr sz="2300" b="1" dirty="0">
                <a:solidFill>
                  <a:prstClr val="black"/>
                </a:solidFill>
                <a:latin typeface="Arial"/>
                <a:cs typeface="Arial"/>
              </a:rPr>
              <a:t>které umožňují</a:t>
            </a:r>
            <a:r>
              <a:rPr sz="2300" b="1" spc="-225" dirty="0">
                <a:solidFill>
                  <a:prstClr val="black"/>
                </a:solidFill>
                <a:latin typeface="Arial"/>
                <a:cs typeface="Arial"/>
              </a:rPr>
              <a:t> </a:t>
            </a:r>
            <a:r>
              <a:rPr sz="2300" b="1" dirty="0">
                <a:solidFill>
                  <a:prstClr val="black"/>
                </a:solidFill>
                <a:latin typeface="Arial"/>
                <a:cs typeface="Arial"/>
              </a:rPr>
              <a:t>naší  </a:t>
            </a:r>
            <a:r>
              <a:rPr sz="2300" b="1" spc="-5" dirty="0">
                <a:solidFill>
                  <a:prstClr val="black"/>
                </a:solidFill>
                <a:latin typeface="Arial"/>
                <a:cs typeface="Arial"/>
              </a:rPr>
              <a:t>společnosti </a:t>
            </a:r>
            <a:r>
              <a:rPr sz="2300" b="1" dirty="0">
                <a:solidFill>
                  <a:prstClr val="black"/>
                </a:solidFill>
                <a:latin typeface="Arial"/>
                <a:cs typeface="Arial"/>
              </a:rPr>
              <a:t>provádět stavební práce na 4. až 1.</a:t>
            </a:r>
            <a:r>
              <a:rPr sz="2300" b="1" spc="-220" dirty="0">
                <a:solidFill>
                  <a:prstClr val="black"/>
                </a:solidFill>
                <a:latin typeface="Arial"/>
                <a:cs typeface="Arial"/>
              </a:rPr>
              <a:t> </a:t>
            </a:r>
            <a:r>
              <a:rPr sz="2300" b="1" dirty="0">
                <a:solidFill>
                  <a:prstClr val="black"/>
                </a:solidFill>
                <a:latin typeface="Arial"/>
                <a:cs typeface="Arial"/>
              </a:rPr>
              <a:t>úrovni.</a:t>
            </a:r>
            <a:endParaRPr sz="2300">
              <a:solidFill>
                <a:prstClr val="black"/>
              </a:solidFill>
              <a:latin typeface="Arial"/>
              <a:cs typeface="Arial"/>
            </a:endParaRPr>
          </a:p>
          <a:p>
            <a:pPr marL="12700" algn="just"/>
            <a:r>
              <a:rPr sz="2300" b="1" spc="-5" dirty="0">
                <a:solidFill>
                  <a:prstClr val="black"/>
                </a:solidFill>
                <a:latin typeface="Arial"/>
                <a:cs typeface="Arial"/>
              </a:rPr>
              <a:t>№0001802-ГС</a:t>
            </a:r>
            <a:endParaRPr sz="2300">
              <a:solidFill>
                <a:prstClr val="black"/>
              </a:solidFill>
              <a:latin typeface="Arial"/>
              <a:cs typeface="Arial"/>
            </a:endParaRPr>
          </a:p>
          <a:p>
            <a:pPr marL="12700" algn="just">
              <a:spcBef>
                <a:spcPts val="550"/>
              </a:spcBef>
            </a:pPr>
            <a:r>
              <a:rPr sz="2300" b="1" spc="-5" dirty="0">
                <a:solidFill>
                  <a:prstClr val="black"/>
                </a:solidFill>
                <a:latin typeface="Arial"/>
                <a:cs typeface="Arial"/>
              </a:rPr>
              <a:t>№0003853-СТ</a:t>
            </a:r>
            <a:endParaRPr sz="2300">
              <a:solidFill>
                <a:prstClr val="black"/>
              </a:solidFill>
              <a:latin typeface="Arial"/>
              <a:cs typeface="Arial"/>
            </a:endParaRPr>
          </a:p>
        </p:txBody>
      </p:sp>
      <p:sp>
        <p:nvSpPr>
          <p:cNvPr id="13" name="object 13"/>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solidFill>
            <a:srgbClr val="FFFFFF"/>
          </a:solidFill>
        </p:spPr>
        <p:txBody>
          <a:bodyPr wrap="square" lIns="0" tIns="0" rIns="0" bIns="0" rtlCol="0"/>
          <a:lstStyle/>
          <a:p>
            <a:endParaRPr smtClean="0">
              <a:solidFill>
                <a:prstClr val="black"/>
              </a:solidFill>
            </a:endParaRPr>
          </a:p>
        </p:txBody>
      </p:sp>
      <p:sp>
        <p:nvSpPr>
          <p:cNvPr id="14" name="object 14"/>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ln w="25908">
            <a:solidFill>
              <a:srgbClr val="FFFFFF"/>
            </a:solidFill>
          </a:ln>
        </p:spPr>
        <p:txBody>
          <a:bodyPr wrap="square" lIns="0" tIns="0" rIns="0" bIns="0" rtlCol="0"/>
          <a:lstStyle/>
          <a:p>
            <a:endParaRPr smtClean="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0042" y="72389"/>
            <a:ext cx="7200900" cy="405765"/>
          </a:xfrm>
          <a:prstGeom prst="rect">
            <a:avLst/>
          </a:prstGeom>
        </p:spPr>
        <p:txBody>
          <a:bodyPr vert="horz" wrap="square" lIns="0" tIns="120650" rIns="0" bIns="0" rtlCol="0">
            <a:spAutoFit/>
          </a:bodyPr>
          <a:lstStyle/>
          <a:p>
            <a:pPr marL="11430">
              <a:spcBef>
                <a:spcPts val="950"/>
              </a:spcBef>
              <a:tabLst>
                <a:tab pos="840105" algn="l"/>
                <a:tab pos="3366770" algn="l"/>
                <a:tab pos="5280025" algn="l"/>
              </a:tabLst>
            </a:pPr>
            <a:r>
              <a:rPr sz="1200" b="1" spc="-10" dirty="0">
                <a:solidFill>
                  <a:srgbClr val="FF0000"/>
                </a:solidFill>
                <a:latin typeface="Arial"/>
                <a:cs typeface="Arial"/>
                <a:hlinkClick r:id="rId2" action="ppaction://hlinksldjump"/>
              </a:rPr>
              <a:t>OBSAH</a:t>
            </a:r>
            <a:r>
              <a:rPr sz="1200" b="1" spc="-10" dirty="0">
                <a:solidFill>
                  <a:srgbClr val="FF0000"/>
                </a:solidFill>
                <a:latin typeface="Arial"/>
                <a:cs typeface="Arial"/>
              </a:rPr>
              <a:t>	</a:t>
            </a:r>
            <a:r>
              <a:rPr sz="1200" b="1" spc="-5" dirty="0">
                <a:solidFill>
                  <a:srgbClr val="FF0000"/>
                </a:solidFill>
                <a:latin typeface="Arial"/>
                <a:cs typeface="Arial"/>
                <a:hlinkClick r:id="rId2" action="ppaction://hlinksldjump"/>
              </a:rPr>
              <a:t>INFORMACE</a:t>
            </a:r>
            <a:r>
              <a:rPr sz="1200" b="1" spc="45" dirty="0">
                <a:solidFill>
                  <a:srgbClr val="FF0000"/>
                </a:solidFill>
                <a:latin typeface="Arial"/>
                <a:cs typeface="Arial"/>
                <a:hlinkClick r:id="rId2" action="ppaction://hlinksldjump"/>
              </a:rPr>
              <a:t> </a:t>
            </a:r>
            <a:r>
              <a:rPr sz="1200" b="1" dirty="0">
                <a:solidFill>
                  <a:srgbClr val="FF0000"/>
                </a:solidFill>
                <a:latin typeface="Arial"/>
                <a:cs typeface="Arial"/>
                <a:hlinkClick r:id="rId2" action="ppaction://hlinksldjump"/>
              </a:rPr>
              <a:t>O</a:t>
            </a:r>
            <a:r>
              <a:rPr sz="1200" b="1" spc="25" dirty="0">
                <a:solidFill>
                  <a:srgbClr val="FF0000"/>
                </a:solidFill>
                <a:latin typeface="Arial"/>
                <a:cs typeface="Arial"/>
                <a:hlinkClick r:id="rId2" action="ppaction://hlinksldjump"/>
              </a:rPr>
              <a:t> </a:t>
            </a:r>
            <a:r>
              <a:rPr sz="1200" b="1" spc="-5" dirty="0">
                <a:solidFill>
                  <a:srgbClr val="FF0000"/>
                </a:solidFill>
                <a:latin typeface="Arial"/>
                <a:cs typeface="Arial"/>
                <a:hlinkClick r:id="rId2" action="ppaction://hlinksldjump"/>
              </a:rPr>
              <a:t>SPOLEČNOSTI</a:t>
            </a:r>
            <a:r>
              <a:rPr sz="1200" b="1" spc="-5" dirty="0">
                <a:solidFill>
                  <a:srgbClr val="FF0000"/>
                </a:solidFill>
                <a:latin typeface="Arial"/>
                <a:cs typeface="Arial"/>
              </a:rPr>
              <a:t>	REFERENČNÍ</a:t>
            </a:r>
            <a:r>
              <a:rPr sz="1200" b="1" spc="10" dirty="0">
                <a:solidFill>
                  <a:srgbClr val="FF0000"/>
                </a:solidFill>
                <a:latin typeface="Arial"/>
                <a:cs typeface="Arial"/>
              </a:rPr>
              <a:t> </a:t>
            </a:r>
            <a:r>
              <a:rPr sz="1200" b="1" spc="-40" dirty="0">
                <a:solidFill>
                  <a:srgbClr val="FF0000"/>
                </a:solidFill>
                <a:latin typeface="Arial"/>
                <a:cs typeface="Arial"/>
              </a:rPr>
              <a:t>STAVBY	</a:t>
            </a:r>
            <a:r>
              <a:rPr sz="1200" b="1" spc="-20" dirty="0">
                <a:solidFill>
                  <a:srgbClr val="FF0000"/>
                </a:solidFill>
                <a:latin typeface="Arial"/>
                <a:cs typeface="Arial"/>
                <a:hlinkClick r:id="rId3" action="ppaction://hlinksldjump"/>
              </a:rPr>
              <a:t>KONTAKT</a:t>
            </a:r>
            <a:endParaRPr sz="1200">
              <a:solidFill>
                <a:prstClr val="black"/>
              </a:solidFill>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475105" marR="5080">
              <a:lnSpc>
                <a:spcPct val="100000"/>
              </a:lnSpc>
            </a:pPr>
            <a:r>
              <a:rPr spc="-5" dirty="0"/>
              <a:t>Transportně – logistický terminál  Ščitomiriči, Minská</a:t>
            </a:r>
            <a:r>
              <a:rPr spc="25" dirty="0"/>
              <a:t> </a:t>
            </a:r>
            <a:r>
              <a:rPr spc="-5" dirty="0"/>
              <a:t>oblast</a:t>
            </a:r>
          </a:p>
        </p:txBody>
      </p:sp>
      <p:sp>
        <p:nvSpPr>
          <p:cNvPr id="4" name="object 4"/>
          <p:cNvSpPr txBox="1"/>
          <p:nvPr/>
        </p:nvSpPr>
        <p:spPr>
          <a:xfrm>
            <a:off x="1895982" y="2152396"/>
            <a:ext cx="1971675" cy="2144395"/>
          </a:xfrm>
          <a:prstGeom prst="rect">
            <a:avLst/>
          </a:prstGeom>
        </p:spPr>
        <p:txBody>
          <a:bodyPr vert="horz" wrap="square" lIns="0" tIns="0" rIns="0" bIns="0" rtlCol="0">
            <a:spAutoFit/>
          </a:bodyPr>
          <a:lstStyle/>
          <a:p>
            <a:pPr marL="12700"/>
            <a:r>
              <a:rPr sz="2000" b="1" dirty="0">
                <a:solidFill>
                  <a:prstClr val="black"/>
                </a:solidFill>
                <a:latin typeface="Arial"/>
                <a:cs typeface="Arial"/>
              </a:rPr>
              <a:t>Zákazník</a:t>
            </a:r>
            <a:endParaRPr sz="2000">
              <a:solidFill>
                <a:prstClr val="black"/>
              </a:solidFill>
              <a:latin typeface="Arial"/>
              <a:cs typeface="Arial"/>
            </a:endParaRPr>
          </a:p>
          <a:p>
            <a:pPr marL="12700" marR="5080">
              <a:lnSpc>
                <a:spcPct val="120000"/>
              </a:lnSpc>
            </a:pPr>
            <a:r>
              <a:rPr sz="2000" b="1" dirty="0">
                <a:solidFill>
                  <a:prstClr val="black"/>
                </a:solidFill>
                <a:latin typeface="Arial"/>
                <a:cs typeface="Arial"/>
              </a:rPr>
              <a:t>Objem</a:t>
            </a:r>
            <a:r>
              <a:rPr sz="2000" b="1" spc="-75" dirty="0">
                <a:solidFill>
                  <a:prstClr val="black"/>
                </a:solidFill>
                <a:latin typeface="Arial"/>
                <a:cs typeface="Arial"/>
              </a:rPr>
              <a:t> </a:t>
            </a:r>
            <a:r>
              <a:rPr sz="2000" b="1" spc="-5" dirty="0">
                <a:solidFill>
                  <a:prstClr val="black"/>
                </a:solidFill>
                <a:latin typeface="Arial"/>
                <a:cs typeface="Arial"/>
              </a:rPr>
              <a:t>investice  Financování  </a:t>
            </a:r>
            <a:r>
              <a:rPr sz="2000" b="1" dirty="0">
                <a:solidFill>
                  <a:prstClr val="black"/>
                </a:solidFill>
                <a:latin typeface="Arial"/>
                <a:cs typeface="Arial"/>
              </a:rPr>
              <a:t>Banka</a:t>
            </a:r>
            <a:endParaRPr sz="2000">
              <a:solidFill>
                <a:prstClr val="black"/>
              </a:solidFill>
              <a:latin typeface="Arial"/>
              <a:cs typeface="Arial"/>
            </a:endParaRPr>
          </a:p>
          <a:p>
            <a:pPr marL="12700" marR="43815">
              <a:lnSpc>
                <a:spcPct val="120000"/>
              </a:lnSpc>
            </a:pPr>
            <a:r>
              <a:rPr sz="2000" b="1" dirty="0">
                <a:solidFill>
                  <a:prstClr val="black"/>
                </a:solidFill>
                <a:latin typeface="Arial"/>
                <a:cs typeface="Arial"/>
              </a:rPr>
              <a:t>Pojištění  </a:t>
            </a:r>
            <a:r>
              <a:rPr sz="2000" b="1" spc="-5" dirty="0">
                <a:solidFill>
                  <a:prstClr val="black"/>
                </a:solidFill>
                <a:latin typeface="Arial"/>
                <a:cs typeface="Arial"/>
              </a:rPr>
              <a:t>Provedení</a:t>
            </a:r>
            <a:r>
              <a:rPr sz="2000" b="1" spc="-60" dirty="0">
                <a:solidFill>
                  <a:prstClr val="black"/>
                </a:solidFill>
                <a:latin typeface="Arial"/>
                <a:cs typeface="Arial"/>
              </a:rPr>
              <a:t> </a:t>
            </a:r>
            <a:r>
              <a:rPr sz="2000" b="1" dirty="0">
                <a:solidFill>
                  <a:prstClr val="black"/>
                </a:solidFill>
                <a:latin typeface="Arial"/>
                <a:cs typeface="Arial"/>
              </a:rPr>
              <a:t>prací</a:t>
            </a:r>
            <a:endParaRPr sz="2000">
              <a:solidFill>
                <a:prstClr val="black"/>
              </a:solidFill>
              <a:latin typeface="Arial"/>
              <a:cs typeface="Arial"/>
            </a:endParaRPr>
          </a:p>
        </p:txBody>
      </p:sp>
      <p:sp>
        <p:nvSpPr>
          <p:cNvPr id="5" name="object 5"/>
          <p:cNvSpPr txBox="1"/>
          <p:nvPr/>
        </p:nvSpPr>
        <p:spPr>
          <a:xfrm>
            <a:off x="5554217" y="2152396"/>
            <a:ext cx="2499360" cy="2144395"/>
          </a:xfrm>
          <a:prstGeom prst="rect">
            <a:avLst/>
          </a:prstGeom>
        </p:spPr>
        <p:txBody>
          <a:bodyPr vert="horz" wrap="square" lIns="0" tIns="0" rIns="0" bIns="0" rtlCol="0">
            <a:spAutoFit/>
          </a:bodyPr>
          <a:lstStyle/>
          <a:p>
            <a:pPr marL="12700"/>
            <a:r>
              <a:rPr sz="2000" b="1" dirty="0">
                <a:solidFill>
                  <a:prstClr val="black"/>
                </a:solidFill>
                <a:latin typeface="Arial"/>
                <a:cs typeface="Arial"/>
              </a:rPr>
              <a:t>RUP</a:t>
            </a:r>
            <a:r>
              <a:rPr sz="2000" b="1" spc="-90" dirty="0">
                <a:solidFill>
                  <a:prstClr val="black"/>
                </a:solidFill>
                <a:latin typeface="Arial"/>
                <a:cs typeface="Arial"/>
              </a:rPr>
              <a:t> </a:t>
            </a:r>
            <a:r>
              <a:rPr sz="2000" b="1" dirty="0">
                <a:solidFill>
                  <a:prstClr val="black"/>
                </a:solidFill>
                <a:latin typeface="Arial"/>
                <a:cs typeface="Arial"/>
              </a:rPr>
              <a:t>Beltamožservis</a:t>
            </a:r>
            <a:endParaRPr sz="2000">
              <a:solidFill>
                <a:prstClr val="black"/>
              </a:solidFill>
              <a:latin typeface="Arial"/>
              <a:cs typeface="Arial"/>
            </a:endParaRPr>
          </a:p>
          <a:p>
            <a:pPr marL="12700" marR="1338580">
              <a:lnSpc>
                <a:spcPct val="120000"/>
              </a:lnSpc>
            </a:pPr>
            <a:r>
              <a:rPr sz="2000" b="1" dirty="0">
                <a:solidFill>
                  <a:prstClr val="black"/>
                </a:solidFill>
                <a:latin typeface="Arial"/>
                <a:cs typeface="Arial"/>
              </a:rPr>
              <a:t>25.5 </a:t>
            </a:r>
            <a:r>
              <a:rPr sz="2000" b="1" spc="-5" dirty="0">
                <a:solidFill>
                  <a:prstClr val="black"/>
                </a:solidFill>
                <a:latin typeface="Arial"/>
                <a:cs typeface="Arial"/>
              </a:rPr>
              <a:t>mil</a:t>
            </a:r>
            <a:r>
              <a:rPr sz="2000" b="1" spc="-120" dirty="0">
                <a:solidFill>
                  <a:prstClr val="black"/>
                </a:solidFill>
                <a:latin typeface="Arial"/>
                <a:cs typeface="Arial"/>
              </a:rPr>
              <a:t> </a:t>
            </a:r>
            <a:r>
              <a:rPr sz="2000" b="1" dirty="0">
                <a:solidFill>
                  <a:prstClr val="black"/>
                </a:solidFill>
                <a:latin typeface="Arial"/>
                <a:cs typeface="Arial"/>
              </a:rPr>
              <a:t>€  Exportní  </a:t>
            </a:r>
            <a:r>
              <a:rPr sz="2000" b="1" spc="5" dirty="0">
                <a:solidFill>
                  <a:prstClr val="black"/>
                </a:solidFill>
                <a:latin typeface="Arial"/>
                <a:cs typeface="Arial"/>
              </a:rPr>
              <a:t>KB </a:t>
            </a:r>
            <a:r>
              <a:rPr sz="2000" b="1" dirty="0">
                <a:solidFill>
                  <a:prstClr val="black"/>
                </a:solidFill>
                <a:latin typeface="Arial"/>
                <a:cs typeface="Arial"/>
              </a:rPr>
              <a:t>- </a:t>
            </a:r>
            <a:r>
              <a:rPr sz="2000" b="1" spc="5" dirty="0">
                <a:solidFill>
                  <a:prstClr val="black"/>
                </a:solidFill>
                <a:latin typeface="Arial"/>
                <a:cs typeface="Arial"/>
              </a:rPr>
              <a:t>BB  </a:t>
            </a:r>
            <a:r>
              <a:rPr sz="2000" b="1" dirty="0">
                <a:solidFill>
                  <a:prstClr val="black"/>
                </a:solidFill>
                <a:latin typeface="Arial"/>
                <a:cs typeface="Arial"/>
              </a:rPr>
              <a:t>EGAP</a:t>
            </a:r>
            <a:endParaRPr sz="2000">
              <a:solidFill>
                <a:prstClr val="black"/>
              </a:solidFill>
              <a:latin typeface="Arial"/>
              <a:cs typeface="Arial"/>
            </a:endParaRPr>
          </a:p>
          <a:p>
            <a:pPr marL="12700">
              <a:spcBef>
                <a:spcPts val="480"/>
              </a:spcBef>
            </a:pPr>
            <a:r>
              <a:rPr sz="2000" b="1" dirty="0">
                <a:solidFill>
                  <a:prstClr val="black"/>
                </a:solidFill>
                <a:latin typeface="Arial"/>
                <a:cs typeface="Arial"/>
              </a:rPr>
              <a:t>11/2010 –</a:t>
            </a:r>
            <a:r>
              <a:rPr sz="2000" b="1" spc="-114" dirty="0">
                <a:solidFill>
                  <a:prstClr val="black"/>
                </a:solidFill>
                <a:latin typeface="Arial"/>
                <a:cs typeface="Arial"/>
              </a:rPr>
              <a:t> </a:t>
            </a:r>
            <a:r>
              <a:rPr sz="2000" b="1" dirty="0">
                <a:solidFill>
                  <a:prstClr val="black"/>
                </a:solidFill>
                <a:latin typeface="Arial"/>
                <a:cs typeface="Arial"/>
              </a:rPr>
              <a:t>09/2013</a:t>
            </a:r>
            <a:endParaRPr sz="2000">
              <a:solidFill>
                <a:prstClr val="black"/>
              </a:solidFill>
              <a:latin typeface="Arial"/>
              <a:cs typeface="Arial"/>
            </a:endParaRPr>
          </a:p>
        </p:txBody>
      </p:sp>
      <p:sp>
        <p:nvSpPr>
          <p:cNvPr id="6" name="object 6"/>
          <p:cNvSpPr/>
          <p:nvPr/>
        </p:nvSpPr>
        <p:spPr>
          <a:xfrm>
            <a:off x="1697735" y="4364735"/>
            <a:ext cx="7446263" cy="2493261"/>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7" name="object 7"/>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solidFill>
            <a:srgbClr val="FFFFFF"/>
          </a:solidFill>
        </p:spPr>
        <p:txBody>
          <a:bodyPr wrap="square" lIns="0" tIns="0" rIns="0" bIns="0" rtlCol="0"/>
          <a:lstStyle/>
          <a:p>
            <a:endParaRPr smtClean="0">
              <a:solidFill>
                <a:prstClr val="black"/>
              </a:solidFill>
            </a:endParaRPr>
          </a:p>
        </p:txBody>
      </p:sp>
      <p:sp>
        <p:nvSpPr>
          <p:cNvPr id="8" name="object 8"/>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ln w="25908">
            <a:solidFill>
              <a:srgbClr val="FFFFFF"/>
            </a:solidFill>
          </a:ln>
        </p:spPr>
        <p:txBody>
          <a:bodyPr wrap="square" lIns="0" tIns="0" rIns="0" bIns="0" rtlCol="0"/>
          <a:lstStyle/>
          <a:p>
            <a:endParaRPr smtClean="0">
              <a:solidFill>
                <a:prstClr val="black"/>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0042" y="72389"/>
            <a:ext cx="7200900" cy="405765"/>
          </a:xfrm>
          <a:prstGeom prst="rect">
            <a:avLst/>
          </a:prstGeom>
        </p:spPr>
        <p:txBody>
          <a:bodyPr vert="horz" wrap="square" lIns="0" tIns="120650" rIns="0" bIns="0" rtlCol="0">
            <a:spAutoFit/>
          </a:bodyPr>
          <a:lstStyle/>
          <a:p>
            <a:pPr marL="11430">
              <a:spcBef>
                <a:spcPts val="950"/>
              </a:spcBef>
              <a:tabLst>
                <a:tab pos="840105" algn="l"/>
                <a:tab pos="3366770" algn="l"/>
                <a:tab pos="5280025" algn="l"/>
              </a:tabLst>
            </a:pPr>
            <a:r>
              <a:rPr sz="1200" b="1" spc="-10" dirty="0">
                <a:solidFill>
                  <a:srgbClr val="FF0000"/>
                </a:solidFill>
                <a:latin typeface="Arial"/>
                <a:cs typeface="Arial"/>
                <a:hlinkClick r:id="rId2" action="ppaction://hlinksldjump"/>
              </a:rPr>
              <a:t>OBSAH</a:t>
            </a:r>
            <a:r>
              <a:rPr sz="1200" b="1" spc="-10" dirty="0">
                <a:solidFill>
                  <a:srgbClr val="FF0000"/>
                </a:solidFill>
                <a:latin typeface="Arial"/>
                <a:cs typeface="Arial"/>
              </a:rPr>
              <a:t>	</a:t>
            </a:r>
            <a:r>
              <a:rPr sz="1200" b="1" spc="-5" dirty="0">
                <a:solidFill>
                  <a:srgbClr val="FF0000"/>
                </a:solidFill>
                <a:latin typeface="Arial"/>
                <a:cs typeface="Arial"/>
                <a:hlinkClick r:id="rId2" action="ppaction://hlinksldjump"/>
              </a:rPr>
              <a:t>INFORMACE</a:t>
            </a:r>
            <a:r>
              <a:rPr sz="1200" b="1" spc="45" dirty="0">
                <a:solidFill>
                  <a:srgbClr val="FF0000"/>
                </a:solidFill>
                <a:latin typeface="Arial"/>
                <a:cs typeface="Arial"/>
                <a:hlinkClick r:id="rId2" action="ppaction://hlinksldjump"/>
              </a:rPr>
              <a:t> </a:t>
            </a:r>
            <a:r>
              <a:rPr sz="1200" b="1" dirty="0">
                <a:solidFill>
                  <a:srgbClr val="FF0000"/>
                </a:solidFill>
                <a:latin typeface="Arial"/>
                <a:cs typeface="Arial"/>
                <a:hlinkClick r:id="rId2" action="ppaction://hlinksldjump"/>
              </a:rPr>
              <a:t>O</a:t>
            </a:r>
            <a:r>
              <a:rPr sz="1200" b="1" spc="25" dirty="0">
                <a:solidFill>
                  <a:srgbClr val="FF0000"/>
                </a:solidFill>
                <a:latin typeface="Arial"/>
                <a:cs typeface="Arial"/>
                <a:hlinkClick r:id="rId2" action="ppaction://hlinksldjump"/>
              </a:rPr>
              <a:t> </a:t>
            </a:r>
            <a:r>
              <a:rPr sz="1200" b="1" spc="-5" dirty="0">
                <a:solidFill>
                  <a:srgbClr val="FF0000"/>
                </a:solidFill>
                <a:latin typeface="Arial"/>
                <a:cs typeface="Arial"/>
                <a:hlinkClick r:id="rId2" action="ppaction://hlinksldjump"/>
              </a:rPr>
              <a:t>SPOLEČNOSTI</a:t>
            </a:r>
            <a:r>
              <a:rPr sz="1200" b="1" spc="-5" dirty="0">
                <a:solidFill>
                  <a:srgbClr val="FF0000"/>
                </a:solidFill>
                <a:latin typeface="Arial"/>
                <a:cs typeface="Arial"/>
              </a:rPr>
              <a:t>	REFERENČNÍ</a:t>
            </a:r>
            <a:r>
              <a:rPr sz="1200" b="1" spc="10" dirty="0">
                <a:solidFill>
                  <a:srgbClr val="FF0000"/>
                </a:solidFill>
                <a:latin typeface="Arial"/>
                <a:cs typeface="Arial"/>
              </a:rPr>
              <a:t> </a:t>
            </a:r>
            <a:r>
              <a:rPr sz="1200" b="1" spc="-40" dirty="0">
                <a:solidFill>
                  <a:srgbClr val="FF0000"/>
                </a:solidFill>
                <a:latin typeface="Arial"/>
                <a:cs typeface="Arial"/>
              </a:rPr>
              <a:t>STAVBY	</a:t>
            </a:r>
            <a:r>
              <a:rPr sz="1200" b="1" spc="-20" dirty="0">
                <a:solidFill>
                  <a:srgbClr val="FF0000"/>
                </a:solidFill>
                <a:latin typeface="Arial"/>
                <a:cs typeface="Arial"/>
                <a:hlinkClick r:id="rId3" action="ppaction://hlinksldjump"/>
              </a:rPr>
              <a:t>KONTAKT</a:t>
            </a:r>
            <a:endParaRPr sz="1200">
              <a:solidFill>
                <a:prstClr val="black"/>
              </a:solidFill>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475105" marR="5080">
              <a:lnSpc>
                <a:spcPct val="100000"/>
              </a:lnSpc>
            </a:pPr>
            <a:r>
              <a:rPr spc="-5" dirty="0"/>
              <a:t>Transportně – logistický terminál  Kozloviči, </a:t>
            </a:r>
            <a:r>
              <a:rPr spc="-10" dirty="0"/>
              <a:t>Brestská</a:t>
            </a:r>
            <a:r>
              <a:rPr spc="30" dirty="0"/>
              <a:t> </a:t>
            </a:r>
            <a:r>
              <a:rPr spc="-5" dirty="0"/>
              <a:t>oblast</a:t>
            </a:r>
          </a:p>
        </p:txBody>
      </p:sp>
      <p:sp>
        <p:nvSpPr>
          <p:cNvPr id="4" name="object 4"/>
          <p:cNvSpPr txBox="1"/>
          <p:nvPr/>
        </p:nvSpPr>
        <p:spPr>
          <a:xfrm>
            <a:off x="1895982" y="2152396"/>
            <a:ext cx="1971675" cy="2144395"/>
          </a:xfrm>
          <a:prstGeom prst="rect">
            <a:avLst/>
          </a:prstGeom>
        </p:spPr>
        <p:txBody>
          <a:bodyPr vert="horz" wrap="square" lIns="0" tIns="0" rIns="0" bIns="0" rtlCol="0">
            <a:spAutoFit/>
          </a:bodyPr>
          <a:lstStyle/>
          <a:p>
            <a:pPr marL="12700"/>
            <a:r>
              <a:rPr sz="2000" b="1" dirty="0">
                <a:solidFill>
                  <a:prstClr val="black"/>
                </a:solidFill>
                <a:latin typeface="Arial"/>
                <a:cs typeface="Arial"/>
              </a:rPr>
              <a:t>Zákazník</a:t>
            </a:r>
            <a:endParaRPr sz="2000">
              <a:solidFill>
                <a:prstClr val="black"/>
              </a:solidFill>
              <a:latin typeface="Arial"/>
              <a:cs typeface="Arial"/>
            </a:endParaRPr>
          </a:p>
          <a:p>
            <a:pPr marL="12700" marR="5080">
              <a:lnSpc>
                <a:spcPct val="120000"/>
              </a:lnSpc>
            </a:pPr>
            <a:r>
              <a:rPr sz="2000" b="1" dirty="0">
                <a:solidFill>
                  <a:prstClr val="black"/>
                </a:solidFill>
                <a:latin typeface="Arial"/>
                <a:cs typeface="Arial"/>
              </a:rPr>
              <a:t>Objem</a:t>
            </a:r>
            <a:r>
              <a:rPr sz="2000" b="1" spc="-75" dirty="0">
                <a:solidFill>
                  <a:prstClr val="black"/>
                </a:solidFill>
                <a:latin typeface="Arial"/>
                <a:cs typeface="Arial"/>
              </a:rPr>
              <a:t> </a:t>
            </a:r>
            <a:r>
              <a:rPr sz="2000" b="1" spc="-5" dirty="0">
                <a:solidFill>
                  <a:prstClr val="black"/>
                </a:solidFill>
                <a:latin typeface="Arial"/>
                <a:cs typeface="Arial"/>
              </a:rPr>
              <a:t>investice  Financování  </a:t>
            </a:r>
            <a:r>
              <a:rPr sz="2000" b="1" dirty="0">
                <a:solidFill>
                  <a:prstClr val="black"/>
                </a:solidFill>
                <a:latin typeface="Arial"/>
                <a:cs typeface="Arial"/>
              </a:rPr>
              <a:t>Banka</a:t>
            </a:r>
            <a:endParaRPr sz="2000">
              <a:solidFill>
                <a:prstClr val="black"/>
              </a:solidFill>
              <a:latin typeface="Arial"/>
              <a:cs typeface="Arial"/>
            </a:endParaRPr>
          </a:p>
          <a:p>
            <a:pPr marL="12700" marR="43815">
              <a:lnSpc>
                <a:spcPct val="120000"/>
              </a:lnSpc>
            </a:pPr>
            <a:r>
              <a:rPr sz="2000" b="1" dirty="0">
                <a:solidFill>
                  <a:prstClr val="black"/>
                </a:solidFill>
                <a:latin typeface="Arial"/>
                <a:cs typeface="Arial"/>
              </a:rPr>
              <a:t>Pojištění  </a:t>
            </a:r>
            <a:r>
              <a:rPr sz="2000" b="1" spc="-5" dirty="0">
                <a:solidFill>
                  <a:prstClr val="black"/>
                </a:solidFill>
                <a:latin typeface="Arial"/>
                <a:cs typeface="Arial"/>
              </a:rPr>
              <a:t>Provedení</a:t>
            </a:r>
            <a:r>
              <a:rPr sz="2000" b="1" spc="-60" dirty="0">
                <a:solidFill>
                  <a:prstClr val="black"/>
                </a:solidFill>
                <a:latin typeface="Arial"/>
                <a:cs typeface="Arial"/>
              </a:rPr>
              <a:t> </a:t>
            </a:r>
            <a:r>
              <a:rPr sz="2000" b="1" dirty="0">
                <a:solidFill>
                  <a:prstClr val="black"/>
                </a:solidFill>
                <a:latin typeface="Arial"/>
                <a:cs typeface="Arial"/>
              </a:rPr>
              <a:t>prací</a:t>
            </a:r>
            <a:endParaRPr sz="2000">
              <a:solidFill>
                <a:prstClr val="black"/>
              </a:solidFill>
              <a:latin typeface="Arial"/>
              <a:cs typeface="Arial"/>
            </a:endParaRPr>
          </a:p>
        </p:txBody>
      </p:sp>
      <p:sp>
        <p:nvSpPr>
          <p:cNvPr id="5" name="object 5"/>
          <p:cNvSpPr txBox="1"/>
          <p:nvPr/>
        </p:nvSpPr>
        <p:spPr>
          <a:xfrm>
            <a:off x="5554217" y="2152396"/>
            <a:ext cx="2499360" cy="2144395"/>
          </a:xfrm>
          <a:prstGeom prst="rect">
            <a:avLst/>
          </a:prstGeom>
        </p:spPr>
        <p:txBody>
          <a:bodyPr vert="horz" wrap="square" lIns="0" tIns="0" rIns="0" bIns="0" rtlCol="0">
            <a:spAutoFit/>
          </a:bodyPr>
          <a:lstStyle/>
          <a:p>
            <a:pPr marL="12700"/>
            <a:r>
              <a:rPr sz="2000" b="1" dirty="0">
                <a:solidFill>
                  <a:prstClr val="black"/>
                </a:solidFill>
                <a:latin typeface="Arial"/>
                <a:cs typeface="Arial"/>
              </a:rPr>
              <a:t>RUP</a:t>
            </a:r>
            <a:r>
              <a:rPr sz="2000" b="1" spc="-90" dirty="0">
                <a:solidFill>
                  <a:prstClr val="black"/>
                </a:solidFill>
                <a:latin typeface="Arial"/>
                <a:cs typeface="Arial"/>
              </a:rPr>
              <a:t> </a:t>
            </a:r>
            <a:r>
              <a:rPr sz="2000" b="1" dirty="0">
                <a:solidFill>
                  <a:prstClr val="black"/>
                </a:solidFill>
                <a:latin typeface="Arial"/>
                <a:cs typeface="Arial"/>
              </a:rPr>
              <a:t>Beltamožservis</a:t>
            </a:r>
            <a:endParaRPr sz="2000">
              <a:solidFill>
                <a:prstClr val="black"/>
              </a:solidFill>
              <a:latin typeface="Arial"/>
              <a:cs typeface="Arial"/>
            </a:endParaRPr>
          </a:p>
          <a:p>
            <a:pPr marL="12700" marR="1338580">
              <a:lnSpc>
                <a:spcPct val="120000"/>
              </a:lnSpc>
            </a:pPr>
            <a:r>
              <a:rPr sz="2000" b="1" dirty="0">
                <a:solidFill>
                  <a:prstClr val="black"/>
                </a:solidFill>
                <a:latin typeface="Arial"/>
                <a:cs typeface="Arial"/>
              </a:rPr>
              <a:t>30.5 </a:t>
            </a:r>
            <a:r>
              <a:rPr sz="2000" b="1" spc="-5" dirty="0">
                <a:solidFill>
                  <a:prstClr val="black"/>
                </a:solidFill>
                <a:latin typeface="Arial"/>
                <a:cs typeface="Arial"/>
              </a:rPr>
              <a:t>mil</a:t>
            </a:r>
            <a:r>
              <a:rPr sz="2000" b="1" spc="-120" dirty="0">
                <a:solidFill>
                  <a:prstClr val="black"/>
                </a:solidFill>
                <a:latin typeface="Arial"/>
                <a:cs typeface="Arial"/>
              </a:rPr>
              <a:t> </a:t>
            </a:r>
            <a:r>
              <a:rPr sz="2000" b="1" dirty="0">
                <a:solidFill>
                  <a:prstClr val="black"/>
                </a:solidFill>
                <a:latin typeface="Arial"/>
                <a:cs typeface="Arial"/>
              </a:rPr>
              <a:t>€  Exportní  </a:t>
            </a:r>
            <a:r>
              <a:rPr sz="2000" b="1" spc="5" dirty="0">
                <a:solidFill>
                  <a:prstClr val="black"/>
                </a:solidFill>
                <a:latin typeface="Arial"/>
                <a:cs typeface="Arial"/>
              </a:rPr>
              <a:t>KB </a:t>
            </a:r>
            <a:r>
              <a:rPr sz="2000" b="1" dirty="0">
                <a:solidFill>
                  <a:prstClr val="black"/>
                </a:solidFill>
                <a:latin typeface="Arial"/>
                <a:cs typeface="Arial"/>
              </a:rPr>
              <a:t>- </a:t>
            </a:r>
            <a:r>
              <a:rPr sz="2000" b="1" spc="5" dirty="0">
                <a:solidFill>
                  <a:prstClr val="black"/>
                </a:solidFill>
                <a:latin typeface="Arial"/>
                <a:cs typeface="Arial"/>
              </a:rPr>
              <a:t>BB  </a:t>
            </a:r>
            <a:r>
              <a:rPr sz="2000" b="1" dirty="0">
                <a:solidFill>
                  <a:prstClr val="black"/>
                </a:solidFill>
                <a:latin typeface="Arial"/>
                <a:cs typeface="Arial"/>
              </a:rPr>
              <a:t>EGAP</a:t>
            </a:r>
            <a:endParaRPr sz="2000">
              <a:solidFill>
                <a:prstClr val="black"/>
              </a:solidFill>
              <a:latin typeface="Arial"/>
              <a:cs typeface="Arial"/>
            </a:endParaRPr>
          </a:p>
          <a:p>
            <a:pPr marL="12700">
              <a:spcBef>
                <a:spcPts val="480"/>
              </a:spcBef>
            </a:pPr>
            <a:r>
              <a:rPr sz="2000" b="1" dirty="0">
                <a:solidFill>
                  <a:prstClr val="black"/>
                </a:solidFill>
                <a:latin typeface="Arial"/>
                <a:cs typeface="Arial"/>
              </a:rPr>
              <a:t>11/2012 –</a:t>
            </a:r>
            <a:r>
              <a:rPr sz="2000" b="1" spc="-114" dirty="0">
                <a:solidFill>
                  <a:prstClr val="black"/>
                </a:solidFill>
                <a:latin typeface="Arial"/>
                <a:cs typeface="Arial"/>
              </a:rPr>
              <a:t> </a:t>
            </a:r>
            <a:r>
              <a:rPr sz="2000" b="1" dirty="0">
                <a:solidFill>
                  <a:prstClr val="black"/>
                </a:solidFill>
                <a:latin typeface="Arial"/>
                <a:cs typeface="Arial"/>
              </a:rPr>
              <a:t>11/2014</a:t>
            </a:r>
            <a:endParaRPr sz="2000">
              <a:solidFill>
                <a:prstClr val="black"/>
              </a:solidFill>
              <a:latin typeface="Arial"/>
              <a:cs typeface="Arial"/>
            </a:endParaRPr>
          </a:p>
        </p:txBody>
      </p:sp>
      <p:sp>
        <p:nvSpPr>
          <p:cNvPr id="6" name="object 6"/>
          <p:cNvSpPr/>
          <p:nvPr/>
        </p:nvSpPr>
        <p:spPr>
          <a:xfrm>
            <a:off x="1691639" y="4448555"/>
            <a:ext cx="3928872" cy="2409441"/>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7" name="object 7"/>
          <p:cNvSpPr/>
          <p:nvPr/>
        </p:nvSpPr>
        <p:spPr>
          <a:xfrm>
            <a:off x="5507735" y="4448554"/>
            <a:ext cx="3636263" cy="2409442"/>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8" name="object 8"/>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solidFill>
            <a:srgbClr val="FFFFFF"/>
          </a:solidFill>
        </p:spPr>
        <p:txBody>
          <a:bodyPr wrap="square" lIns="0" tIns="0" rIns="0" bIns="0" rtlCol="0"/>
          <a:lstStyle/>
          <a:p>
            <a:endParaRPr smtClean="0">
              <a:solidFill>
                <a:prstClr val="black"/>
              </a:solidFill>
            </a:endParaRPr>
          </a:p>
        </p:txBody>
      </p:sp>
      <p:sp>
        <p:nvSpPr>
          <p:cNvPr id="9" name="object 9"/>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ln w="25908">
            <a:solidFill>
              <a:srgbClr val="FFFFFF"/>
            </a:solidFill>
          </a:ln>
        </p:spPr>
        <p:txBody>
          <a:bodyPr wrap="square" lIns="0" tIns="0" rIns="0" bIns="0" rtlCol="0"/>
          <a:lstStyle/>
          <a:p>
            <a:endParaRPr smtClean="0">
              <a:solidFill>
                <a:prstClr val="black"/>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3" name="object 3"/>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4" name="object 4"/>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5" name="object 5"/>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6" name="object 6"/>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7" name="object 7"/>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8" name="object 8"/>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9" name="object 9"/>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10" name="object 10"/>
          <p:cNvSpPr/>
          <p:nvPr/>
        </p:nvSpPr>
        <p:spPr>
          <a:xfrm>
            <a:off x="0" y="809243"/>
            <a:ext cx="1691639" cy="6049010"/>
          </a:xfrm>
          <a:custGeom>
            <a:avLst/>
            <a:gdLst/>
            <a:ahLst/>
            <a:cxnLst/>
            <a:rect l="l" t="t" r="r" b="b"/>
            <a:pathLst>
              <a:path w="1691639" h="6049009">
                <a:moveTo>
                  <a:pt x="0" y="6048756"/>
                </a:moveTo>
                <a:lnTo>
                  <a:pt x="1691639" y="6048756"/>
                </a:lnTo>
                <a:lnTo>
                  <a:pt x="1691639" y="0"/>
                </a:lnTo>
                <a:lnTo>
                  <a:pt x="0" y="0"/>
                </a:lnTo>
                <a:lnTo>
                  <a:pt x="0" y="6048756"/>
                </a:lnTo>
                <a:close/>
              </a:path>
            </a:pathLst>
          </a:custGeom>
          <a:solidFill>
            <a:srgbClr val="FF0000"/>
          </a:solidFill>
        </p:spPr>
        <p:txBody>
          <a:bodyPr wrap="square" lIns="0" tIns="0" rIns="0" bIns="0" rtlCol="0"/>
          <a:lstStyle/>
          <a:p>
            <a:endParaRPr smtClean="0">
              <a:solidFill>
                <a:prstClr val="black"/>
              </a:solidFill>
            </a:endParaRPr>
          </a:p>
        </p:txBody>
      </p:sp>
      <p:sp>
        <p:nvSpPr>
          <p:cNvPr id="11" name="object 11"/>
          <p:cNvSpPr/>
          <p:nvPr/>
        </p:nvSpPr>
        <p:spPr>
          <a:xfrm>
            <a:off x="828294" y="4222241"/>
            <a:ext cx="0" cy="2636520"/>
          </a:xfrm>
          <a:custGeom>
            <a:avLst/>
            <a:gdLst/>
            <a:ahLst/>
            <a:cxnLst/>
            <a:rect l="l" t="t" r="r" b="b"/>
            <a:pathLst>
              <a:path h="2636520">
                <a:moveTo>
                  <a:pt x="0" y="0"/>
                </a:moveTo>
                <a:lnTo>
                  <a:pt x="0" y="2636519"/>
                </a:lnTo>
              </a:path>
            </a:pathLst>
          </a:custGeom>
          <a:ln w="50292">
            <a:solidFill>
              <a:srgbClr val="FFFFFF"/>
            </a:solidFill>
          </a:ln>
        </p:spPr>
        <p:txBody>
          <a:bodyPr wrap="square" lIns="0" tIns="0" rIns="0" bIns="0" rtlCol="0"/>
          <a:lstStyle/>
          <a:p>
            <a:endParaRPr smtClean="0">
              <a:solidFill>
                <a:prstClr val="black"/>
              </a:solidFill>
            </a:endParaRPr>
          </a:p>
        </p:txBody>
      </p:sp>
      <p:sp>
        <p:nvSpPr>
          <p:cNvPr id="12" name="object 12"/>
          <p:cNvSpPr/>
          <p:nvPr/>
        </p:nvSpPr>
        <p:spPr>
          <a:xfrm>
            <a:off x="395477" y="5590794"/>
            <a:ext cx="0" cy="1268095"/>
          </a:xfrm>
          <a:custGeom>
            <a:avLst/>
            <a:gdLst/>
            <a:ahLst/>
            <a:cxnLst/>
            <a:rect l="l" t="t" r="r" b="b"/>
            <a:pathLst>
              <a:path h="1268095">
                <a:moveTo>
                  <a:pt x="0" y="0"/>
                </a:moveTo>
                <a:lnTo>
                  <a:pt x="0" y="1267967"/>
                </a:lnTo>
              </a:path>
            </a:pathLst>
          </a:custGeom>
          <a:ln w="50292">
            <a:solidFill>
              <a:srgbClr val="FFFFFF"/>
            </a:solidFill>
          </a:ln>
        </p:spPr>
        <p:txBody>
          <a:bodyPr wrap="square" lIns="0" tIns="0" rIns="0" bIns="0" rtlCol="0"/>
          <a:lstStyle/>
          <a:p>
            <a:endParaRPr smtClean="0">
              <a:solidFill>
                <a:prstClr val="black"/>
              </a:solidFill>
            </a:endParaRPr>
          </a:p>
        </p:txBody>
      </p:sp>
      <p:sp>
        <p:nvSpPr>
          <p:cNvPr id="13" name="object 13"/>
          <p:cNvSpPr/>
          <p:nvPr/>
        </p:nvSpPr>
        <p:spPr>
          <a:xfrm>
            <a:off x="761" y="4219194"/>
            <a:ext cx="1691639" cy="0"/>
          </a:xfrm>
          <a:custGeom>
            <a:avLst/>
            <a:gdLst/>
            <a:ahLst/>
            <a:cxnLst/>
            <a:rect l="l" t="t" r="r" b="b"/>
            <a:pathLst>
              <a:path w="1691639">
                <a:moveTo>
                  <a:pt x="0" y="0"/>
                </a:moveTo>
                <a:lnTo>
                  <a:pt x="1691639" y="0"/>
                </a:lnTo>
              </a:path>
            </a:pathLst>
          </a:custGeom>
          <a:ln w="50292">
            <a:solidFill>
              <a:srgbClr val="FFFFFF"/>
            </a:solidFill>
          </a:ln>
        </p:spPr>
        <p:txBody>
          <a:bodyPr wrap="square" lIns="0" tIns="0" rIns="0" bIns="0" rtlCol="0"/>
          <a:lstStyle/>
          <a:p>
            <a:endParaRPr smtClean="0">
              <a:solidFill>
                <a:prstClr val="black"/>
              </a:solidFill>
            </a:endParaRPr>
          </a:p>
        </p:txBody>
      </p:sp>
      <p:sp>
        <p:nvSpPr>
          <p:cNvPr id="14" name="object 14"/>
          <p:cNvSpPr/>
          <p:nvPr/>
        </p:nvSpPr>
        <p:spPr>
          <a:xfrm>
            <a:off x="761" y="5590794"/>
            <a:ext cx="828040" cy="0"/>
          </a:xfrm>
          <a:custGeom>
            <a:avLst/>
            <a:gdLst/>
            <a:ahLst/>
            <a:cxnLst/>
            <a:rect l="l" t="t" r="r" b="b"/>
            <a:pathLst>
              <a:path w="828040">
                <a:moveTo>
                  <a:pt x="0" y="0"/>
                </a:moveTo>
                <a:lnTo>
                  <a:pt x="827532" y="0"/>
                </a:lnTo>
              </a:path>
            </a:pathLst>
          </a:custGeom>
          <a:ln w="50292">
            <a:solidFill>
              <a:srgbClr val="FFFFFF"/>
            </a:solidFill>
          </a:ln>
        </p:spPr>
        <p:txBody>
          <a:bodyPr wrap="square" lIns="0" tIns="0" rIns="0" bIns="0" rtlCol="0"/>
          <a:lstStyle/>
          <a:p>
            <a:endParaRPr smtClean="0">
              <a:solidFill>
                <a:prstClr val="black"/>
              </a:solidFill>
            </a:endParaRPr>
          </a:p>
        </p:txBody>
      </p:sp>
      <p:sp>
        <p:nvSpPr>
          <p:cNvPr id="15" name="object 15"/>
          <p:cNvSpPr/>
          <p:nvPr/>
        </p:nvSpPr>
        <p:spPr>
          <a:xfrm>
            <a:off x="761" y="6247638"/>
            <a:ext cx="394970" cy="0"/>
          </a:xfrm>
          <a:custGeom>
            <a:avLst/>
            <a:gdLst/>
            <a:ahLst/>
            <a:cxnLst/>
            <a:rect l="l" t="t" r="r" b="b"/>
            <a:pathLst>
              <a:path w="394970">
                <a:moveTo>
                  <a:pt x="0" y="0"/>
                </a:moveTo>
                <a:lnTo>
                  <a:pt x="394716" y="0"/>
                </a:lnTo>
              </a:path>
            </a:pathLst>
          </a:custGeom>
          <a:ln w="50292">
            <a:solidFill>
              <a:srgbClr val="FFFFFF"/>
            </a:solidFill>
          </a:ln>
        </p:spPr>
        <p:txBody>
          <a:bodyPr wrap="square" lIns="0" tIns="0" rIns="0" bIns="0" rtlCol="0"/>
          <a:lstStyle/>
          <a:p>
            <a:endParaRPr smtClean="0">
              <a:solidFill>
                <a:prstClr val="black"/>
              </a:solidFill>
            </a:endParaRPr>
          </a:p>
        </p:txBody>
      </p:sp>
      <p:sp>
        <p:nvSpPr>
          <p:cNvPr id="16" name="object 16"/>
          <p:cNvSpPr/>
          <p:nvPr/>
        </p:nvSpPr>
        <p:spPr>
          <a:xfrm>
            <a:off x="180594" y="6246114"/>
            <a:ext cx="0" cy="612775"/>
          </a:xfrm>
          <a:custGeom>
            <a:avLst/>
            <a:gdLst/>
            <a:ahLst/>
            <a:cxnLst/>
            <a:rect l="l" t="t" r="r" b="b"/>
            <a:pathLst>
              <a:path h="612775">
                <a:moveTo>
                  <a:pt x="0" y="0"/>
                </a:moveTo>
                <a:lnTo>
                  <a:pt x="0" y="612647"/>
                </a:lnTo>
              </a:path>
            </a:pathLst>
          </a:custGeom>
          <a:ln w="50292">
            <a:solidFill>
              <a:srgbClr val="FFFFFF"/>
            </a:solidFill>
          </a:ln>
        </p:spPr>
        <p:txBody>
          <a:bodyPr wrap="square" lIns="0" tIns="0" rIns="0" bIns="0" rtlCol="0"/>
          <a:lstStyle/>
          <a:p>
            <a:endParaRPr smtClean="0">
              <a:solidFill>
                <a:prstClr val="black"/>
              </a:solidFill>
            </a:endParaRPr>
          </a:p>
        </p:txBody>
      </p:sp>
      <p:sp>
        <p:nvSpPr>
          <p:cNvPr id="17" name="object 17"/>
          <p:cNvSpPr txBox="1"/>
          <p:nvPr/>
        </p:nvSpPr>
        <p:spPr>
          <a:xfrm>
            <a:off x="1860042" y="72389"/>
            <a:ext cx="7200900" cy="405765"/>
          </a:xfrm>
          <a:prstGeom prst="rect">
            <a:avLst/>
          </a:prstGeom>
        </p:spPr>
        <p:txBody>
          <a:bodyPr vert="horz" wrap="square" lIns="0" tIns="120650" rIns="0" bIns="0" rtlCol="0">
            <a:spAutoFit/>
          </a:bodyPr>
          <a:lstStyle/>
          <a:p>
            <a:pPr marL="11430">
              <a:spcBef>
                <a:spcPts val="950"/>
              </a:spcBef>
              <a:tabLst>
                <a:tab pos="840105" algn="l"/>
                <a:tab pos="3366770" algn="l"/>
                <a:tab pos="5280025" algn="l"/>
              </a:tabLst>
            </a:pPr>
            <a:r>
              <a:rPr sz="1200" b="1" spc="-10" dirty="0">
                <a:solidFill>
                  <a:srgbClr val="FF0000"/>
                </a:solidFill>
                <a:latin typeface="Arial"/>
                <a:cs typeface="Arial"/>
                <a:hlinkClick r:id="rId3" action="ppaction://hlinksldjump"/>
              </a:rPr>
              <a:t>OBSAH</a:t>
            </a:r>
            <a:r>
              <a:rPr sz="1200" b="1" spc="-10" dirty="0">
                <a:solidFill>
                  <a:srgbClr val="FF0000"/>
                </a:solidFill>
                <a:latin typeface="Arial"/>
                <a:cs typeface="Arial"/>
              </a:rPr>
              <a:t>	</a:t>
            </a:r>
            <a:r>
              <a:rPr sz="1200" b="1" spc="-5" dirty="0">
                <a:solidFill>
                  <a:srgbClr val="FF0000"/>
                </a:solidFill>
                <a:latin typeface="Arial"/>
                <a:cs typeface="Arial"/>
                <a:hlinkClick r:id="rId3" action="ppaction://hlinksldjump"/>
              </a:rPr>
              <a:t>INFORMACE</a:t>
            </a:r>
            <a:r>
              <a:rPr sz="1200" b="1" spc="45" dirty="0">
                <a:solidFill>
                  <a:srgbClr val="FF0000"/>
                </a:solidFill>
                <a:latin typeface="Arial"/>
                <a:cs typeface="Arial"/>
                <a:hlinkClick r:id="rId3" action="ppaction://hlinksldjump"/>
              </a:rPr>
              <a:t> </a:t>
            </a:r>
            <a:r>
              <a:rPr sz="1200" b="1" dirty="0">
                <a:solidFill>
                  <a:srgbClr val="FF0000"/>
                </a:solidFill>
                <a:latin typeface="Arial"/>
                <a:cs typeface="Arial"/>
                <a:hlinkClick r:id="rId3" action="ppaction://hlinksldjump"/>
              </a:rPr>
              <a:t>O</a:t>
            </a:r>
            <a:r>
              <a:rPr sz="1200" b="1" spc="25" dirty="0">
                <a:solidFill>
                  <a:srgbClr val="FF0000"/>
                </a:solidFill>
                <a:latin typeface="Arial"/>
                <a:cs typeface="Arial"/>
                <a:hlinkClick r:id="rId3" action="ppaction://hlinksldjump"/>
              </a:rPr>
              <a:t> </a:t>
            </a:r>
            <a:r>
              <a:rPr sz="1200" b="1" spc="-5" dirty="0">
                <a:solidFill>
                  <a:srgbClr val="FF0000"/>
                </a:solidFill>
                <a:latin typeface="Arial"/>
                <a:cs typeface="Arial"/>
                <a:hlinkClick r:id="rId3" action="ppaction://hlinksldjump"/>
              </a:rPr>
              <a:t>SPOLEČNOSTI</a:t>
            </a:r>
            <a:r>
              <a:rPr sz="1200" b="1" spc="-5" dirty="0">
                <a:solidFill>
                  <a:srgbClr val="FF0000"/>
                </a:solidFill>
                <a:latin typeface="Arial"/>
                <a:cs typeface="Arial"/>
              </a:rPr>
              <a:t>	REFERENČNÍ</a:t>
            </a:r>
            <a:r>
              <a:rPr sz="1200" b="1" spc="10" dirty="0">
                <a:solidFill>
                  <a:srgbClr val="FF0000"/>
                </a:solidFill>
                <a:latin typeface="Arial"/>
                <a:cs typeface="Arial"/>
              </a:rPr>
              <a:t> </a:t>
            </a:r>
            <a:r>
              <a:rPr sz="1200" b="1" spc="-40" dirty="0">
                <a:solidFill>
                  <a:srgbClr val="FF0000"/>
                </a:solidFill>
                <a:latin typeface="Arial"/>
                <a:cs typeface="Arial"/>
              </a:rPr>
              <a:t>STAVBY	</a:t>
            </a:r>
            <a:r>
              <a:rPr sz="1200" b="1" spc="-20" dirty="0">
                <a:solidFill>
                  <a:srgbClr val="FF0000"/>
                </a:solidFill>
                <a:latin typeface="Arial"/>
                <a:cs typeface="Arial"/>
                <a:hlinkClick r:id="rId4" action="ppaction://hlinksldjump"/>
              </a:rPr>
              <a:t>KONTAKT</a:t>
            </a:r>
            <a:endParaRPr sz="1200">
              <a:solidFill>
                <a:prstClr val="black"/>
              </a:solidFill>
              <a:latin typeface="Arial"/>
              <a:cs typeface="Arial"/>
            </a:endParaRPr>
          </a:p>
        </p:txBody>
      </p:sp>
      <p:sp>
        <p:nvSpPr>
          <p:cNvPr id="18" name="object 18"/>
          <p:cNvSpPr txBox="1">
            <a:spLocks noGrp="1"/>
          </p:cNvSpPr>
          <p:nvPr>
            <p:ph type="title"/>
          </p:nvPr>
        </p:nvSpPr>
        <p:spPr>
          <a:prstGeom prst="rect">
            <a:avLst/>
          </a:prstGeom>
        </p:spPr>
        <p:txBody>
          <a:bodyPr vert="horz" wrap="square" lIns="0" tIns="0" rIns="0" bIns="0" rtlCol="0">
            <a:spAutoFit/>
          </a:bodyPr>
          <a:lstStyle/>
          <a:p>
            <a:pPr marL="1475105">
              <a:lnSpc>
                <a:spcPct val="100000"/>
              </a:lnSpc>
            </a:pPr>
            <a:r>
              <a:rPr spc="-5" dirty="0"/>
              <a:t>….a co</a:t>
            </a:r>
            <a:r>
              <a:rPr spc="-65" dirty="0"/>
              <a:t> </a:t>
            </a:r>
            <a:r>
              <a:rPr spc="-5" dirty="0"/>
              <a:t>dále?</a:t>
            </a:r>
          </a:p>
        </p:txBody>
      </p:sp>
      <p:sp>
        <p:nvSpPr>
          <p:cNvPr id="19" name="object 19"/>
          <p:cNvSpPr txBox="1"/>
          <p:nvPr/>
        </p:nvSpPr>
        <p:spPr>
          <a:xfrm>
            <a:off x="1895982" y="1693926"/>
            <a:ext cx="6678930" cy="5010150"/>
          </a:xfrm>
          <a:prstGeom prst="rect">
            <a:avLst/>
          </a:prstGeom>
        </p:spPr>
        <p:txBody>
          <a:bodyPr vert="horz" wrap="square" lIns="0" tIns="0" rIns="0" bIns="0" rtlCol="0">
            <a:spAutoFit/>
          </a:bodyPr>
          <a:lstStyle/>
          <a:p>
            <a:pPr marL="355600" indent="-342900">
              <a:buClr>
                <a:srgbClr val="FF0000"/>
              </a:buClr>
              <a:buFont typeface="Arial"/>
              <a:buChar char="•"/>
              <a:tabLst>
                <a:tab pos="354965" algn="l"/>
                <a:tab pos="355600" algn="l"/>
              </a:tabLst>
            </a:pPr>
            <a:r>
              <a:rPr sz="2000" b="1" dirty="0">
                <a:solidFill>
                  <a:prstClr val="black"/>
                </a:solidFill>
                <a:latin typeface="Arial"/>
                <a:cs typeface="Arial"/>
              </a:rPr>
              <a:t>Projekty financované mezinárodními</a:t>
            </a:r>
            <a:r>
              <a:rPr sz="2000" b="1" spc="-135" dirty="0">
                <a:solidFill>
                  <a:prstClr val="black"/>
                </a:solidFill>
                <a:latin typeface="Arial"/>
                <a:cs typeface="Arial"/>
              </a:rPr>
              <a:t> </a:t>
            </a:r>
            <a:r>
              <a:rPr sz="2000" b="1" dirty="0">
                <a:solidFill>
                  <a:prstClr val="black"/>
                </a:solidFill>
                <a:latin typeface="Arial"/>
                <a:cs typeface="Arial"/>
              </a:rPr>
              <a:t>bankami?</a:t>
            </a:r>
            <a:endParaRPr sz="2000">
              <a:solidFill>
                <a:prstClr val="black"/>
              </a:solidFill>
              <a:latin typeface="Arial"/>
              <a:cs typeface="Arial"/>
            </a:endParaRPr>
          </a:p>
          <a:p>
            <a:pPr marL="756285" lvl="1" indent="-286385">
              <a:spcBef>
                <a:spcPts val="480"/>
              </a:spcBef>
              <a:buClr>
                <a:srgbClr val="FF0000"/>
              </a:buClr>
              <a:buFontTx/>
              <a:buChar char="•"/>
              <a:tabLst>
                <a:tab pos="756285" algn="l"/>
                <a:tab pos="756920" algn="l"/>
              </a:tabLst>
            </a:pPr>
            <a:r>
              <a:rPr sz="2000" dirty="0">
                <a:solidFill>
                  <a:prstClr val="black"/>
                </a:solidFill>
                <a:latin typeface="Arial"/>
                <a:cs typeface="Arial"/>
              </a:rPr>
              <a:t>První úspěch v</a:t>
            </a:r>
            <a:r>
              <a:rPr sz="2000" spc="-130" dirty="0">
                <a:solidFill>
                  <a:prstClr val="black"/>
                </a:solidFill>
                <a:latin typeface="Arial"/>
                <a:cs typeface="Arial"/>
              </a:rPr>
              <a:t> </a:t>
            </a:r>
            <a:r>
              <a:rPr sz="2000" dirty="0">
                <a:solidFill>
                  <a:prstClr val="black"/>
                </a:solidFill>
                <a:latin typeface="Arial"/>
                <a:cs typeface="Arial"/>
              </a:rPr>
              <a:t>Brestu</a:t>
            </a:r>
            <a:endParaRPr sz="2000">
              <a:solidFill>
                <a:prstClr val="black"/>
              </a:solidFill>
              <a:latin typeface="Arial"/>
              <a:cs typeface="Arial"/>
            </a:endParaRPr>
          </a:p>
          <a:p>
            <a:pPr marL="355600" indent="-342900">
              <a:spcBef>
                <a:spcPts val="480"/>
              </a:spcBef>
              <a:buClr>
                <a:srgbClr val="FF0000"/>
              </a:buClr>
              <a:buFont typeface="Arial"/>
              <a:buChar char="•"/>
              <a:tabLst>
                <a:tab pos="354965" algn="l"/>
                <a:tab pos="355600" algn="l"/>
              </a:tabLst>
            </a:pPr>
            <a:r>
              <a:rPr sz="2000" b="1" dirty="0">
                <a:solidFill>
                  <a:prstClr val="black"/>
                </a:solidFill>
                <a:latin typeface="Arial"/>
                <a:cs typeface="Arial"/>
              </a:rPr>
              <a:t>Projekty financované českými</a:t>
            </a:r>
            <a:r>
              <a:rPr sz="2000" b="1" spc="-135" dirty="0">
                <a:solidFill>
                  <a:prstClr val="black"/>
                </a:solidFill>
                <a:latin typeface="Arial"/>
                <a:cs typeface="Arial"/>
              </a:rPr>
              <a:t> </a:t>
            </a:r>
            <a:r>
              <a:rPr sz="2000" b="1" dirty="0">
                <a:solidFill>
                  <a:prstClr val="black"/>
                </a:solidFill>
                <a:latin typeface="Arial"/>
                <a:cs typeface="Arial"/>
              </a:rPr>
              <a:t>bankami?</a:t>
            </a:r>
            <a:endParaRPr sz="2000">
              <a:solidFill>
                <a:prstClr val="black"/>
              </a:solidFill>
              <a:latin typeface="Arial"/>
              <a:cs typeface="Arial"/>
            </a:endParaRPr>
          </a:p>
          <a:p>
            <a:pPr marL="355600" indent="-342900">
              <a:spcBef>
                <a:spcPts val="480"/>
              </a:spcBef>
              <a:buClr>
                <a:srgbClr val="FF0000"/>
              </a:buClr>
              <a:buFont typeface="Arial"/>
              <a:buChar char="•"/>
              <a:tabLst>
                <a:tab pos="354965" algn="l"/>
                <a:tab pos="355600" algn="l"/>
              </a:tabLst>
            </a:pPr>
            <a:r>
              <a:rPr sz="2000" b="1" dirty="0">
                <a:solidFill>
                  <a:prstClr val="black"/>
                </a:solidFill>
                <a:latin typeface="Arial"/>
                <a:cs typeface="Arial"/>
              </a:rPr>
              <a:t>EGAP</a:t>
            </a:r>
            <a:endParaRPr sz="2000">
              <a:solidFill>
                <a:prstClr val="black"/>
              </a:solidFill>
              <a:latin typeface="Arial"/>
              <a:cs typeface="Arial"/>
            </a:endParaRPr>
          </a:p>
          <a:p>
            <a:pPr marL="756285" lvl="1" indent="-286385">
              <a:spcBef>
                <a:spcPts val="480"/>
              </a:spcBef>
              <a:buClr>
                <a:srgbClr val="FF0000"/>
              </a:buClr>
              <a:buFontTx/>
              <a:buChar char="•"/>
              <a:tabLst>
                <a:tab pos="756285" algn="l"/>
                <a:tab pos="756920" algn="l"/>
              </a:tabLst>
            </a:pPr>
            <a:r>
              <a:rPr sz="2000" dirty="0">
                <a:solidFill>
                  <a:prstClr val="black"/>
                </a:solidFill>
                <a:latin typeface="Arial"/>
                <a:cs typeface="Arial"/>
              </a:rPr>
              <a:t>Podmínky - podíl, spoluúčast, pojistné (vložit do</a:t>
            </a:r>
            <a:r>
              <a:rPr sz="2000" spc="-150" dirty="0">
                <a:solidFill>
                  <a:prstClr val="black"/>
                </a:solidFill>
                <a:latin typeface="Arial"/>
                <a:cs typeface="Arial"/>
              </a:rPr>
              <a:t> </a:t>
            </a:r>
            <a:r>
              <a:rPr sz="2000" spc="-5" dirty="0">
                <a:solidFill>
                  <a:prstClr val="black"/>
                </a:solidFill>
                <a:latin typeface="Arial"/>
                <a:cs typeface="Arial"/>
              </a:rPr>
              <a:t>těla,</a:t>
            </a:r>
            <a:endParaRPr sz="2000">
              <a:solidFill>
                <a:prstClr val="black"/>
              </a:solidFill>
              <a:latin typeface="Arial"/>
              <a:cs typeface="Arial"/>
            </a:endParaRPr>
          </a:p>
          <a:p>
            <a:pPr marL="756285"/>
            <a:r>
              <a:rPr sz="2000" dirty="0">
                <a:solidFill>
                  <a:prstClr val="black"/>
                </a:solidFill>
                <a:latin typeface="Arial"/>
                <a:cs typeface="Arial"/>
              </a:rPr>
              <a:t>cena</a:t>
            </a:r>
            <a:r>
              <a:rPr sz="2000" spc="-90" dirty="0">
                <a:solidFill>
                  <a:prstClr val="black"/>
                </a:solidFill>
                <a:latin typeface="Arial"/>
                <a:cs typeface="Arial"/>
              </a:rPr>
              <a:t> </a:t>
            </a:r>
            <a:r>
              <a:rPr sz="2000" dirty="0">
                <a:solidFill>
                  <a:prstClr val="black"/>
                </a:solidFill>
                <a:latin typeface="Arial"/>
                <a:cs typeface="Arial"/>
              </a:rPr>
              <a:t>pojistky)</a:t>
            </a:r>
            <a:endParaRPr sz="2000">
              <a:solidFill>
                <a:prstClr val="black"/>
              </a:solidFill>
              <a:latin typeface="Arial"/>
              <a:cs typeface="Arial"/>
            </a:endParaRPr>
          </a:p>
          <a:p>
            <a:pPr marL="756285" lvl="1" indent="-286385">
              <a:spcBef>
                <a:spcPts val="480"/>
              </a:spcBef>
              <a:buClr>
                <a:srgbClr val="FF0000"/>
              </a:buClr>
              <a:buFontTx/>
              <a:buChar char="•"/>
              <a:tabLst>
                <a:tab pos="756285" algn="l"/>
                <a:tab pos="756920" algn="l"/>
              </a:tabLst>
            </a:pPr>
            <a:r>
              <a:rPr sz="2000" dirty="0">
                <a:solidFill>
                  <a:prstClr val="black"/>
                </a:solidFill>
                <a:latin typeface="Arial"/>
                <a:cs typeface="Arial"/>
              </a:rPr>
              <a:t>Nálada na stavební</a:t>
            </a:r>
            <a:r>
              <a:rPr sz="2000" spc="-105" dirty="0">
                <a:solidFill>
                  <a:prstClr val="black"/>
                </a:solidFill>
                <a:latin typeface="Arial"/>
                <a:cs typeface="Arial"/>
              </a:rPr>
              <a:t> </a:t>
            </a:r>
            <a:r>
              <a:rPr sz="2000" dirty="0">
                <a:solidFill>
                  <a:prstClr val="black"/>
                </a:solidFill>
                <a:latin typeface="Arial"/>
                <a:cs typeface="Arial"/>
              </a:rPr>
              <a:t>zakázky</a:t>
            </a:r>
            <a:endParaRPr sz="2000">
              <a:solidFill>
                <a:prstClr val="black"/>
              </a:solidFill>
              <a:latin typeface="Arial"/>
              <a:cs typeface="Arial"/>
            </a:endParaRPr>
          </a:p>
          <a:p>
            <a:pPr marL="355600" indent="-342900">
              <a:spcBef>
                <a:spcPts val="480"/>
              </a:spcBef>
              <a:buClr>
                <a:srgbClr val="FF0000"/>
              </a:buClr>
              <a:buFont typeface="Arial"/>
              <a:buChar char="•"/>
              <a:tabLst>
                <a:tab pos="354965" algn="l"/>
                <a:tab pos="355600" algn="l"/>
              </a:tabLst>
            </a:pPr>
            <a:r>
              <a:rPr sz="2000" b="1" dirty="0">
                <a:solidFill>
                  <a:prstClr val="black"/>
                </a:solidFill>
                <a:latin typeface="Arial"/>
                <a:cs typeface="Arial"/>
              </a:rPr>
              <a:t>Běloruská Banka </a:t>
            </a:r>
            <a:r>
              <a:rPr sz="2000" b="1" spc="-5" dirty="0">
                <a:solidFill>
                  <a:prstClr val="black"/>
                </a:solidFill>
                <a:latin typeface="Arial"/>
                <a:cs typeface="Arial"/>
              </a:rPr>
              <a:t>Rozvoje </a:t>
            </a:r>
            <a:r>
              <a:rPr sz="2000" b="1" dirty="0">
                <a:solidFill>
                  <a:prstClr val="black"/>
                </a:solidFill>
                <a:latin typeface="Arial"/>
                <a:cs typeface="Arial"/>
              </a:rPr>
              <a:t>(Development</a:t>
            </a:r>
            <a:r>
              <a:rPr sz="2000" b="1" spc="-80" dirty="0">
                <a:solidFill>
                  <a:prstClr val="black"/>
                </a:solidFill>
                <a:latin typeface="Arial"/>
                <a:cs typeface="Arial"/>
              </a:rPr>
              <a:t> </a:t>
            </a:r>
            <a:r>
              <a:rPr sz="2000" b="1" dirty="0">
                <a:solidFill>
                  <a:prstClr val="black"/>
                </a:solidFill>
                <a:latin typeface="Arial"/>
                <a:cs typeface="Arial"/>
              </a:rPr>
              <a:t>Bank)</a:t>
            </a:r>
            <a:endParaRPr sz="2000">
              <a:solidFill>
                <a:prstClr val="black"/>
              </a:solidFill>
              <a:latin typeface="Arial"/>
              <a:cs typeface="Arial"/>
            </a:endParaRPr>
          </a:p>
          <a:p>
            <a:pPr>
              <a:spcBef>
                <a:spcPts val="25"/>
              </a:spcBef>
              <a:buClr>
                <a:srgbClr val="FF0000"/>
              </a:buClr>
              <a:buFont typeface="Arial"/>
              <a:buChar char="•"/>
            </a:pPr>
            <a:endParaRPr sz="2900">
              <a:solidFill>
                <a:prstClr val="black"/>
              </a:solidFill>
              <a:latin typeface="Times New Roman"/>
              <a:cs typeface="Times New Roman"/>
            </a:endParaRPr>
          </a:p>
          <a:p>
            <a:pPr marL="355600" indent="-342900">
              <a:buClr>
                <a:srgbClr val="FF0000"/>
              </a:buClr>
              <a:buFont typeface="Arial"/>
              <a:buChar char="•"/>
              <a:tabLst>
                <a:tab pos="354965" algn="l"/>
                <a:tab pos="355600" algn="l"/>
              </a:tabLst>
            </a:pPr>
            <a:r>
              <a:rPr sz="2000" b="1" dirty="0">
                <a:solidFill>
                  <a:prstClr val="black"/>
                </a:solidFill>
                <a:latin typeface="Arial"/>
                <a:cs typeface="Arial"/>
              </a:rPr>
              <a:t>Práce běloruských dělníků na českých</a:t>
            </a:r>
            <a:r>
              <a:rPr sz="2000" b="1" spc="-135" dirty="0">
                <a:solidFill>
                  <a:prstClr val="black"/>
                </a:solidFill>
                <a:latin typeface="Arial"/>
                <a:cs typeface="Arial"/>
              </a:rPr>
              <a:t> </a:t>
            </a:r>
            <a:r>
              <a:rPr sz="2000" b="1" dirty="0">
                <a:solidFill>
                  <a:prstClr val="black"/>
                </a:solidFill>
                <a:latin typeface="Arial"/>
                <a:cs typeface="Arial"/>
              </a:rPr>
              <a:t>stavbách</a:t>
            </a:r>
            <a:endParaRPr sz="2000">
              <a:solidFill>
                <a:prstClr val="black"/>
              </a:solidFill>
              <a:latin typeface="Arial"/>
              <a:cs typeface="Arial"/>
            </a:endParaRPr>
          </a:p>
          <a:p>
            <a:pPr>
              <a:spcBef>
                <a:spcPts val="25"/>
              </a:spcBef>
              <a:buClr>
                <a:srgbClr val="FF0000"/>
              </a:buClr>
              <a:buFont typeface="Arial"/>
              <a:buChar char="•"/>
            </a:pPr>
            <a:endParaRPr sz="2900">
              <a:solidFill>
                <a:prstClr val="black"/>
              </a:solidFill>
              <a:latin typeface="Times New Roman"/>
              <a:cs typeface="Times New Roman"/>
            </a:endParaRPr>
          </a:p>
          <a:p>
            <a:pPr marL="355600" indent="-342900">
              <a:buClr>
                <a:srgbClr val="FF0000"/>
              </a:buClr>
              <a:buFont typeface="Arial"/>
              <a:buChar char="•"/>
              <a:tabLst>
                <a:tab pos="354965" algn="l"/>
                <a:tab pos="355600" algn="l"/>
              </a:tabLst>
            </a:pPr>
            <a:r>
              <a:rPr sz="2000" b="1" spc="-5" dirty="0">
                <a:solidFill>
                  <a:prstClr val="black"/>
                </a:solidFill>
                <a:latin typeface="Arial"/>
                <a:cs typeface="Arial"/>
              </a:rPr>
              <a:t>Investice </a:t>
            </a:r>
            <a:r>
              <a:rPr sz="2000" b="1" dirty="0">
                <a:solidFill>
                  <a:prstClr val="black"/>
                </a:solidFill>
                <a:latin typeface="Arial"/>
                <a:cs typeface="Arial"/>
              </a:rPr>
              <a:t>v</a:t>
            </a:r>
            <a:r>
              <a:rPr sz="2000" b="1" spc="-65" dirty="0">
                <a:solidFill>
                  <a:prstClr val="black"/>
                </a:solidFill>
                <a:latin typeface="Arial"/>
                <a:cs typeface="Arial"/>
              </a:rPr>
              <a:t> </a:t>
            </a:r>
            <a:r>
              <a:rPr sz="2000" b="1" dirty="0">
                <a:solidFill>
                  <a:prstClr val="black"/>
                </a:solidFill>
                <a:latin typeface="Arial"/>
                <a:cs typeface="Arial"/>
              </a:rPr>
              <a:t>Bělorusku</a:t>
            </a:r>
            <a:endParaRPr sz="2000">
              <a:solidFill>
                <a:prstClr val="black"/>
              </a:solidFill>
              <a:latin typeface="Arial"/>
              <a:cs typeface="Arial"/>
            </a:endParaRPr>
          </a:p>
          <a:p>
            <a:pPr>
              <a:spcBef>
                <a:spcPts val="25"/>
              </a:spcBef>
              <a:buClr>
                <a:srgbClr val="FF0000"/>
              </a:buClr>
              <a:buFont typeface="Arial"/>
              <a:buChar char="•"/>
            </a:pPr>
            <a:endParaRPr sz="2900">
              <a:solidFill>
                <a:prstClr val="black"/>
              </a:solidFill>
              <a:latin typeface="Times New Roman"/>
              <a:cs typeface="Times New Roman"/>
            </a:endParaRPr>
          </a:p>
          <a:p>
            <a:pPr marL="355600" indent="-342900">
              <a:buClr>
                <a:srgbClr val="FF0000"/>
              </a:buClr>
              <a:buFont typeface="Arial"/>
              <a:buChar char="•"/>
              <a:tabLst>
                <a:tab pos="354965" algn="l"/>
                <a:tab pos="355600" algn="l"/>
              </a:tabLst>
            </a:pPr>
            <a:r>
              <a:rPr sz="2000" b="1" dirty="0">
                <a:solidFill>
                  <a:prstClr val="black"/>
                </a:solidFill>
                <a:latin typeface="Arial"/>
                <a:cs typeface="Arial"/>
              </a:rPr>
              <a:t>Pomoc našim dodavatelům</a:t>
            </a:r>
            <a:r>
              <a:rPr sz="2000" b="1" spc="-120" dirty="0">
                <a:solidFill>
                  <a:prstClr val="black"/>
                </a:solidFill>
                <a:latin typeface="Arial"/>
                <a:cs typeface="Arial"/>
              </a:rPr>
              <a:t> </a:t>
            </a:r>
            <a:r>
              <a:rPr sz="2000" b="1" dirty="0">
                <a:solidFill>
                  <a:prstClr val="black"/>
                </a:solidFill>
                <a:latin typeface="Arial"/>
                <a:cs typeface="Arial"/>
              </a:rPr>
              <a:t>technologie</a:t>
            </a:r>
            <a:endParaRPr sz="2000">
              <a:solidFill>
                <a:prstClr val="black"/>
              </a:solidFill>
              <a:latin typeface="Arial"/>
              <a:cs typeface="Arial"/>
            </a:endParaRPr>
          </a:p>
        </p:txBody>
      </p:sp>
      <p:sp>
        <p:nvSpPr>
          <p:cNvPr id="20" name="object 20"/>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solidFill>
            <a:srgbClr val="FFFFFF"/>
          </a:solidFill>
        </p:spPr>
        <p:txBody>
          <a:bodyPr wrap="square" lIns="0" tIns="0" rIns="0" bIns="0" rtlCol="0"/>
          <a:lstStyle/>
          <a:p>
            <a:endParaRPr smtClean="0">
              <a:solidFill>
                <a:prstClr val="black"/>
              </a:solidFill>
            </a:endParaRPr>
          </a:p>
        </p:txBody>
      </p:sp>
      <p:sp>
        <p:nvSpPr>
          <p:cNvPr id="21" name="object 21"/>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ln w="25908">
            <a:solidFill>
              <a:srgbClr val="FFFFFF"/>
            </a:solidFill>
          </a:ln>
        </p:spPr>
        <p:txBody>
          <a:bodyPr wrap="square" lIns="0" tIns="0" rIns="0" bIns="0" rtlCol="0"/>
          <a:lstStyle/>
          <a:p>
            <a:endParaRPr smtClean="0">
              <a:solidFill>
                <a:prstClr val="blac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3" name="object 3"/>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4" name="object 4"/>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5" name="object 5"/>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6" name="object 6"/>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7" name="object 7"/>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8" name="object 8"/>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9" name="object 9"/>
          <p:cNvSpPr txBox="1"/>
          <p:nvPr/>
        </p:nvSpPr>
        <p:spPr>
          <a:xfrm>
            <a:off x="0" y="0"/>
            <a:ext cx="9144000" cy="6858000"/>
          </a:xfrm>
          <a:prstGeom prst="rect">
            <a:avLst/>
          </a:prstGeom>
        </p:spPr>
        <p:txBody>
          <a:bodyPr vert="horz" wrap="square" lIns="0" tIns="3175" rIns="0" bIns="0" rtlCol="0">
            <a:spAutoFit/>
          </a:bodyPr>
          <a:lstStyle/>
          <a:p>
            <a:pPr>
              <a:spcBef>
                <a:spcPts val="25"/>
              </a:spcBef>
            </a:pPr>
            <a:endParaRPr sz="1300">
              <a:solidFill>
                <a:prstClr val="black"/>
              </a:solidFill>
              <a:latin typeface="Times New Roman"/>
              <a:cs typeface="Times New Roman"/>
            </a:endParaRPr>
          </a:p>
          <a:p>
            <a:pPr marL="1871980">
              <a:tabLst>
                <a:tab pos="2700655" algn="l"/>
                <a:tab pos="5226685" algn="l"/>
                <a:tab pos="7139940" algn="l"/>
              </a:tabLst>
            </a:pPr>
            <a:r>
              <a:rPr sz="1200" b="1" spc="-10" dirty="0">
                <a:solidFill>
                  <a:srgbClr val="FF0000"/>
                </a:solidFill>
                <a:latin typeface="Arial"/>
                <a:cs typeface="Arial"/>
                <a:hlinkClick r:id="rId3" action="ppaction://hlinksldjump"/>
              </a:rPr>
              <a:t>OBSAH</a:t>
            </a:r>
            <a:r>
              <a:rPr sz="1200" b="1" spc="-10" dirty="0">
                <a:solidFill>
                  <a:srgbClr val="FF0000"/>
                </a:solidFill>
                <a:latin typeface="Arial"/>
                <a:cs typeface="Arial"/>
              </a:rPr>
              <a:t>	</a:t>
            </a:r>
            <a:r>
              <a:rPr sz="1200" b="1" spc="-5" dirty="0">
                <a:solidFill>
                  <a:srgbClr val="FF0000"/>
                </a:solidFill>
                <a:latin typeface="Arial"/>
                <a:cs typeface="Arial"/>
                <a:hlinkClick r:id="rId3" action="ppaction://hlinksldjump"/>
              </a:rPr>
              <a:t>INFORMACE</a:t>
            </a:r>
            <a:r>
              <a:rPr sz="1200" b="1" spc="45" dirty="0">
                <a:solidFill>
                  <a:srgbClr val="FF0000"/>
                </a:solidFill>
                <a:latin typeface="Arial"/>
                <a:cs typeface="Arial"/>
                <a:hlinkClick r:id="rId3" action="ppaction://hlinksldjump"/>
              </a:rPr>
              <a:t> </a:t>
            </a:r>
            <a:r>
              <a:rPr sz="1200" b="1" dirty="0">
                <a:solidFill>
                  <a:srgbClr val="FF0000"/>
                </a:solidFill>
                <a:latin typeface="Arial"/>
                <a:cs typeface="Arial"/>
                <a:hlinkClick r:id="rId3" action="ppaction://hlinksldjump"/>
              </a:rPr>
              <a:t>O</a:t>
            </a:r>
            <a:r>
              <a:rPr sz="1200" b="1" spc="25" dirty="0">
                <a:solidFill>
                  <a:srgbClr val="FF0000"/>
                </a:solidFill>
                <a:latin typeface="Arial"/>
                <a:cs typeface="Arial"/>
                <a:hlinkClick r:id="rId3" action="ppaction://hlinksldjump"/>
              </a:rPr>
              <a:t> </a:t>
            </a:r>
            <a:r>
              <a:rPr sz="1200" b="1" spc="-5" dirty="0">
                <a:solidFill>
                  <a:srgbClr val="FF0000"/>
                </a:solidFill>
                <a:latin typeface="Arial"/>
                <a:cs typeface="Arial"/>
                <a:hlinkClick r:id="rId3" action="ppaction://hlinksldjump"/>
              </a:rPr>
              <a:t>SPOLEČNOSTI</a:t>
            </a:r>
            <a:r>
              <a:rPr sz="1200" b="1" spc="-5" dirty="0">
                <a:solidFill>
                  <a:srgbClr val="FF0000"/>
                </a:solidFill>
                <a:latin typeface="Arial"/>
                <a:cs typeface="Arial"/>
              </a:rPr>
              <a:t>	REFERENČNÍ</a:t>
            </a:r>
            <a:r>
              <a:rPr sz="1200" b="1" spc="10" dirty="0">
                <a:solidFill>
                  <a:srgbClr val="FF0000"/>
                </a:solidFill>
                <a:latin typeface="Arial"/>
                <a:cs typeface="Arial"/>
              </a:rPr>
              <a:t> </a:t>
            </a:r>
            <a:r>
              <a:rPr sz="1200" b="1" spc="-40" dirty="0">
                <a:solidFill>
                  <a:srgbClr val="FF0000"/>
                </a:solidFill>
                <a:latin typeface="Arial"/>
                <a:cs typeface="Arial"/>
              </a:rPr>
              <a:t>STAVBY	</a:t>
            </a:r>
            <a:r>
              <a:rPr sz="1200" b="1" spc="-20" dirty="0">
                <a:solidFill>
                  <a:srgbClr val="FF0000"/>
                </a:solidFill>
                <a:latin typeface="Arial"/>
                <a:cs typeface="Arial"/>
                <a:hlinkClick r:id="rId4" action="ppaction://hlinksldjump"/>
              </a:rPr>
              <a:t>KONTAKT</a:t>
            </a:r>
            <a:endParaRPr sz="1200">
              <a:solidFill>
                <a:prstClr val="black"/>
              </a:solidFill>
              <a:latin typeface="Arial"/>
              <a:cs typeface="Arial"/>
            </a:endParaRPr>
          </a:p>
        </p:txBody>
      </p:sp>
      <p:sp>
        <p:nvSpPr>
          <p:cNvPr id="10" name="object 10"/>
          <p:cNvSpPr/>
          <p:nvPr/>
        </p:nvSpPr>
        <p:spPr>
          <a:xfrm>
            <a:off x="0" y="0"/>
            <a:ext cx="9144000" cy="3733800"/>
          </a:xfrm>
          <a:custGeom>
            <a:avLst/>
            <a:gdLst/>
            <a:ahLst/>
            <a:cxnLst/>
            <a:rect l="l" t="t" r="r" b="b"/>
            <a:pathLst>
              <a:path w="9144000" h="3733800">
                <a:moveTo>
                  <a:pt x="0" y="3733800"/>
                </a:moveTo>
                <a:lnTo>
                  <a:pt x="9144000" y="3733800"/>
                </a:lnTo>
                <a:lnTo>
                  <a:pt x="9144000" y="0"/>
                </a:lnTo>
                <a:lnTo>
                  <a:pt x="0" y="0"/>
                </a:lnTo>
                <a:lnTo>
                  <a:pt x="0" y="3733800"/>
                </a:lnTo>
                <a:close/>
              </a:path>
            </a:pathLst>
          </a:custGeom>
          <a:solidFill>
            <a:srgbClr val="FFFFFF"/>
          </a:solidFill>
        </p:spPr>
        <p:txBody>
          <a:bodyPr wrap="square" lIns="0" tIns="0" rIns="0" bIns="0" rtlCol="0"/>
          <a:lstStyle/>
          <a:p>
            <a:endParaRPr smtClean="0">
              <a:solidFill>
                <a:prstClr val="black"/>
              </a:solidFill>
            </a:endParaRPr>
          </a:p>
        </p:txBody>
      </p:sp>
      <p:sp>
        <p:nvSpPr>
          <p:cNvPr id="11" name="object 11"/>
          <p:cNvSpPr/>
          <p:nvPr/>
        </p:nvSpPr>
        <p:spPr>
          <a:xfrm>
            <a:off x="1534667" y="1408175"/>
            <a:ext cx="268477" cy="24384"/>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12" name="object 12"/>
          <p:cNvSpPr/>
          <p:nvPr/>
        </p:nvSpPr>
        <p:spPr>
          <a:xfrm>
            <a:off x="6858000" y="1398269"/>
            <a:ext cx="76200" cy="0"/>
          </a:xfrm>
          <a:custGeom>
            <a:avLst/>
            <a:gdLst/>
            <a:ahLst/>
            <a:cxnLst/>
            <a:rect l="l" t="t" r="r" b="b"/>
            <a:pathLst>
              <a:path w="76200">
                <a:moveTo>
                  <a:pt x="0" y="0"/>
                </a:moveTo>
                <a:lnTo>
                  <a:pt x="76200" y="0"/>
                </a:lnTo>
              </a:path>
            </a:pathLst>
          </a:custGeom>
          <a:ln w="3175">
            <a:solidFill>
              <a:srgbClr val="000000"/>
            </a:solidFill>
          </a:ln>
        </p:spPr>
        <p:txBody>
          <a:bodyPr wrap="square" lIns="0" tIns="0" rIns="0" bIns="0" rtlCol="0"/>
          <a:lstStyle/>
          <a:p>
            <a:endParaRPr smtClean="0">
              <a:solidFill>
                <a:prstClr val="black"/>
              </a:solidFill>
            </a:endParaRPr>
          </a:p>
        </p:txBody>
      </p:sp>
      <p:sp>
        <p:nvSpPr>
          <p:cNvPr id="13" name="object 13"/>
          <p:cNvSpPr/>
          <p:nvPr/>
        </p:nvSpPr>
        <p:spPr>
          <a:xfrm>
            <a:off x="4572000" y="1398269"/>
            <a:ext cx="76200" cy="0"/>
          </a:xfrm>
          <a:custGeom>
            <a:avLst/>
            <a:gdLst/>
            <a:ahLst/>
            <a:cxnLst/>
            <a:rect l="l" t="t" r="r" b="b"/>
            <a:pathLst>
              <a:path w="76200">
                <a:moveTo>
                  <a:pt x="0" y="0"/>
                </a:moveTo>
                <a:lnTo>
                  <a:pt x="76200" y="0"/>
                </a:lnTo>
              </a:path>
            </a:pathLst>
          </a:custGeom>
          <a:ln w="3175">
            <a:solidFill>
              <a:srgbClr val="000000"/>
            </a:solidFill>
          </a:ln>
        </p:spPr>
        <p:txBody>
          <a:bodyPr wrap="square" lIns="0" tIns="0" rIns="0" bIns="0" rtlCol="0"/>
          <a:lstStyle/>
          <a:p>
            <a:endParaRPr smtClean="0">
              <a:solidFill>
                <a:prstClr val="black"/>
              </a:solidFill>
            </a:endParaRPr>
          </a:p>
        </p:txBody>
      </p:sp>
      <p:sp>
        <p:nvSpPr>
          <p:cNvPr id="14" name="object 14"/>
          <p:cNvSpPr/>
          <p:nvPr/>
        </p:nvSpPr>
        <p:spPr>
          <a:xfrm>
            <a:off x="1524761" y="3657600"/>
            <a:ext cx="0" cy="76200"/>
          </a:xfrm>
          <a:custGeom>
            <a:avLst/>
            <a:gdLst/>
            <a:ahLst/>
            <a:cxnLst/>
            <a:rect l="l" t="t" r="r" b="b"/>
            <a:pathLst>
              <a:path h="76200">
                <a:moveTo>
                  <a:pt x="0" y="0"/>
                </a:moveTo>
                <a:lnTo>
                  <a:pt x="0" y="76199"/>
                </a:lnTo>
              </a:path>
            </a:pathLst>
          </a:custGeom>
          <a:ln w="3175">
            <a:solidFill>
              <a:srgbClr val="000000"/>
            </a:solidFill>
          </a:ln>
        </p:spPr>
        <p:txBody>
          <a:bodyPr wrap="square" lIns="0" tIns="0" rIns="0" bIns="0" rtlCol="0"/>
          <a:lstStyle/>
          <a:p>
            <a:endParaRPr smtClean="0">
              <a:solidFill>
                <a:prstClr val="black"/>
              </a:solidFill>
            </a:endParaRPr>
          </a:p>
        </p:txBody>
      </p:sp>
      <p:sp>
        <p:nvSpPr>
          <p:cNvPr id="15" name="object 15"/>
          <p:cNvSpPr/>
          <p:nvPr/>
        </p:nvSpPr>
        <p:spPr>
          <a:xfrm>
            <a:off x="7619238" y="1828800"/>
            <a:ext cx="0" cy="76200"/>
          </a:xfrm>
          <a:custGeom>
            <a:avLst/>
            <a:gdLst/>
            <a:ahLst/>
            <a:cxnLst/>
            <a:rect l="l" t="t" r="r" b="b"/>
            <a:pathLst>
              <a:path h="76200">
                <a:moveTo>
                  <a:pt x="0" y="0"/>
                </a:moveTo>
                <a:lnTo>
                  <a:pt x="0" y="76200"/>
                </a:lnTo>
              </a:path>
            </a:pathLst>
          </a:custGeom>
          <a:ln w="3175">
            <a:solidFill>
              <a:srgbClr val="000000"/>
            </a:solidFill>
          </a:ln>
        </p:spPr>
        <p:txBody>
          <a:bodyPr wrap="square" lIns="0" tIns="0" rIns="0" bIns="0" rtlCol="0"/>
          <a:lstStyle/>
          <a:p>
            <a:endParaRPr smtClean="0">
              <a:solidFill>
                <a:prstClr val="black"/>
              </a:solidFill>
            </a:endParaRPr>
          </a:p>
        </p:txBody>
      </p:sp>
      <p:sp>
        <p:nvSpPr>
          <p:cNvPr id="16" name="object 16"/>
          <p:cNvSpPr/>
          <p:nvPr/>
        </p:nvSpPr>
        <p:spPr>
          <a:xfrm>
            <a:off x="7619238" y="3657600"/>
            <a:ext cx="0" cy="76200"/>
          </a:xfrm>
          <a:custGeom>
            <a:avLst/>
            <a:gdLst/>
            <a:ahLst/>
            <a:cxnLst/>
            <a:rect l="l" t="t" r="r" b="b"/>
            <a:pathLst>
              <a:path h="76200">
                <a:moveTo>
                  <a:pt x="0" y="0"/>
                </a:moveTo>
                <a:lnTo>
                  <a:pt x="0" y="76199"/>
                </a:lnTo>
              </a:path>
            </a:pathLst>
          </a:custGeom>
          <a:ln w="3175">
            <a:solidFill>
              <a:srgbClr val="000000"/>
            </a:solidFill>
          </a:ln>
        </p:spPr>
        <p:txBody>
          <a:bodyPr wrap="square" lIns="0" tIns="0" rIns="0" bIns="0" rtlCol="0"/>
          <a:lstStyle/>
          <a:p>
            <a:endParaRPr smtClean="0">
              <a:solidFill>
                <a:prstClr val="black"/>
              </a:solidFill>
            </a:endParaRPr>
          </a:p>
        </p:txBody>
      </p:sp>
      <p:sp>
        <p:nvSpPr>
          <p:cNvPr id="17" name="object 17"/>
          <p:cNvSpPr/>
          <p:nvPr/>
        </p:nvSpPr>
        <p:spPr>
          <a:xfrm>
            <a:off x="0" y="0"/>
            <a:ext cx="4572000" cy="3657600"/>
          </a:xfrm>
          <a:custGeom>
            <a:avLst/>
            <a:gdLst/>
            <a:ahLst/>
            <a:cxnLst/>
            <a:rect l="l" t="t" r="r" b="b"/>
            <a:pathLst>
              <a:path w="4572000" h="3657600">
                <a:moveTo>
                  <a:pt x="0" y="3657600"/>
                </a:moveTo>
                <a:lnTo>
                  <a:pt x="4572000" y="3657600"/>
                </a:lnTo>
                <a:lnTo>
                  <a:pt x="4572000" y="0"/>
                </a:lnTo>
                <a:lnTo>
                  <a:pt x="0" y="0"/>
                </a:lnTo>
                <a:lnTo>
                  <a:pt x="0" y="3657600"/>
                </a:lnTo>
                <a:close/>
              </a:path>
            </a:pathLst>
          </a:custGeom>
          <a:solidFill>
            <a:srgbClr val="FF0000"/>
          </a:solidFill>
        </p:spPr>
        <p:txBody>
          <a:bodyPr wrap="square" lIns="0" tIns="0" rIns="0" bIns="0" rtlCol="0"/>
          <a:lstStyle/>
          <a:p>
            <a:endParaRPr smtClean="0">
              <a:solidFill>
                <a:prstClr val="black"/>
              </a:solidFill>
            </a:endParaRPr>
          </a:p>
        </p:txBody>
      </p:sp>
      <p:sp>
        <p:nvSpPr>
          <p:cNvPr id="18" name="object 18"/>
          <p:cNvSpPr/>
          <p:nvPr/>
        </p:nvSpPr>
        <p:spPr>
          <a:xfrm>
            <a:off x="0" y="3733799"/>
            <a:ext cx="9144000" cy="3124200"/>
          </a:xfrm>
          <a:custGeom>
            <a:avLst/>
            <a:gdLst/>
            <a:ahLst/>
            <a:cxnLst/>
            <a:rect l="l" t="t" r="r" b="b"/>
            <a:pathLst>
              <a:path w="9144000" h="3124200">
                <a:moveTo>
                  <a:pt x="0" y="3124200"/>
                </a:moveTo>
                <a:lnTo>
                  <a:pt x="9144000" y="3124200"/>
                </a:lnTo>
                <a:lnTo>
                  <a:pt x="9144000" y="0"/>
                </a:lnTo>
                <a:lnTo>
                  <a:pt x="0" y="0"/>
                </a:lnTo>
                <a:lnTo>
                  <a:pt x="0" y="3124200"/>
                </a:lnTo>
                <a:close/>
              </a:path>
            </a:pathLst>
          </a:custGeom>
          <a:solidFill>
            <a:srgbClr val="959595"/>
          </a:solidFill>
        </p:spPr>
        <p:txBody>
          <a:bodyPr wrap="square" lIns="0" tIns="0" rIns="0" bIns="0" rtlCol="0"/>
          <a:lstStyle/>
          <a:p>
            <a:endParaRPr smtClean="0">
              <a:solidFill>
                <a:prstClr val="black"/>
              </a:solidFill>
            </a:endParaRPr>
          </a:p>
        </p:txBody>
      </p:sp>
      <p:sp>
        <p:nvSpPr>
          <p:cNvPr id="19" name="object 19"/>
          <p:cNvSpPr/>
          <p:nvPr/>
        </p:nvSpPr>
        <p:spPr>
          <a:xfrm>
            <a:off x="8077200" y="0"/>
            <a:ext cx="1066800" cy="914400"/>
          </a:xfrm>
          <a:custGeom>
            <a:avLst/>
            <a:gdLst/>
            <a:ahLst/>
            <a:cxnLst/>
            <a:rect l="l" t="t" r="r" b="b"/>
            <a:pathLst>
              <a:path w="1066800" h="914400">
                <a:moveTo>
                  <a:pt x="0" y="914400"/>
                </a:moveTo>
                <a:lnTo>
                  <a:pt x="1066800" y="914400"/>
                </a:lnTo>
                <a:lnTo>
                  <a:pt x="1066800" y="0"/>
                </a:lnTo>
                <a:lnTo>
                  <a:pt x="0" y="0"/>
                </a:lnTo>
                <a:lnTo>
                  <a:pt x="0" y="914400"/>
                </a:lnTo>
                <a:close/>
              </a:path>
            </a:pathLst>
          </a:custGeom>
          <a:solidFill>
            <a:srgbClr val="FF0000"/>
          </a:solidFill>
        </p:spPr>
        <p:txBody>
          <a:bodyPr wrap="square" lIns="0" tIns="0" rIns="0" bIns="0" rtlCol="0"/>
          <a:lstStyle/>
          <a:p>
            <a:endParaRPr smtClean="0">
              <a:solidFill>
                <a:prstClr val="black"/>
              </a:solidFill>
            </a:endParaRPr>
          </a:p>
        </p:txBody>
      </p:sp>
      <p:sp>
        <p:nvSpPr>
          <p:cNvPr id="20" name="object 20"/>
          <p:cNvSpPr/>
          <p:nvPr/>
        </p:nvSpPr>
        <p:spPr>
          <a:xfrm>
            <a:off x="4648200" y="0"/>
            <a:ext cx="2209800" cy="3657600"/>
          </a:xfrm>
          <a:custGeom>
            <a:avLst/>
            <a:gdLst/>
            <a:ahLst/>
            <a:cxnLst/>
            <a:rect l="l" t="t" r="r" b="b"/>
            <a:pathLst>
              <a:path w="2209800" h="3657600">
                <a:moveTo>
                  <a:pt x="0" y="3657600"/>
                </a:moveTo>
                <a:lnTo>
                  <a:pt x="2209800" y="3657600"/>
                </a:lnTo>
                <a:lnTo>
                  <a:pt x="2209800" y="0"/>
                </a:lnTo>
                <a:lnTo>
                  <a:pt x="0" y="0"/>
                </a:lnTo>
                <a:lnTo>
                  <a:pt x="0" y="3657600"/>
                </a:lnTo>
                <a:close/>
              </a:path>
            </a:pathLst>
          </a:custGeom>
          <a:solidFill>
            <a:srgbClr val="FF0000"/>
          </a:solidFill>
        </p:spPr>
        <p:txBody>
          <a:bodyPr wrap="square" lIns="0" tIns="0" rIns="0" bIns="0" rtlCol="0"/>
          <a:lstStyle/>
          <a:p>
            <a:endParaRPr smtClean="0">
              <a:solidFill>
                <a:prstClr val="black"/>
              </a:solidFill>
            </a:endParaRPr>
          </a:p>
        </p:txBody>
      </p:sp>
      <p:sp>
        <p:nvSpPr>
          <p:cNvPr id="21" name="object 21"/>
          <p:cNvSpPr/>
          <p:nvPr/>
        </p:nvSpPr>
        <p:spPr>
          <a:xfrm>
            <a:off x="6934200" y="1905000"/>
            <a:ext cx="2209800" cy="1752600"/>
          </a:xfrm>
          <a:custGeom>
            <a:avLst/>
            <a:gdLst/>
            <a:ahLst/>
            <a:cxnLst/>
            <a:rect l="l" t="t" r="r" b="b"/>
            <a:pathLst>
              <a:path w="2209800" h="1752600">
                <a:moveTo>
                  <a:pt x="0" y="1752600"/>
                </a:moveTo>
                <a:lnTo>
                  <a:pt x="2209800" y="1752600"/>
                </a:lnTo>
                <a:lnTo>
                  <a:pt x="2209800" y="0"/>
                </a:lnTo>
                <a:lnTo>
                  <a:pt x="0" y="0"/>
                </a:lnTo>
                <a:lnTo>
                  <a:pt x="0" y="1752600"/>
                </a:lnTo>
                <a:close/>
              </a:path>
            </a:pathLst>
          </a:custGeom>
          <a:solidFill>
            <a:srgbClr val="FF0000"/>
          </a:solidFill>
        </p:spPr>
        <p:txBody>
          <a:bodyPr wrap="square" lIns="0" tIns="0" rIns="0" bIns="0" rtlCol="0"/>
          <a:lstStyle/>
          <a:p>
            <a:endParaRPr smtClean="0">
              <a:solidFill>
                <a:prstClr val="black"/>
              </a:solidFill>
            </a:endParaRPr>
          </a:p>
        </p:txBody>
      </p:sp>
      <p:sp>
        <p:nvSpPr>
          <p:cNvPr id="22" name="object 22"/>
          <p:cNvSpPr/>
          <p:nvPr/>
        </p:nvSpPr>
        <p:spPr>
          <a:xfrm>
            <a:off x="8077200" y="990600"/>
            <a:ext cx="1066800" cy="838200"/>
          </a:xfrm>
          <a:custGeom>
            <a:avLst/>
            <a:gdLst/>
            <a:ahLst/>
            <a:cxnLst/>
            <a:rect l="l" t="t" r="r" b="b"/>
            <a:pathLst>
              <a:path w="1066800" h="838200">
                <a:moveTo>
                  <a:pt x="0" y="838200"/>
                </a:moveTo>
                <a:lnTo>
                  <a:pt x="1066800" y="838200"/>
                </a:lnTo>
                <a:lnTo>
                  <a:pt x="1066800" y="0"/>
                </a:lnTo>
                <a:lnTo>
                  <a:pt x="0" y="0"/>
                </a:lnTo>
                <a:lnTo>
                  <a:pt x="0" y="838200"/>
                </a:lnTo>
                <a:close/>
              </a:path>
            </a:pathLst>
          </a:custGeom>
          <a:solidFill>
            <a:srgbClr val="FF0000"/>
          </a:solidFill>
        </p:spPr>
        <p:txBody>
          <a:bodyPr wrap="square" lIns="0" tIns="0" rIns="0" bIns="0" rtlCol="0"/>
          <a:lstStyle/>
          <a:p>
            <a:endParaRPr smtClean="0">
              <a:solidFill>
                <a:prstClr val="black"/>
              </a:solidFill>
            </a:endParaRPr>
          </a:p>
        </p:txBody>
      </p:sp>
      <p:sp>
        <p:nvSpPr>
          <p:cNvPr id="23" name="object 23"/>
          <p:cNvSpPr/>
          <p:nvPr/>
        </p:nvSpPr>
        <p:spPr>
          <a:xfrm>
            <a:off x="6934200" y="0"/>
            <a:ext cx="1066800" cy="1828800"/>
          </a:xfrm>
          <a:custGeom>
            <a:avLst/>
            <a:gdLst/>
            <a:ahLst/>
            <a:cxnLst/>
            <a:rect l="l" t="t" r="r" b="b"/>
            <a:pathLst>
              <a:path w="1066800" h="1828800">
                <a:moveTo>
                  <a:pt x="0" y="1828800"/>
                </a:moveTo>
                <a:lnTo>
                  <a:pt x="1066800" y="1828800"/>
                </a:lnTo>
                <a:lnTo>
                  <a:pt x="1066800" y="0"/>
                </a:lnTo>
                <a:lnTo>
                  <a:pt x="0" y="0"/>
                </a:lnTo>
                <a:lnTo>
                  <a:pt x="0" y="1828800"/>
                </a:lnTo>
                <a:close/>
              </a:path>
            </a:pathLst>
          </a:custGeom>
          <a:solidFill>
            <a:srgbClr val="FF0000"/>
          </a:solidFill>
        </p:spPr>
        <p:txBody>
          <a:bodyPr wrap="square" lIns="0" tIns="0" rIns="0" bIns="0" rtlCol="0"/>
          <a:lstStyle/>
          <a:p>
            <a:endParaRPr smtClean="0">
              <a:solidFill>
                <a:prstClr val="black"/>
              </a:solidFill>
            </a:endParaRPr>
          </a:p>
        </p:txBody>
      </p:sp>
      <p:sp>
        <p:nvSpPr>
          <p:cNvPr id="24" name="object 24"/>
          <p:cNvSpPr txBox="1"/>
          <p:nvPr/>
        </p:nvSpPr>
        <p:spPr>
          <a:xfrm>
            <a:off x="307340" y="3729101"/>
            <a:ext cx="6188710" cy="765175"/>
          </a:xfrm>
          <a:prstGeom prst="rect">
            <a:avLst/>
          </a:prstGeom>
        </p:spPr>
        <p:txBody>
          <a:bodyPr vert="horz" wrap="square" lIns="0" tIns="0" rIns="0" bIns="0" rtlCol="0">
            <a:spAutoFit/>
          </a:bodyPr>
          <a:lstStyle/>
          <a:p>
            <a:pPr marL="12700"/>
            <a:r>
              <a:rPr sz="5000" b="1" dirty="0">
                <a:solidFill>
                  <a:srgbClr val="FFFFFF"/>
                </a:solidFill>
                <a:latin typeface="Arial Narrow"/>
                <a:cs typeface="Arial Narrow"/>
              </a:rPr>
              <a:t>Děkuji Vám za</a:t>
            </a:r>
            <a:r>
              <a:rPr sz="5000" b="1" spc="-105" dirty="0">
                <a:solidFill>
                  <a:srgbClr val="FFFFFF"/>
                </a:solidFill>
                <a:latin typeface="Arial Narrow"/>
                <a:cs typeface="Arial Narrow"/>
              </a:rPr>
              <a:t> </a:t>
            </a:r>
            <a:r>
              <a:rPr sz="5000" b="1" dirty="0">
                <a:solidFill>
                  <a:srgbClr val="FFFFFF"/>
                </a:solidFill>
                <a:latin typeface="Arial Narrow"/>
                <a:cs typeface="Arial Narrow"/>
              </a:rPr>
              <a:t>pozornost</a:t>
            </a:r>
            <a:endParaRPr sz="5000">
              <a:solidFill>
                <a:prstClr val="black"/>
              </a:solidFill>
              <a:latin typeface="Arial Narrow"/>
              <a:cs typeface="Arial Narrow"/>
            </a:endParaRPr>
          </a:p>
        </p:txBody>
      </p:sp>
      <p:sp>
        <p:nvSpPr>
          <p:cNvPr id="25" name="object 25"/>
          <p:cNvSpPr/>
          <p:nvPr/>
        </p:nvSpPr>
        <p:spPr>
          <a:xfrm>
            <a:off x="3352800" y="5638799"/>
            <a:ext cx="2438400" cy="1219200"/>
          </a:xfrm>
          <a:custGeom>
            <a:avLst/>
            <a:gdLst/>
            <a:ahLst/>
            <a:cxnLst/>
            <a:rect l="l" t="t" r="r" b="b"/>
            <a:pathLst>
              <a:path w="2438400" h="1219200">
                <a:moveTo>
                  <a:pt x="0" y="1219199"/>
                </a:moveTo>
                <a:lnTo>
                  <a:pt x="2438400" y="1219199"/>
                </a:lnTo>
                <a:lnTo>
                  <a:pt x="2438400" y="0"/>
                </a:lnTo>
                <a:lnTo>
                  <a:pt x="0" y="0"/>
                </a:lnTo>
                <a:lnTo>
                  <a:pt x="0" y="1219199"/>
                </a:lnTo>
                <a:close/>
              </a:path>
            </a:pathLst>
          </a:custGeom>
          <a:solidFill>
            <a:srgbClr val="FF0000"/>
          </a:solidFill>
        </p:spPr>
        <p:txBody>
          <a:bodyPr wrap="square" lIns="0" tIns="0" rIns="0" bIns="0" rtlCol="0"/>
          <a:lstStyle/>
          <a:p>
            <a:endParaRPr smtClean="0">
              <a:solidFill>
                <a:prstClr val="black"/>
              </a:solidFill>
            </a:endParaRPr>
          </a:p>
        </p:txBody>
      </p:sp>
      <p:sp>
        <p:nvSpPr>
          <p:cNvPr id="26" name="object 26"/>
          <p:cNvSpPr/>
          <p:nvPr/>
        </p:nvSpPr>
        <p:spPr>
          <a:xfrm>
            <a:off x="3773551" y="5737859"/>
            <a:ext cx="239395" cy="219710"/>
          </a:xfrm>
          <a:custGeom>
            <a:avLst/>
            <a:gdLst/>
            <a:ahLst/>
            <a:cxnLst/>
            <a:rect l="l" t="t" r="r" b="b"/>
            <a:pathLst>
              <a:path w="239395" h="219710">
                <a:moveTo>
                  <a:pt x="124840" y="0"/>
                </a:moveTo>
                <a:lnTo>
                  <a:pt x="114553" y="0"/>
                </a:lnTo>
                <a:lnTo>
                  <a:pt x="109474" y="253"/>
                </a:lnTo>
                <a:lnTo>
                  <a:pt x="68834" y="8724"/>
                </a:lnTo>
                <a:lnTo>
                  <a:pt x="64135" y="10845"/>
                </a:lnTo>
                <a:lnTo>
                  <a:pt x="59182" y="12966"/>
                </a:lnTo>
                <a:lnTo>
                  <a:pt x="25400" y="39281"/>
                </a:lnTo>
                <a:lnTo>
                  <a:pt x="5587" y="73812"/>
                </a:lnTo>
                <a:lnTo>
                  <a:pt x="0" y="102120"/>
                </a:lnTo>
                <a:lnTo>
                  <a:pt x="0" y="116331"/>
                </a:lnTo>
                <a:lnTo>
                  <a:pt x="10160" y="157238"/>
                </a:lnTo>
                <a:lnTo>
                  <a:pt x="34544" y="189407"/>
                </a:lnTo>
                <a:lnTo>
                  <a:pt x="37211" y="191896"/>
                </a:lnTo>
                <a:lnTo>
                  <a:pt x="70738" y="210604"/>
                </a:lnTo>
                <a:lnTo>
                  <a:pt x="82169" y="214337"/>
                </a:lnTo>
                <a:lnTo>
                  <a:pt x="85851" y="215468"/>
                </a:lnTo>
                <a:lnTo>
                  <a:pt x="109474" y="219087"/>
                </a:lnTo>
                <a:lnTo>
                  <a:pt x="113411" y="219455"/>
                </a:lnTo>
                <a:lnTo>
                  <a:pt x="235203" y="219455"/>
                </a:lnTo>
                <a:lnTo>
                  <a:pt x="235365" y="198386"/>
                </a:lnTo>
                <a:lnTo>
                  <a:pt x="235514" y="194144"/>
                </a:lnTo>
                <a:lnTo>
                  <a:pt x="235585" y="178307"/>
                </a:lnTo>
                <a:lnTo>
                  <a:pt x="235331" y="171703"/>
                </a:lnTo>
                <a:lnTo>
                  <a:pt x="235203" y="165468"/>
                </a:lnTo>
                <a:lnTo>
                  <a:pt x="134874" y="165468"/>
                </a:lnTo>
                <a:lnTo>
                  <a:pt x="131190" y="164960"/>
                </a:lnTo>
                <a:lnTo>
                  <a:pt x="127635" y="164591"/>
                </a:lnTo>
                <a:lnTo>
                  <a:pt x="101219" y="149872"/>
                </a:lnTo>
                <a:lnTo>
                  <a:pt x="100239" y="148628"/>
                </a:lnTo>
                <a:lnTo>
                  <a:pt x="99440" y="147510"/>
                </a:lnTo>
                <a:lnTo>
                  <a:pt x="98678" y="146265"/>
                </a:lnTo>
                <a:lnTo>
                  <a:pt x="98044" y="144894"/>
                </a:lnTo>
                <a:lnTo>
                  <a:pt x="97409" y="143649"/>
                </a:lnTo>
                <a:lnTo>
                  <a:pt x="97027" y="142278"/>
                </a:lnTo>
                <a:lnTo>
                  <a:pt x="96520" y="140906"/>
                </a:lnTo>
                <a:lnTo>
                  <a:pt x="105410" y="140906"/>
                </a:lnTo>
                <a:lnTo>
                  <a:pt x="114046" y="140652"/>
                </a:lnTo>
                <a:lnTo>
                  <a:pt x="239140" y="140652"/>
                </a:lnTo>
                <a:lnTo>
                  <a:pt x="239140" y="106730"/>
                </a:lnTo>
                <a:lnTo>
                  <a:pt x="238887" y="97637"/>
                </a:lnTo>
                <a:lnTo>
                  <a:pt x="237871" y="88785"/>
                </a:lnTo>
                <a:lnTo>
                  <a:pt x="237770" y="88150"/>
                </a:lnTo>
                <a:lnTo>
                  <a:pt x="92328" y="88150"/>
                </a:lnTo>
                <a:lnTo>
                  <a:pt x="92456" y="82168"/>
                </a:lnTo>
                <a:lnTo>
                  <a:pt x="92837" y="80302"/>
                </a:lnTo>
                <a:lnTo>
                  <a:pt x="93118" y="78549"/>
                </a:lnTo>
                <a:lnTo>
                  <a:pt x="93472" y="76936"/>
                </a:lnTo>
                <a:lnTo>
                  <a:pt x="93979" y="75437"/>
                </a:lnTo>
                <a:lnTo>
                  <a:pt x="94361" y="73812"/>
                </a:lnTo>
                <a:lnTo>
                  <a:pt x="94996" y="72440"/>
                </a:lnTo>
                <a:lnTo>
                  <a:pt x="95503" y="71069"/>
                </a:lnTo>
                <a:lnTo>
                  <a:pt x="96335" y="69583"/>
                </a:lnTo>
                <a:lnTo>
                  <a:pt x="97027" y="68452"/>
                </a:lnTo>
                <a:lnTo>
                  <a:pt x="97536" y="67335"/>
                </a:lnTo>
                <a:lnTo>
                  <a:pt x="98526" y="66090"/>
                </a:lnTo>
                <a:lnTo>
                  <a:pt x="100202" y="64211"/>
                </a:lnTo>
                <a:lnTo>
                  <a:pt x="101219" y="63347"/>
                </a:lnTo>
                <a:lnTo>
                  <a:pt x="102362" y="62598"/>
                </a:lnTo>
                <a:lnTo>
                  <a:pt x="103377" y="61721"/>
                </a:lnTo>
                <a:lnTo>
                  <a:pt x="104521" y="60972"/>
                </a:lnTo>
                <a:lnTo>
                  <a:pt x="105663" y="60477"/>
                </a:lnTo>
                <a:lnTo>
                  <a:pt x="106934" y="59728"/>
                </a:lnTo>
                <a:lnTo>
                  <a:pt x="108076" y="59347"/>
                </a:lnTo>
                <a:lnTo>
                  <a:pt x="109474" y="58724"/>
                </a:lnTo>
                <a:lnTo>
                  <a:pt x="112013" y="57975"/>
                </a:lnTo>
                <a:lnTo>
                  <a:pt x="115062" y="57607"/>
                </a:lnTo>
                <a:lnTo>
                  <a:pt x="117856" y="57353"/>
                </a:lnTo>
                <a:lnTo>
                  <a:pt x="228260" y="57353"/>
                </a:lnTo>
                <a:lnTo>
                  <a:pt x="227837" y="56489"/>
                </a:lnTo>
                <a:lnTo>
                  <a:pt x="226187" y="53492"/>
                </a:lnTo>
                <a:lnTo>
                  <a:pt x="224409" y="50495"/>
                </a:lnTo>
                <a:lnTo>
                  <a:pt x="222631" y="47878"/>
                </a:lnTo>
                <a:lnTo>
                  <a:pt x="220852" y="45135"/>
                </a:lnTo>
                <a:lnTo>
                  <a:pt x="218821" y="42646"/>
                </a:lnTo>
                <a:lnTo>
                  <a:pt x="216915" y="40271"/>
                </a:lnTo>
                <a:lnTo>
                  <a:pt x="214884" y="37782"/>
                </a:lnTo>
                <a:lnTo>
                  <a:pt x="181990" y="13093"/>
                </a:lnTo>
                <a:lnTo>
                  <a:pt x="170814" y="8483"/>
                </a:lnTo>
                <a:lnTo>
                  <a:pt x="166877" y="6984"/>
                </a:lnTo>
                <a:lnTo>
                  <a:pt x="139700" y="1244"/>
                </a:lnTo>
                <a:lnTo>
                  <a:pt x="134747" y="622"/>
                </a:lnTo>
                <a:lnTo>
                  <a:pt x="129794" y="253"/>
                </a:lnTo>
                <a:lnTo>
                  <a:pt x="124840" y="0"/>
                </a:lnTo>
                <a:close/>
              </a:path>
              <a:path w="239395" h="219710">
                <a:moveTo>
                  <a:pt x="239140" y="140652"/>
                </a:moveTo>
                <a:lnTo>
                  <a:pt x="192659" y="140652"/>
                </a:lnTo>
                <a:lnTo>
                  <a:pt x="201675" y="140906"/>
                </a:lnTo>
                <a:lnTo>
                  <a:pt x="239140" y="140906"/>
                </a:lnTo>
                <a:lnTo>
                  <a:pt x="239140" y="140652"/>
                </a:lnTo>
                <a:close/>
              </a:path>
              <a:path w="239395" h="219710">
                <a:moveTo>
                  <a:pt x="228260" y="57353"/>
                </a:moveTo>
                <a:lnTo>
                  <a:pt x="124206" y="57353"/>
                </a:lnTo>
                <a:lnTo>
                  <a:pt x="127126" y="57734"/>
                </a:lnTo>
                <a:lnTo>
                  <a:pt x="130048" y="58356"/>
                </a:lnTo>
                <a:lnTo>
                  <a:pt x="140208" y="63093"/>
                </a:lnTo>
                <a:lnTo>
                  <a:pt x="141477" y="63969"/>
                </a:lnTo>
                <a:lnTo>
                  <a:pt x="142239" y="64833"/>
                </a:lnTo>
                <a:lnTo>
                  <a:pt x="143256" y="65836"/>
                </a:lnTo>
                <a:lnTo>
                  <a:pt x="145161" y="67957"/>
                </a:lnTo>
                <a:lnTo>
                  <a:pt x="146812" y="70319"/>
                </a:lnTo>
                <a:lnTo>
                  <a:pt x="147447" y="71577"/>
                </a:lnTo>
                <a:lnTo>
                  <a:pt x="148129" y="73190"/>
                </a:lnTo>
                <a:lnTo>
                  <a:pt x="148589" y="74434"/>
                </a:lnTo>
                <a:lnTo>
                  <a:pt x="149225" y="75806"/>
                </a:lnTo>
                <a:lnTo>
                  <a:pt x="149606" y="77431"/>
                </a:lnTo>
                <a:lnTo>
                  <a:pt x="150113" y="79057"/>
                </a:lnTo>
                <a:lnTo>
                  <a:pt x="150622" y="82422"/>
                </a:lnTo>
                <a:lnTo>
                  <a:pt x="150740" y="84162"/>
                </a:lnTo>
                <a:lnTo>
                  <a:pt x="151002" y="86156"/>
                </a:lnTo>
                <a:lnTo>
                  <a:pt x="151002" y="88150"/>
                </a:lnTo>
                <a:lnTo>
                  <a:pt x="237770" y="88150"/>
                </a:lnTo>
                <a:lnTo>
                  <a:pt x="237236" y="84785"/>
                </a:lnTo>
                <a:lnTo>
                  <a:pt x="236347" y="80797"/>
                </a:lnTo>
                <a:lnTo>
                  <a:pt x="235585" y="76809"/>
                </a:lnTo>
                <a:lnTo>
                  <a:pt x="234524" y="73063"/>
                </a:lnTo>
                <a:lnTo>
                  <a:pt x="230886" y="62839"/>
                </a:lnTo>
                <a:lnTo>
                  <a:pt x="229119" y="59105"/>
                </a:lnTo>
                <a:lnTo>
                  <a:pt x="228260" y="57353"/>
                </a:lnTo>
                <a:close/>
              </a:path>
            </a:pathLst>
          </a:custGeom>
          <a:solidFill>
            <a:srgbClr val="FFFFFF"/>
          </a:solidFill>
        </p:spPr>
        <p:txBody>
          <a:bodyPr wrap="square" lIns="0" tIns="0" rIns="0" bIns="0" rtlCol="0"/>
          <a:lstStyle/>
          <a:p>
            <a:endParaRPr smtClean="0">
              <a:solidFill>
                <a:prstClr val="black"/>
              </a:solidFill>
            </a:endParaRPr>
          </a:p>
        </p:txBody>
      </p:sp>
      <p:sp>
        <p:nvSpPr>
          <p:cNvPr id="27" name="object 27"/>
          <p:cNvSpPr/>
          <p:nvPr/>
        </p:nvSpPr>
        <p:spPr>
          <a:xfrm>
            <a:off x="4258055" y="5715761"/>
            <a:ext cx="1456944" cy="270509"/>
          </a:xfrm>
          <a:prstGeom prst="rect">
            <a:avLst/>
          </a:prstGeom>
          <a:blipFill>
            <a:blip r:embed="rId6" cstate="print"/>
            <a:stretch>
              <a:fillRect/>
            </a:stretch>
          </a:blipFill>
        </p:spPr>
        <p:txBody>
          <a:bodyPr wrap="square" lIns="0" tIns="0" rIns="0" bIns="0" rtlCol="0"/>
          <a:lstStyle/>
          <a:p>
            <a:endParaRPr smtClean="0">
              <a:solidFill>
                <a:prstClr val="black"/>
              </a:solidFill>
            </a:endParaRPr>
          </a:p>
        </p:txBody>
      </p:sp>
      <p:sp>
        <p:nvSpPr>
          <p:cNvPr id="28" name="object 28"/>
          <p:cNvSpPr/>
          <p:nvPr/>
        </p:nvSpPr>
        <p:spPr>
          <a:xfrm>
            <a:off x="3429000" y="5748528"/>
            <a:ext cx="326390" cy="208915"/>
          </a:xfrm>
          <a:custGeom>
            <a:avLst/>
            <a:gdLst/>
            <a:ahLst/>
            <a:cxnLst/>
            <a:rect l="l" t="t" r="r" b="b"/>
            <a:pathLst>
              <a:path w="326389" h="208914">
                <a:moveTo>
                  <a:pt x="0" y="0"/>
                </a:moveTo>
                <a:lnTo>
                  <a:pt x="0" y="208788"/>
                </a:lnTo>
                <a:lnTo>
                  <a:pt x="79628" y="208788"/>
                </a:lnTo>
                <a:lnTo>
                  <a:pt x="79628" y="53352"/>
                </a:lnTo>
                <a:lnTo>
                  <a:pt x="202096" y="53352"/>
                </a:lnTo>
                <a:lnTo>
                  <a:pt x="202057" y="52349"/>
                </a:lnTo>
                <a:lnTo>
                  <a:pt x="320080" y="52349"/>
                </a:lnTo>
                <a:lnTo>
                  <a:pt x="318515" y="48006"/>
                </a:lnTo>
                <a:lnTo>
                  <a:pt x="294004" y="15913"/>
                </a:lnTo>
                <a:lnTo>
                  <a:pt x="258952" y="2730"/>
                </a:lnTo>
                <a:lnTo>
                  <a:pt x="254380" y="1993"/>
                </a:lnTo>
                <a:lnTo>
                  <a:pt x="249554" y="1612"/>
                </a:lnTo>
                <a:lnTo>
                  <a:pt x="244983" y="1485"/>
                </a:lnTo>
                <a:lnTo>
                  <a:pt x="239902" y="1244"/>
                </a:lnTo>
                <a:lnTo>
                  <a:pt x="192150" y="1244"/>
                </a:lnTo>
                <a:lnTo>
                  <a:pt x="148082" y="1117"/>
                </a:lnTo>
                <a:lnTo>
                  <a:pt x="77088" y="749"/>
                </a:lnTo>
                <a:lnTo>
                  <a:pt x="0" y="0"/>
                </a:lnTo>
                <a:close/>
              </a:path>
              <a:path w="326389" h="208914">
                <a:moveTo>
                  <a:pt x="202096" y="53352"/>
                </a:moveTo>
                <a:lnTo>
                  <a:pt x="79628" y="53352"/>
                </a:lnTo>
                <a:lnTo>
                  <a:pt x="93725" y="53467"/>
                </a:lnTo>
                <a:lnTo>
                  <a:pt x="97027" y="53721"/>
                </a:lnTo>
                <a:lnTo>
                  <a:pt x="100075" y="54089"/>
                </a:lnTo>
                <a:lnTo>
                  <a:pt x="102742" y="54838"/>
                </a:lnTo>
                <a:lnTo>
                  <a:pt x="104139" y="55206"/>
                </a:lnTo>
                <a:lnTo>
                  <a:pt x="106679" y="56451"/>
                </a:lnTo>
                <a:lnTo>
                  <a:pt x="107823" y="56959"/>
                </a:lnTo>
                <a:lnTo>
                  <a:pt x="108965" y="57696"/>
                </a:lnTo>
                <a:lnTo>
                  <a:pt x="109982" y="58572"/>
                </a:lnTo>
                <a:lnTo>
                  <a:pt x="110998" y="59321"/>
                </a:lnTo>
                <a:lnTo>
                  <a:pt x="111988" y="60439"/>
                </a:lnTo>
                <a:lnTo>
                  <a:pt x="112775" y="61429"/>
                </a:lnTo>
                <a:lnTo>
                  <a:pt x="113411" y="62801"/>
                </a:lnTo>
                <a:lnTo>
                  <a:pt x="114173" y="64046"/>
                </a:lnTo>
                <a:lnTo>
                  <a:pt x="116403" y="150215"/>
                </a:lnTo>
                <a:lnTo>
                  <a:pt x="116586" y="194983"/>
                </a:lnTo>
                <a:lnTo>
                  <a:pt x="116839" y="202323"/>
                </a:lnTo>
                <a:lnTo>
                  <a:pt x="116839" y="208788"/>
                </a:lnTo>
                <a:lnTo>
                  <a:pt x="202057" y="208788"/>
                </a:lnTo>
                <a:lnTo>
                  <a:pt x="202184" y="169862"/>
                </a:lnTo>
                <a:lnTo>
                  <a:pt x="202437" y="160045"/>
                </a:lnTo>
                <a:lnTo>
                  <a:pt x="202528" y="132689"/>
                </a:lnTo>
                <a:lnTo>
                  <a:pt x="202403" y="61175"/>
                </a:lnTo>
                <a:lnTo>
                  <a:pt x="202096" y="53352"/>
                </a:lnTo>
                <a:close/>
              </a:path>
              <a:path w="326389" h="208914">
                <a:moveTo>
                  <a:pt x="320080" y="52349"/>
                </a:moveTo>
                <a:lnTo>
                  <a:pt x="205359" y="52349"/>
                </a:lnTo>
                <a:lnTo>
                  <a:pt x="208787" y="52476"/>
                </a:lnTo>
                <a:lnTo>
                  <a:pt x="211962" y="52476"/>
                </a:lnTo>
                <a:lnTo>
                  <a:pt x="215264" y="52730"/>
                </a:lnTo>
                <a:lnTo>
                  <a:pt x="218566" y="53098"/>
                </a:lnTo>
                <a:lnTo>
                  <a:pt x="221741" y="53721"/>
                </a:lnTo>
                <a:lnTo>
                  <a:pt x="223138" y="53975"/>
                </a:lnTo>
                <a:lnTo>
                  <a:pt x="224662" y="54470"/>
                </a:lnTo>
                <a:lnTo>
                  <a:pt x="226060" y="54838"/>
                </a:lnTo>
                <a:lnTo>
                  <a:pt x="228853" y="56083"/>
                </a:lnTo>
                <a:lnTo>
                  <a:pt x="238887" y="69138"/>
                </a:lnTo>
                <a:lnTo>
                  <a:pt x="239287" y="70510"/>
                </a:lnTo>
                <a:lnTo>
                  <a:pt x="239411" y="71005"/>
                </a:lnTo>
                <a:lnTo>
                  <a:pt x="239585" y="72377"/>
                </a:lnTo>
                <a:lnTo>
                  <a:pt x="239686" y="93014"/>
                </a:lnTo>
                <a:lnTo>
                  <a:pt x="239902" y="208788"/>
                </a:lnTo>
                <a:lnTo>
                  <a:pt x="326136" y="208788"/>
                </a:lnTo>
                <a:lnTo>
                  <a:pt x="326136" y="93014"/>
                </a:lnTo>
                <a:lnTo>
                  <a:pt x="325627" y="81572"/>
                </a:lnTo>
                <a:lnTo>
                  <a:pt x="321396" y="56451"/>
                </a:lnTo>
                <a:lnTo>
                  <a:pt x="320080" y="52349"/>
                </a:lnTo>
                <a:close/>
              </a:path>
            </a:pathLst>
          </a:custGeom>
          <a:solidFill>
            <a:srgbClr val="FFFFFF"/>
          </a:solidFill>
        </p:spPr>
        <p:txBody>
          <a:bodyPr wrap="square" lIns="0" tIns="0" rIns="0" bIns="0" rtlCol="0"/>
          <a:lstStyle/>
          <a:p>
            <a:endParaRPr smtClean="0">
              <a:solidFill>
                <a:prstClr val="black"/>
              </a:solidFill>
            </a:endParaRPr>
          </a:p>
        </p:txBody>
      </p:sp>
      <p:sp>
        <p:nvSpPr>
          <p:cNvPr id="29" name="object 29"/>
          <p:cNvSpPr/>
          <p:nvPr/>
        </p:nvSpPr>
        <p:spPr>
          <a:xfrm>
            <a:off x="4087367" y="5803696"/>
            <a:ext cx="88265" cy="153670"/>
          </a:xfrm>
          <a:custGeom>
            <a:avLst/>
            <a:gdLst/>
            <a:ahLst/>
            <a:cxnLst/>
            <a:rect l="l" t="t" r="r" b="b"/>
            <a:pathLst>
              <a:path w="88264" h="153670">
                <a:moveTo>
                  <a:pt x="88011" y="0"/>
                </a:moveTo>
                <a:lnTo>
                  <a:pt x="0" y="0"/>
                </a:lnTo>
                <a:lnTo>
                  <a:pt x="0" y="153619"/>
                </a:lnTo>
                <a:lnTo>
                  <a:pt x="88011" y="153619"/>
                </a:lnTo>
                <a:lnTo>
                  <a:pt x="88011" y="0"/>
                </a:lnTo>
                <a:close/>
              </a:path>
            </a:pathLst>
          </a:custGeom>
          <a:solidFill>
            <a:srgbClr val="FFFFFF"/>
          </a:solidFill>
        </p:spPr>
        <p:txBody>
          <a:bodyPr wrap="square" lIns="0" tIns="0" rIns="0" bIns="0" rtlCol="0"/>
          <a:lstStyle/>
          <a:p>
            <a:endParaRPr smtClean="0">
              <a:solidFill>
                <a:prstClr val="black"/>
              </a:solidFill>
            </a:endParaRPr>
          </a:p>
        </p:txBody>
      </p:sp>
      <p:sp>
        <p:nvSpPr>
          <p:cNvPr id="30" name="object 30"/>
          <p:cNvSpPr/>
          <p:nvPr/>
        </p:nvSpPr>
        <p:spPr>
          <a:xfrm>
            <a:off x="4021835" y="5776112"/>
            <a:ext cx="216535" cy="0"/>
          </a:xfrm>
          <a:custGeom>
            <a:avLst/>
            <a:gdLst/>
            <a:ahLst/>
            <a:cxnLst/>
            <a:rect l="l" t="t" r="r" b="b"/>
            <a:pathLst>
              <a:path w="216535">
                <a:moveTo>
                  <a:pt x="0" y="0"/>
                </a:moveTo>
                <a:lnTo>
                  <a:pt x="216408" y="0"/>
                </a:lnTo>
              </a:path>
            </a:pathLst>
          </a:custGeom>
          <a:ln w="55168">
            <a:solidFill>
              <a:srgbClr val="FFFFFF"/>
            </a:solidFill>
          </a:ln>
        </p:spPr>
        <p:txBody>
          <a:bodyPr wrap="square" lIns="0" tIns="0" rIns="0" bIns="0" rtlCol="0"/>
          <a:lstStyle/>
          <a:p>
            <a:endParaRPr smtClean="0">
              <a:solidFill>
                <a:prstClr val="black"/>
              </a:solidFill>
            </a:endParaRPr>
          </a:p>
        </p:txBody>
      </p:sp>
      <p:sp>
        <p:nvSpPr>
          <p:cNvPr id="31" name="object 31"/>
          <p:cNvSpPr/>
          <p:nvPr/>
        </p:nvSpPr>
        <p:spPr>
          <a:xfrm>
            <a:off x="5086858" y="5899150"/>
            <a:ext cx="88265" cy="58419"/>
          </a:xfrm>
          <a:custGeom>
            <a:avLst/>
            <a:gdLst/>
            <a:ahLst/>
            <a:cxnLst/>
            <a:rect l="l" t="t" r="r" b="b"/>
            <a:pathLst>
              <a:path w="88264" h="58420">
                <a:moveTo>
                  <a:pt x="0" y="58419"/>
                </a:moveTo>
                <a:lnTo>
                  <a:pt x="87883" y="58419"/>
                </a:lnTo>
                <a:lnTo>
                  <a:pt x="87883" y="0"/>
                </a:lnTo>
                <a:lnTo>
                  <a:pt x="0" y="0"/>
                </a:lnTo>
                <a:lnTo>
                  <a:pt x="0" y="58419"/>
                </a:lnTo>
                <a:close/>
              </a:path>
            </a:pathLst>
          </a:custGeom>
          <a:solidFill>
            <a:srgbClr val="FFFFFF"/>
          </a:solidFill>
        </p:spPr>
        <p:txBody>
          <a:bodyPr wrap="square" lIns="0" tIns="0" rIns="0" bIns="0" rtlCol="0"/>
          <a:lstStyle/>
          <a:p>
            <a:endParaRPr smtClean="0">
              <a:solidFill>
                <a:prstClr val="black"/>
              </a:solidFill>
            </a:endParaRPr>
          </a:p>
        </p:txBody>
      </p:sp>
      <p:sp>
        <p:nvSpPr>
          <p:cNvPr id="32" name="object 32"/>
          <p:cNvSpPr/>
          <p:nvPr/>
        </p:nvSpPr>
        <p:spPr>
          <a:xfrm>
            <a:off x="5086858" y="5894704"/>
            <a:ext cx="88265" cy="0"/>
          </a:xfrm>
          <a:custGeom>
            <a:avLst/>
            <a:gdLst/>
            <a:ahLst/>
            <a:cxnLst/>
            <a:rect l="l" t="t" r="r" b="b"/>
            <a:pathLst>
              <a:path w="88264">
                <a:moveTo>
                  <a:pt x="0" y="0"/>
                </a:moveTo>
                <a:lnTo>
                  <a:pt x="87944" y="0"/>
                </a:lnTo>
              </a:path>
            </a:pathLst>
          </a:custGeom>
          <a:ln w="8890">
            <a:solidFill>
              <a:srgbClr val="FFFFFF"/>
            </a:solidFill>
          </a:ln>
        </p:spPr>
        <p:txBody>
          <a:bodyPr wrap="square" lIns="0" tIns="0" rIns="0" bIns="0" rtlCol="0"/>
          <a:lstStyle/>
          <a:p>
            <a:endParaRPr smtClean="0">
              <a:solidFill>
                <a:prstClr val="black"/>
              </a:solidFill>
            </a:endParaRPr>
          </a:p>
        </p:txBody>
      </p:sp>
      <p:sp>
        <p:nvSpPr>
          <p:cNvPr id="33" name="object 33"/>
          <p:cNvSpPr/>
          <p:nvPr/>
        </p:nvSpPr>
        <p:spPr>
          <a:xfrm>
            <a:off x="5086858" y="5803900"/>
            <a:ext cx="88265" cy="86360"/>
          </a:xfrm>
          <a:custGeom>
            <a:avLst/>
            <a:gdLst/>
            <a:ahLst/>
            <a:cxnLst/>
            <a:rect l="l" t="t" r="r" b="b"/>
            <a:pathLst>
              <a:path w="88264" h="86360">
                <a:moveTo>
                  <a:pt x="0" y="86359"/>
                </a:moveTo>
                <a:lnTo>
                  <a:pt x="88011" y="86359"/>
                </a:lnTo>
                <a:lnTo>
                  <a:pt x="88011" y="0"/>
                </a:lnTo>
                <a:lnTo>
                  <a:pt x="0" y="0"/>
                </a:lnTo>
                <a:lnTo>
                  <a:pt x="0" y="86359"/>
                </a:lnTo>
                <a:close/>
              </a:path>
            </a:pathLst>
          </a:custGeom>
          <a:solidFill>
            <a:srgbClr val="FFFFFF"/>
          </a:solidFill>
        </p:spPr>
        <p:txBody>
          <a:bodyPr wrap="square" lIns="0" tIns="0" rIns="0" bIns="0" rtlCol="0"/>
          <a:lstStyle/>
          <a:p>
            <a:endParaRPr smtClean="0">
              <a:solidFill>
                <a:prstClr val="black"/>
              </a:solidFill>
            </a:endParaRPr>
          </a:p>
        </p:txBody>
      </p:sp>
      <p:sp>
        <p:nvSpPr>
          <p:cNvPr id="34" name="object 34"/>
          <p:cNvSpPr/>
          <p:nvPr/>
        </p:nvSpPr>
        <p:spPr>
          <a:xfrm>
            <a:off x="5070475" y="5803722"/>
            <a:ext cx="120014" cy="0"/>
          </a:xfrm>
          <a:custGeom>
            <a:avLst/>
            <a:gdLst/>
            <a:ahLst/>
            <a:cxnLst/>
            <a:rect l="l" t="t" r="r" b="b"/>
            <a:pathLst>
              <a:path w="120014">
                <a:moveTo>
                  <a:pt x="0" y="0"/>
                </a:moveTo>
                <a:lnTo>
                  <a:pt x="120014" y="0"/>
                </a:lnTo>
              </a:path>
            </a:pathLst>
          </a:custGeom>
          <a:ln w="3175">
            <a:solidFill>
              <a:srgbClr val="FFFFFF"/>
            </a:solidFill>
          </a:ln>
        </p:spPr>
        <p:txBody>
          <a:bodyPr wrap="square" lIns="0" tIns="0" rIns="0" bIns="0" rtlCol="0"/>
          <a:lstStyle/>
          <a:p>
            <a:endParaRPr smtClean="0">
              <a:solidFill>
                <a:prstClr val="black"/>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685800" y="4241800"/>
            <a:ext cx="8001000" cy="1600200"/>
          </a:xfrm>
        </p:spPr>
        <p:txBody>
          <a:bodyPr>
            <a:normAutofit/>
          </a:bodyPr>
          <a:lstStyle/>
          <a:p>
            <a:pPr algn="l"/>
            <a:r>
              <a:rPr lang="en-US" sz="2800" b="1" dirty="0" smtClean="0">
                <a:solidFill>
                  <a:schemeClr val="tx1"/>
                </a:solidFill>
              </a:rPr>
              <a:t>Mr. </a:t>
            </a:r>
            <a:r>
              <a:rPr lang="cs-CZ" sz="2800" b="1" dirty="0" smtClean="0">
                <a:solidFill>
                  <a:schemeClr val="tx1"/>
                </a:solidFill>
              </a:rPr>
              <a:t>Martin POSPÍŠIL</a:t>
            </a:r>
          </a:p>
          <a:p>
            <a:pPr algn="l"/>
            <a:r>
              <a:rPr lang="cs-CZ" sz="1800" dirty="0" err="1" smtClean="0"/>
              <a:t>Director</a:t>
            </a:r>
            <a:r>
              <a:rPr lang="cs-CZ" sz="1800" dirty="0" smtClean="0"/>
              <a:t> of </a:t>
            </a:r>
            <a:r>
              <a:rPr lang="cs-CZ" sz="1800" dirty="0" err="1" smtClean="0"/>
              <a:t>Foreign</a:t>
            </a:r>
            <a:r>
              <a:rPr lang="cs-CZ" sz="1800" dirty="0" smtClean="0"/>
              <a:t> Economic </a:t>
            </a:r>
            <a:r>
              <a:rPr lang="cs-CZ" sz="1800" dirty="0" err="1" smtClean="0"/>
              <a:t>Policies</a:t>
            </a:r>
            <a:r>
              <a:rPr lang="cs-CZ" sz="1800" dirty="0" smtClean="0"/>
              <a:t> </a:t>
            </a:r>
            <a:r>
              <a:rPr lang="cs-CZ" sz="1800" dirty="0" err="1" smtClean="0"/>
              <a:t>dpt</a:t>
            </a:r>
            <a:r>
              <a:rPr lang="cs-CZ" sz="1800" dirty="0" smtClean="0"/>
              <a:t>., Ministry of </a:t>
            </a:r>
            <a:r>
              <a:rPr lang="cs-CZ" sz="1800" dirty="0" err="1" smtClean="0"/>
              <a:t>Industry</a:t>
            </a:r>
            <a:r>
              <a:rPr lang="cs-CZ" sz="1800" dirty="0" smtClean="0"/>
              <a:t> </a:t>
            </a:r>
            <a:r>
              <a:rPr lang="cs-CZ" sz="1800" dirty="0" err="1" smtClean="0"/>
              <a:t>and</a:t>
            </a:r>
            <a:r>
              <a:rPr lang="cs-CZ" sz="1800" dirty="0" smtClean="0"/>
              <a:t> </a:t>
            </a:r>
            <a:r>
              <a:rPr lang="cs-CZ" sz="1800" dirty="0" err="1" smtClean="0"/>
              <a:t>Trade</a:t>
            </a:r>
            <a:endParaRPr lang="cs-CZ" sz="1800" dirty="0" smtClean="0"/>
          </a:p>
          <a:p>
            <a:pPr algn="l"/>
            <a:endParaRPr lang="cs-CZ" sz="2800" b="1" dirty="0" smtClean="0">
              <a:solidFill>
                <a:schemeClr val="tx1"/>
              </a:solidFill>
            </a:endParaRPr>
          </a:p>
        </p:txBody>
      </p:sp>
      <p:sp>
        <p:nvSpPr>
          <p:cNvPr id="4" name="TextBox 3"/>
          <p:cNvSpPr txBox="1"/>
          <p:nvPr/>
        </p:nvSpPr>
        <p:spPr>
          <a:xfrm>
            <a:off x="7633400" y="5080000"/>
            <a:ext cx="184731" cy="369332"/>
          </a:xfrm>
          <a:prstGeom prst="rect">
            <a:avLst/>
          </a:prstGeom>
          <a:noFill/>
        </p:spPr>
        <p:txBody>
          <a:bodyPr wrap="none" rtlCol="0">
            <a:spAutoFit/>
          </a:bodyPr>
          <a:lstStyle/>
          <a:p>
            <a:endParaRPr lang="en-US" dirty="0"/>
          </a:p>
        </p:txBody>
      </p:sp>
      <p:sp>
        <p:nvSpPr>
          <p:cNvPr id="11" name="Title 1"/>
          <p:cNvSpPr>
            <a:spLocks noGrp="1"/>
          </p:cNvSpPr>
          <p:nvPr>
            <p:ph type="ctrTitle"/>
          </p:nvPr>
        </p:nvSpPr>
        <p:spPr>
          <a:xfrm>
            <a:off x="685800" y="1752601"/>
            <a:ext cx="7772400" cy="2438400"/>
          </a:xfrm>
          <a:solidFill>
            <a:schemeClr val="bg1"/>
          </a:solidFill>
        </p:spPr>
        <p:txBody>
          <a:bodyPr>
            <a:normAutofit/>
          </a:bodyPr>
          <a:lstStyle/>
          <a:p>
            <a:pPr algn="l"/>
            <a:r>
              <a:rPr lang="cs-CZ" sz="5400" dirty="0" smtClean="0">
                <a:solidFill>
                  <a:srgbClr val="0064A8"/>
                </a:solidFill>
              </a:rPr>
              <a:t>BELARUS</a:t>
            </a:r>
            <a:endParaRPr lang="en-US" sz="5400" dirty="0">
              <a:solidFill>
                <a:srgbClr val="0064A8"/>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715044"/>
            <a:ext cx="3124200" cy="887119"/>
          </a:xfrm>
          <a:prstGeom prst="rect">
            <a:avLst/>
          </a:prstGeom>
        </p:spPr>
      </p:pic>
      <p:pic>
        <p:nvPicPr>
          <p:cNvPr id="9" name="Obrázek 8"/>
          <p:cNvPicPr>
            <a:picLocks noChangeAspect="1"/>
          </p:cNvPicPr>
          <p:nvPr/>
        </p:nvPicPr>
        <p:blipFill>
          <a:blip r:embed="rId3" cstate="print"/>
          <a:stretch>
            <a:fillRect/>
          </a:stretch>
        </p:blipFill>
        <p:spPr>
          <a:xfrm>
            <a:off x="6377207" y="1833304"/>
            <a:ext cx="2338813" cy="2131575"/>
          </a:xfrm>
          <a:prstGeom prst="rect">
            <a:avLst/>
          </a:prstGeom>
        </p:spPr>
      </p:pic>
      <p:sp>
        <p:nvSpPr>
          <p:cNvPr id="10" name="Text Placeholder 2"/>
          <p:cNvSpPr txBox="1">
            <a:spLocks/>
          </p:cNvSpPr>
          <p:nvPr/>
        </p:nvSpPr>
        <p:spPr>
          <a:xfrm>
            <a:off x="6248400" y="6096000"/>
            <a:ext cx="2667000" cy="5334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dirty="0" smtClean="0">
                <a:solidFill>
                  <a:schemeClr val="tx1">
                    <a:tint val="75000"/>
                  </a:schemeClr>
                </a:solidFill>
              </a:rPr>
              <a:t>18</a:t>
            </a:r>
            <a:r>
              <a:rPr kumimoji="0" lang="cs-CZ" sz="2400" b="0" i="0" u="none" strike="noStrike" kern="1200" cap="none" spc="0" normalizeH="0" baseline="30000" noProof="0" dirty="0" err="1" smtClean="0">
                <a:ln>
                  <a:noFill/>
                </a:ln>
                <a:solidFill>
                  <a:schemeClr val="tx1">
                    <a:tint val="75000"/>
                  </a:schemeClr>
                </a:solidFill>
                <a:effectLst/>
                <a:uLnTx/>
                <a:uFillTx/>
                <a:latin typeface="+mn-lt"/>
                <a:ea typeface="+mn-ea"/>
                <a:cs typeface="+mn-cs"/>
              </a:rPr>
              <a:t>th</a:t>
            </a:r>
            <a:r>
              <a:rPr lang="cs-CZ" sz="2400" dirty="0" smtClean="0">
                <a:solidFill>
                  <a:schemeClr val="tx1">
                    <a:tint val="75000"/>
                  </a:schemeClr>
                </a:solidFill>
              </a:rPr>
              <a:t> May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201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600839586"/>
      </p:ext>
    </p:extLst>
  </p:cSld>
  <p:clrMapOvr>
    <a:masterClrMapping/>
  </p:clrMapOvr>
  <p:transition advClick="0"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685800" y="4241800"/>
            <a:ext cx="8001000" cy="1600200"/>
          </a:xfrm>
        </p:spPr>
        <p:txBody>
          <a:bodyPr>
            <a:normAutofit/>
          </a:bodyPr>
          <a:lstStyle/>
          <a:p>
            <a:pPr algn="l"/>
            <a:r>
              <a:rPr lang="en-US" sz="2800" b="1" dirty="0" smtClean="0">
                <a:solidFill>
                  <a:schemeClr val="tx1"/>
                </a:solidFill>
              </a:rPr>
              <a:t>Mr. </a:t>
            </a:r>
            <a:r>
              <a:rPr lang="cs-CZ" sz="2800" b="1" dirty="0" smtClean="0">
                <a:solidFill>
                  <a:schemeClr val="tx1"/>
                </a:solidFill>
              </a:rPr>
              <a:t>Karel MACHOTKA</a:t>
            </a:r>
          </a:p>
          <a:p>
            <a:pPr algn="l"/>
            <a:r>
              <a:rPr lang="cs-CZ" sz="2400" dirty="0" err="1" smtClean="0">
                <a:solidFill>
                  <a:schemeClr val="tx1">
                    <a:lumMod val="50000"/>
                    <a:lumOff val="50000"/>
                  </a:schemeClr>
                </a:solidFill>
              </a:rPr>
              <a:t>Executive</a:t>
            </a:r>
            <a:r>
              <a:rPr lang="cs-CZ" sz="2400" dirty="0" smtClean="0">
                <a:solidFill>
                  <a:schemeClr val="tx1">
                    <a:lumMod val="50000"/>
                    <a:lumOff val="50000"/>
                  </a:schemeClr>
                </a:solidFill>
              </a:rPr>
              <a:t> </a:t>
            </a:r>
            <a:r>
              <a:rPr lang="cs-CZ" sz="2400" dirty="0" err="1" smtClean="0">
                <a:solidFill>
                  <a:schemeClr val="tx1">
                    <a:lumMod val="50000"/>
                    <a:lumOff val="50000"/>
                  </a:schemeClr>
                </a:solidFill>
              </a:rPr>
              <a:t>Director</a:t>
            </a:r>
            <a:r>
              <a:rPr lang="cs-CZ" sz="2400" dirty="0" smtClean="0">
                <a:solidFill>
                  <a:schemeClr val="tx1">
                    <a:lumMod val="50000"/>
                    <a:lumOff val="50000"/>
                  </a:schemeClr>
                </a:solidFill>
              </a:rPr>
              <a:t> of</a:t>
            </a:r>
            <a:r>
              <a:rPr lang="en-US" sz="2400" dirty="0" smtClean="0">
                <a:solidFill>
                  <a:schemeClr val="tx1">
                    <a:lumMod val="50000"/>
                    <a:lumOff val="50000"/>
                  </a:schemeClr>
                </a:solidFill>
              </a:rPr>
              <a:t> ICC Czech Republic</a:t>
            </a:r>
            <a:endParaRPr lang="en-US" sz="2400" dirty="0">
              <a:solidFill>
                <a:schemeClr val="tx1">
                  <a:lumMod val="50000"/>
                  <a:lumOff val="50000"/>
                </a:schemeClr>
              </a:solidFill>
            </a:endParaRPr>
          </a:p>
        </p:txBody>
      </p:sp>
      <p:sp>
        <p:nvSpPr>
          <p:cNvPr id="4" name="TextBox 3"/>
          <p:cNvSpPr txBox="1"/>
          <p:nvPr/>
        </p:nvSpPr>
        <p:spPr>
          <a:xfrm>
            <a:off x="7633400" y="5080000"/>
            <a:ext cx="184731" cy="369332"/>
          </a:xfrm>
          <a:prstGeom prst="rect">
            <a:avLst/>
          </a:prstGeom>
          <a:noFill/>
        </p:spPr>
        <p:txBody>
          <a:bodyPr wrap="none" rtlCol="0">
            <a:spAutoFit/>
          </a:bodyPr>
          <a:lstStyle/>
          <a:p>
            <a:endParaRPr lang="en-US" dirty="0"/>
          </a:p>
        </p:txBody>
      </p:sp>
      <p:sp>
        <p:nvSpPr>
          <p:cNvPr id="11" name="Title 1"/>
          <p:cNvSpPr>
            <a:spLocks noGrp="1"/>
          </p:cNvSpPr>
          <p:nvPr>
            <p:ph type="ctrTitle"/>
          </p:nvPr>
        </p:nvSpPr>
        <p:spPr>
          <a:xfrm>
            <a:off x="685800" y="1752601"/>
            <a:ext cx="7772400" cy="2438400"/>
          </a:xfrm>
          <a:solidFill>
            <a:schemeClr val="bg1"/>
          </a:solidFill>
        </p:spPr>
        <p:txBody>
          <a:bodyPr>
            <a:normAutofit/>
          </a:bodyPr>
          <a:lstStyle/>
          <a:p>
            <a:pPr algn="l"/>
            <a:r>
              <a:rPr lang="cs-CZ" sz="5400" dirty="0" smtClean="0">
                <a:solidFill>
                  <a:srgbClr val="0064A8"/>
                </a:solidFill>
              </a:rPr>
              <a:t>BELARUS</a:t>
            </a:r>
            <a:endParaRPr lang="en-US" sz="5400" dirty="0">
              <a:solidFill>
                <a:srgbClr val="0064A8"/>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715044"/>
            <a:ext cx="3124200" cy="887119"/>
          </a:xfrm>
          <a:prstGeom prst="rect">
            <a:avLst/>
          </a:prstGeom>
        </p:spPr>
      </p:pic>
      <p:pic>
        <p:nvPicPr>
          <p:cNvPr id="9" name="Obrázek 8"/>
          <p:cNvPicPr>
            <a:picLocks noChangeAspect="1"/>
          </p:cNvPicPr>
          <p:nvPr/>
        </p:nvPicPr>
        <p:blipFill>
          <a:blip r:embed="rId3" cstate="print"/>
          <a:stretch>
            <a:fillRect/>
          </a:stretch>
        </p:blipFill>
        <p:spPr>
          <a:xfrm>
            <a:off x="6377207" y="1833304"/>
            <a:ext cx="2338813" cy="2131575"/>
          </a:xfrm>
          <a:prstGeom prst="rect">
            <a:avLst/>
          </a:prstGeom>
        </p:spPr>
      </p:pic>
      <p:sp>
        <p:nvSpPr>
          <p:cNvPr id="10" name="Text Placeholder 2"/>
          <p:cNvSpPr txBox="1">
            <a:spLocks/>
          </p:cNvSpPr>
          <p:nvPr/>
        </p:nvSpPr>
        <p:spPr>
          <a:xfrm>
            <a:off x="6248400" y="6096000"/>
            <a:ext cx="2667000" cy="5334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dirty="0" smtClean="0">
                <a:solidFill>
                  <a:schemeClr val="tx1">
                    <a:tint val="75000"/>
                  </a:schemeClr>
                </a:solidFill>
              </a:rPr>
              <a:t>18</a:t>
            </a:r>
            <a:r>
              <a:rPr kumimoji="0" lang="cs-CZ" sz="2400" b="0" i="0" u="none" strike="noStrike" kern="1200" cap="none" spc="0" normalizeH="0" baseline="30000" noProof="0" dirty="0" err="1" smtClean="0">
                <a:ln>
                  <a:noFill/>
                </a:ln>
                <a:solidFill>
                  <a:schemeClr val="tx1">
                    <a:tint val="75000"/>
                  </a:schemeClr>
                </a:solidFill>
                <a:effectLst/>
                <a:uLnTx/>
                <a:uFillTx/>
                <a:latin typeface="+mn-lt"/>
                <a:ea typeface="+mn-ea"/>
                <a:cs typeface="+mn-cs"/>
              </a:rPr>
              <a:t>th</a:t>
            </a:r>
            <a:r>
              <a:rPr lang="cs-CZ" sz="2400" dirty="0" smtClean="0">
                <a:solidFill>
                  <a:schemeClr val="tx1">
                    <a:tint val="75000"/>
                  </a:schemeClr>
                </a:solidFill>
              </a:rPr>
              <a:t> May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201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600839586"/>
      </p:ext>
    </p:extLst>
  </p:cSld>
  <p:clrMapOvr>
    <a:masterClrMapping/>
  </p:clrMapOvr>
  <p:transition advClick="0" advTm="3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91770" y="1666681"/>
            <a:ext cx="8559297" cy="1862793"/>
          </a:xfrm>
        </p:spPr>
        <p:txBody>
          <a:bodyPr/>
          <a:lstStyle/>
          <a:p>
            <a:pPr algn="ctr"/>
            <a:endParaRPr lang="cs-CZ" sz="3200" b="1" dirty="0" smtClean="0"/>
          </a:p>
          <a:p>
            <a:pPr algn="ctr"/>
            <a:r>
              <a:rPr lang="cs-CZ" sz="3200" b="1" dirty="0" smtClean="0"/>
              <a:t>BĚLORUSKO a Česká republika:</a:t>
            </a:r>
          </a:p>
          <a:p>
            <a:pPr algn="ctr"/>
            <a:r>
              <a:rPr lang="cs-CZ" sz="3200" b="1" dirty="0" smtClean="0"/>
              <a:t>Vzájemné ekonomické vztahy</a:t>
            </a:r>
            <a:endParaRPr lang="cs-CZ" sz="3200" dirty="0"/>
          </a:p>
        </p:txBody>
      </p:sp>
      <p:sp>
        <p:nvSpPr>
          <p:cNvPr id="6" name="TextovéPole 5"/>
          <p:cNvSpPr txBox="1"/>
          <p:nvPr/>
        </p:nvSpPr>
        <p:spPr>
          <a:xfrm>
            <a:off x="2586681" y="6137189"/>
            <a:ext cx="2100648"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7" name="TextovéPole 6"/>
          <p:cNvSpPr txBox="1"/>
          <p:nvPr/>
        </p:nvSpPr>
        <p:spPr>
          <a:xfrm>
            <a:off x="2384681" y="6112475"/>
            <a:ext cx="3213100" cy="553998"/>
          </a:xfrm>
          <a:prstGeom prst="rect">
            <a:avLst/>
          </a:prstGeom>
          <a:noFill/>
        </p:spPr>
        <p:txBody>
          <a:bodyPr wrap="square" rtlCol="0">
            <a:spAutoFit/>
          </a:bodyPr>
          <a:lstStyle/>
          <a:p>
            <a:r>
              <a:rPr lang="cs-CZ" sz="1000" dirty="0" smtClean="0">
                <a:solidFill>
                  <a:srgbClr val="13B5F4">
                    <a:lumMod val="50000"/>
                  </a:srgbClr>
                </a:solidFill>
              </a:rPr>
              <a:t>Martin Pospíšil</a:t>
            </a:r>
          </a:p>
          <a:p>
            <a:r>
              <a:rPr lang="cs-CZ" sz="1000" dirty="0" smtClean="0">
                <a:solidFill>
                  <a:srgbClr val="13B5F4">
                    <a:lumMod val="50000"/>
                  </a:srgbClr>
                </a:solidFill>
              </a:rPr>
              <a:t>ředitel Odboru zahraničně ekonomických politik I.</a:t>
            </a:r>
          </a:p>
          <a:p>
            <a:r>
              <a:rPr lang="cs-CZ" sz="1000" dirty="0" smtClean="0">
                <a:solidFill>
                  <a:srgbClr val="13B5F4">
                    <a:lumMod val="50000"/>
                  </a:srgbClr>
                </a:solidFill>
              </a:rPr>
              <a:t>MPO ČR</a:t>
            </a:r>
            <a:endParaRPr lang="cs-CZ" sz="1000" dirty="0">
              <a:solidFill>
                <a:srgbClr val="13B5F4">
                  <a:lumMod val="50000"/>
                </a:srgbClr>
              </a:solidFill>
            </a:endParaRPr>
          </a:p>
        </p:txBody>
      </p:sp>
      <p:pic>
        <p:nvPicPr>
          <p:cNvPr id="4" name="Obrázek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5331" y="33168"/>
            <a:ext cx="3086433" cy="2469146"/>
          </a:xfrm>
          <a:prstGeom prst="rect">
            <a:avLst/>
          </a:prstGeom>
        </p:spPr>
      </p:pic>
    </p:spTree>
    <p:extLst>
      <p:ext uri="{BB962C8B-B14F-4D97-AF65-F5344CB8AC3E}">
        <p14:creationId xmlns="" xmlns:p14="http://schemas.microsoft.com/office/powerpoint/2010/main" val="890109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857980"/>
            <a:ext cx="8242299" cy="553998"/>
          </a:xfrm>
        </p:spPr>
        <p:txBody>
          <a:bodyPr/>
          <a:lstStyle/>
          <a:p>
            <a:r>
              <a:rPr lang="cs-CZ" altLang="cs-CZ" dirty="0" smtClean="0">
                <a:solidFill>
                  <a:schemeClr val="hlink"/>
                </a:solidFill>
              </a:rPr>
              <a:t>Hlavní témata příspěvku</a:t>
            </a:r>
            <a:endParaRPr lang="cs-CZ" dirty="0"/>
          </a:p>
        </p:txBody>
      </p:sp>
      <p:sp>
        <p:nvSpPr>
          <p:cNvPr id="3" name="Zástupný symbol pro text 2"/>
          <p:cNvSpPr>
            <a:spLocks noGrp="1"/>
          </p:cNvSpPr>
          <p:nvPr>
            <p:ph type="body" sz="quarter" idx="10"/>
          </p:nvPr>
        </p:nvSpPr>
        <p:spPr/>
        <p:txBody>
          <a:bodyPr>
            <a:normAutofit fontScale="92500" lnSpcReduction="20000"/>
          </a:bodyPr>
          <a:lstStyle/>
          <a:p>
            <a:pPr>
              <a:buClr>
                <a:srgbClr val="CC3300"/>
              </a:buClr>
            </a:pPr>
            <a:endParaRPr lang="cs-CZ" altLang="cs-CZ" dirty="0" smtClean="0"/>
          </a:p>
          <a:p>
            <a:pPr>
              <a:spcBef>
                <a:spcPts val="1200"/>
              </a:spcBef>
            </a:pPr>
            <a:r>
              <a:rPr lang="cs-CZ" dirty="0" smtClean="0"/>
              <a:t>Vzájemné </a:t>
            </a:r>
            <a:r>
              <a:rPr lang="cs-CZ" dirty="0"/>
              <a:t>vztahy - smluvní </a:t>
            </a:r>
            <a:r>
              <a:rPr lang="cs-CZ" dirty="0" smtClean="0"/>
              <a:t>základna</a:t>
            </a:r>
          </a:p>
          <a:p>
            <a:pPr>
              <a:spcBef>
                <a:spcPts val="1200"/>
              </a:spcBef>
            </a:pPr>
            <a:r>
              <a:rPr lang="cs-CZ" dirty="0" smtClean="0"/>
              <a:t>Česko-běloruská Smíšená komise</a:t>
            </a:r>
          </a:p>
          <a:p>
            <a:pPr>
              <a:spcBef>
                <a:spcPts val="1200"/>
              </a:spcBef>
            </a:pPr>
            <a:r>
              <a:rPr lang="cs-CZ" dirty="0" smtClean="0"/>
              <a:t>České podniky v Bělorusku</a:t>
            </a:r>
            <a:endParaRPr lang="cs-CZ" dirty="0"/>
          </a:p>
          <a:p>
            <a:pPr>
              <a:spcBef>
                <a:spcPts val="1200"/>
              </a:spcBef>
            </a:pPr>
            <a:r>
              <a:rPr lang="cs-CZ" dirty="0" smtClean="0"/>
              <a:t>Vzájemný </a:t>
            </a:r>
            <a:r>
              <a:rPr lang="cs-CZ" dirty="0"/>
              <a:t>obchod</a:t>
            </a:r>
          </a:p>
          <a:p>
            <a:pPr lvl="1">
              <a:spcBef>
                <a:spcPts val="1200"/>
              </a:spcBef>
            </a:pPr>
            <a:r>
              <a:rPr lang="cs-CZ" dirty="0"/>
              <a:t>Vývoj </a:t>
            </a:r>
            <a:r>
              <a:rPr lang="cs-CZ" dirty="0" smtClean="0"/>
              <a:t>česko-běloruského </a:t>
            </a:r>
            <a:r>
              <a:rPr lang="cs-CZ" dirty="0"/>
              <a:t>obchodu </a:t>
            </a:r>
          </a:p>
          <a:p>
            <a:pPr lvl="1">
              <a:spcBef>
                <a:spcPts val="1200"/>
              </a:spcBef>
            </a:pPr>
            <a:r>
              <a:rPr lang="cs-CZ" dirty="0"/>
              <a:t>Komoditní struktura </a:t>
            </a:r>
            <a:r>
              <a:rPr lang="cs-CZ" dirty="0" smtClean="0"/>
              <a:t>obchodu</a:t>
            </a:r>
            <a:endParaRPr lang="cs-CZ" dirty="0"/>
          </a:p>
          <a:p>
            <a:pPr marL="360363" lvl="2" indent="-360363">
              <a:spcBef>
                <a:spcPts val="1200"/>
              </a:spcBef>
            </a:pPr>
            <a:r>
              <a:rPr lang="cs-CZ" dirty="0" smtClean="0"/>
              <a:t>Aktivity MPO</a:t>
            </a:r>
          </a:p>
          <a:p>
            <a:pPr marL="360363" lvl="2" indent="-360363">
              <a:spcBef>
                <a:spcPts val="1200"/>
              </a:spcBef>
            </a:pPr>
            <a:r>
              <a:rPr lang="cs-CZ" dirty="0" smtClean="0"/>
              <a:t>Meziregionální spolupráce</a:t>
            </a:r>
          </a:p>
          <a:p>
            <a:pPr marL="360363" lvl="2" indent="-360363">
              <a:spcBef>
                <a:spcPts val="1200"/>
              </a:spcBef>
            </a:pPr>
            <a:r>
              <a:rPr lang="cs-CZ" dirty="0" smtClean="0"/>
              <a:t>Podpora </a:t>
            </a:r>
            <a:r>
              <a:rPr lang="cs-CZ" dirty="0"/>
              <a:t>exportu a kontakty</a:t>
            </a:r>
          </a:p>
        </p:txBody>
      </p:sp>
      <p:sp>
        <p:nvSpPr>
          <p:cNvPr id="4" name="TextovéPole 3"/>
          <p:cNvSpPr txBox="1"/>
          <p:nvPr/>
        </p:nvSpPr>
        <p:spPr>
          <a:xfrm>
            <a:off x="362464" y="6137189"/>
            <a:ext cx="4324865"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5" name="TextovéPole 4"/>
          <p:cNvSpPr txBox="1"/>
          <p:nvPr/>
        </p:nvSpPr>
        <p:spPr>
          <a:xfrm>
            <a:off x="695925" y="6197512"/>
            <a:ext cx="3213100" cy="600164"/>
          </a:xfrm>
          <a:prstGeom prst="rect">
            <a:avLst/>
          </a:prstGeom>
          <a:noFill/>
        </p:spPr>
        <p:txBody>
          <a:bodyPr wrap="square" rtlCol="0">
            <a:spAutoFit/>
          </a:bodyPr>
          <a:lstStyle/>
          <a:p>
            <a:r>
              <a:rPr lang="cs-CZ" sz="1100" dirty="0" smtClean="0">
                <a:solidFill>
                  <a:prstClr val="black"/>
                </a:solidFill>
              </a:rPr>
              <a:t>Martin Pospíšil</a:t>
            </a:r>
          </a:p>
          <a:p>
            <a:r>
              <a:rPr lang="cs-CZ" sz="1100" dirty="0" smtClean="0">
                <a:solidFill>
                  <a:prstClr val="black"/>
                </a:solidFill>
              </a:rPr>
              <a:t>ředitel Odboru zahraničně ekonomických politik I.</a:t>
            </a:r>
          </a:p>
          <a:p>
            <a:r>
              <a:rPr lang="cs-CZ" sz="1100" dirty="0" smtClean="0">
                <a:solidFill>
                  <a:prstClr val="black"/>
                </a:solidFill>
              </a:rPr>
              <a:t>MPO ČR</a:t>
            </a:r>
            <a:endParaRPr lang="cs-CZ" sz="1100" dirty="0">
              <a:solidFill>
                <a:prstClr val="black"/>
              </a:solidFill>
            </a:endParaRPr>
          </a:p>
        </p:txBody>
      </p:sp>
    </p:spTree>
    <p:extLst>
      <p:ext uri="{BB962C8B-B14F-4D97-AF65-F5344CB8AC3E}">
        <p14:creationId xmlns="" xmlns:p14="http://schemas.microsoft.com/office/powerpoint/2010/main" val="2417709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857980"/>
            <a:ext cx="8242299" cy="553998"/>
          </a:xfrm>
        </p:spPr>
        <p:txBody>
          <a:bodyPr/>
          <a:lstStyle/>
          <a:p>
            <a:pPr>
              <a:spcBef>
                <a:spcPts val="1200"/>
              </a:spcBef>
            </a:pPr>
            <a:r>
              <a:rPr lang="cs-CZ" dirty="0"/>
              <a:t>Vzájemné vztahy - smluvní základna</a:t>
            </a:r>
          </a:p>
        </p:txBody>
      </p:sp>
      <p:sp>
        <p:nvSpPr>
          <p:cNvPr id="3" name="Zástupný symbol pro text 2"/>
          <p:cNvSpPr>
            <a:spLocks noGrp="1"/>
          </p:cNvSpPr>
          <p:nvPr>
            <p:ph type="body" sz="quarter" idx="10"/>
          </p:nvPr>
        </p:nvSpPr>
        <p:spPr/>
        <p:txBody>
          <a:bodyPr>
            <a:normAutofit lnSpcReduction="10000"/>
          </a:bodyPr>
          <a:lstStyle/>
          <a:p>
            <a:pPr>
              <a:buClr>
                <a:srgbClr val="CC3300"/>
              </a:buClr>
            </a:pPr>
            <a:endParaRPr lang="cs-CZ" altLang="cs-CZ" dirty="0" smtClean="0"/>
          </a:p>
          <a:p>
            <a:pPr hangingPunct="0"/>
            <a:r>
              <a:rPr lang="cs-CZ" dirty="0"/>
              <a:t>Protokol ke Smlouvě o zamezení dvojího zdanění a zabránění daňového úniku v oboru </a:t>
            </a:r>
            <a:r>
              <a:rPr lang="cs-CZ" dirty="0" smtClean="0"/>
              <a:t>daní </a:t>
            </a:r>
            <a:r>
              <a:rPr lang="cs-CZ" dirty="0"/>
              <a:t>z příjmu a majetku </a:t>
            </a:r>
            <a:r>
              <a:rPr lang="cs-CZ" dirty="0" smtClean="0"/>
              <a:t>(</a:t>
            </a:r>
            <a:r>
              <a:rPr lang="cs-CZ" dirty="0"/>
              <a:t>11. 8. 2010</a:t>
            </a:r>
            <a:r>
              <a:rPr lang="cs-CZ" dirty="0" smtClean="0"/>
              <a:t>).</a:t>
            </a:r>
          </a:p>
          <a:p>
            <a:pPr lvl="0" hangingPunct="0"/>
            <a:r>
              <a:rPr lang="cs-CZ" dirty="0" smtClean="0"/>
              <a:t>Dohoda </a:t>
            </a:r>
            <a:r>
              <a:rPr lang="cs-CZ" dirty="0"/>
              <a:t>mezi vládou České republiky a vládou Běloruské republiky o hospodářské, průmyslové a vědeckotechnické </a:t>
            </a:r>
            <a:r>
              <a:rPr lang="cs-CZ" dirty="0" smtClean="0"/>
              <a:t>spolupráci (22. 1. 2009</a:t>
            </a:r>
            <a:r>
              <a:rPr lang="cs-CZ" dirty="0"/>
              <a:t>).</a:t>
            </a:r>
          </a:p>
          <a:p>
            <a:pPr lvl="0" hangingPunct="0"/>
            <a:r>
              <a:rPr lang="cs-CZ" dirty="0"/>
              <a:t>Smlouva mezi vládou České republiky a vládou Běloruské republiky o zamezení dvojího zdanění a zabránění daňovému úniku v oboru daní z příjmu a majetku (15. 1. 1998).</a:t>
            </a:r>
          </a:p>
          <a:p>
            <a:pPr lvl="0" hangingPunct="0"/>
            <a:r>
              <a:rPr lang="cs-CZ" dirty="0" smtClean="0"/>
              <a:t>Dohoda </a:t>
            </a:r>
            <a:r>
              <a:rPr lang="cs-CZ" dirty="0"/>
              <a:t>mezi vládou České republiky a vládou Běloruské republiky o podpoře a vzájemné ochraně investic </a:t>
            </a:r>
            <a:r>
              <a:rPr lang="cs-CZ" dirty="0" smtClean="0"/>
              <a:t>                    (</a:t>
            </a:r>
            <a:r>
              <a:rPr lang="cs-CZ" dirty="0"/>
              <a:t>14. 10. 1996).</a:t>
            </a:r>
          </a:p>
        </p:txBody>
      </p:sp>
      <p:sp>
        <p:nvSpPr>
          <p:cNvPr id="4" name="TextovéPole 3"/>
          <p:cNvSpPr txBox="1"/>
          <p:nvPr/>
        </p:nvSpPr>
        <p:spPr>
          <a:xfrm>
            <a:off x="362464" y="6137189"/>
            <a:ext cx="4324865"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5" name="TextovéPole 4"/>
          <p:cNvSpPr txBox="1"/>
          <p:nvPr/>
        </p:nvSpPr>
        <p:spPr>
          <a:xfrm>
            <a:off x="695925" y="6197512"/>
            <a:ext cx="3213100" cy="600164"/>
          </a:xfrm>
          <a:prstGeom prst="rect">
            <a:avLst/>
          </a:prstGeom>
          <a:noFill/>
        </p:spPr>
        <p:txBody>
          <a:bodyPr wrap="square" rtlCol="0">
            <a:spAutoFit/>
          </a:bodyPr>
          <a:lstStyle/>
          <a:p>
            <a:r>
              <a:rPr lang="cs-CZ" sz="1100" dirty="0" smtClean="0">
                <a:solidFill>
                  <a:prstClr val="black"/>
                </a:solidFill>
              </a:rPr>
              <a:t>Martin Pospíšil</a:t>
            </a:r>
          </a:p>
          <a:p>
            <a:r>
              <a:rPr lang="cs-CZ" sz="1100" dirty="0" smtClean="0">
                <a:solidFill>
                  <a:prstClr val="black"/>
                </a:solidFill>
              </a:rPr>
              <a:t>ředitel Odboru zahraničně ekonomických politik I.</a:t>
            </a:r>
          </a:p>
          <a:p>
            <a:r>
              <a:rPr lang="cs-CZ" sz="1100" dirty="0" smtClean="0">
                <a:solidFill>
                  <a:prstClr val="black"/>
                </a:solidFill>
              </a:rPr>
              <a:t>MPO ČR</a:t>
            </a:r>
            <a:endParaRPr lang="cs-CZ" sz="1100" dirty="0">
              <a:solidFill>
                <a:prstClr val="black"/>
              </a:solidFill>
            </a:endParaRPr>
          </a:p>
        </p:txBody>
      </p:sp>
    </p:spTree>
    <p:extLst>
      <p:ext uri="{BB962C8B-B14F-4D97-AF65-F5344CB8AC3E}">
        <p14:creationId xmlns="" xmlns:p14="http://schemas.microsoft.com/office/powerpoint/2010/main" val="2570730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857980"/>
            <a:ext cx="8242299" cy="553998"/>
          </a:xfrm>
        </p:spPr>
        <p:txBody>
          <a:bodyPr/>
          <a:lstStyle/>
          <a:p>
            <a:pPr>
              <a:spcBef>
                <a:spcPts val="1200"/>
              </a:spcBef>
            </a:pPr>
            <a:r>
              <a:rPr lang="cs-CZ" dirty="0" smtClean="0"/>
              <a:t>Česko-běloruská </a:t>
            </a:r>
            <a:r>
              <a:rPr lang="cs-CZ" dirty="0"/>
              <a:t>Smíšená komise</a:t>
            </a:r>
          </a:p>
        </p:txBody>
      </p:sp>
      <p:sp>
        <p:nvSpPr>
          <p:cNvPr id="3" name="Zástupný symbol pro text 2"/>
          <p:cNvSpPr>
            <a:spLocks noGrp="1"/>
          </p:cNvSpPr>
          <p:nvPr>
            <p:ph type="body" sz="quarter" idx="10"/>
          </p:nvPr>
        </p:nvSpPr>
        <p:spPr/>
        <p:txBody>
          <a:bodyPr>
            <a:normAutofit fontScale="85000" lnSpcReduction="10000"/>
          </a:bodyPr>
          <a:lstStyle/>
          <a:p>
            <a:pPr>
              <a:buClr>
                <a:srgbClr val="CC3300"/>
              </a:buClr>
            </a:pPr>
            <a:endParaRPr lang="cs-CZ" altLang="cs-CZ" dirty="0" smtClean="0"/>
          </a:p>
          <a:p>
            <a:pPr lvl="0" hangingPunct="0"/>
            <a:r>
              <a:rPr lang="cs-CZ" b="1" dirty="0"/>
              <a:t>PS pro strojírenství</a:t>
            </a:r>
            <a:r>
              <a:rPr lang="cs-CZ" dirty="0"/>
              <a:t>, která je vedena představiteli MPO ČR a Ministerstva průmyslu BY.</a:t>
            </a:r>
            <a:endParaRPr lang="cs-CZ" i="1" dirty="0"/>
          </a:p>
          <a:p>
            <a:pPr lvl="0" hangingPunct="0"/>
            <a:r>
              <a:rPr lang="cs-CZ" b="1" dirty="0"/>
              <a:t>PS pro energetiku, ropný a plynárenský průmysl, </a:t>
            </a:r>
            <a:r>
              <a:rPr lang="cs-CZ" dirty="0"/>
              <a:t>kterou vedou představitelé MPO ČR a Ministerstva energetiky Běloruska resp. běloruské státní korporace BELNĚFTĚCHIM.</a:t>
            </a:r>
            <a:endParaRPr lang="cs-CZ" i="1" dirty="0"/>
          </a:p>
          <a:p>
            <a:pPr lvl="0" hangingPunct="0"/>
            <a:r>
              <a:rPr lang="cs-CZ" b="1" dirty="0"/>
              <a:t>PS pro dopravu</a:t>
            </a:r>
            <a:r>
              <a:rPr lang="cs-CZ" dirty="0"/>
              <a:t>, kterou vedou představitelé Ministerstva dopravy ČR a Ministerstva dopravy Běloruska.</a:t>
            </a:r>
            <a:endParaRPr lang="cs-CZ" i="1" dirty="0"/>
          </a:p>
          <a:p>
            <a:pPr lvl="0" hangingPunct="0"/>
            <a:r>
              <a:rPr lang="cs-CZ" b="1" dirty="0"/>
              <a:t>PS pro zemědělství</a:t>
            </a:r>
            <a:r>
              <a:rPr lang="cs-CZ" dirty="0"/>
              <a:t>, kterou vedou představitelé Ministerstva zemědělství ČR a Ministerstva zemědělství a potravinářského průmyslu Běloruska.</a:t>
            </a:r>
            <a:endParaRPr lang="cs-CZ" i="1" dirty="0"/>
          </a:p>
          <a:p>
            <a:pPr lvl="0" hangingPunct="0"/>
            <a:r>
              <a:rPr lang="cs-CZ" b="1" dirty="0"/>
              <a:t>PS pro vědeckotechnickou a inovační spolupráci,</a:t>
            </a:r>
            <a:r>
              <a:rPr lang="cs-CZ" dirty="0"/>
              <a:t> kterou vedou představitelé MŠMT ČR a Státního výboru pro vědu a technologie Běloruska.</a:t>
            </a:r>
            <a:endParaRPr lang="cs-CZ" i="1" dirty="0"/>
          </a:p>
          <a:p>
            <a:pPr lvl="0" hangingPunct="0"/>
            <a:r>
              <a:rPr lang="cs-CZ" b="1" dirty="0"/>
              <a:t>PS pro lesní hospodářství,</a:t>
            </a:r>
            <a:r>
              <a:rPr lang="cs-CZ" dirty="0"/>
              <a:t> kterou vedou představitelé Ministerstva zemědělství ČR a Ministerstva lesního hospodářství Běloruska. </a:t>
            </a:r>
            <a:endParaRPr lang="cs-CZ" i="1" dirty="0"/>
          </a:p>
        </p:txBody>
      </p:sp>
      <p:sp>
        <p:nvSpPr>
          <p:cNvPr id="4" name="TextovéPole 3"/>
          <p:cNvSpPr txBox="1"/>
          <p:nvPr/>
        </p:nvSpPr>
        <p:spPr>
          <a:xfrm>
            <a:off x="362464" y="6137189"/>
            <a:ext cx="4324865"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5" name="TextovéPole 4"/>
          <p:cNvSpPr txBox="1"/>
          <p:nvPr/>
        </p:nvSpPr>
        <p:spPr>
          <a:xfrm>
            <a:off x="695925" y="6197512"/>
            <a:ext cx="3213100" cy="600164"/>
          </a:xfrm>
          <a:prstGeom prst="rect">
            <a:avLst/>
          </a:prstGeom>
          <a:noFill/>
        </p:spPr>
        <p:txBody>
          <a:bodyPr wrap="square" rtlCol="0">
            <a:spAutoFit/>
          </a:bodyPr>
          <a:lstStyle/>
          <a:p>
            <a:r>
              <a:rPr lang="cs-CZ" sz="1100" dirty="0" smtClean="0">
                <a:solidFill>
                  <a:prstClr val="black"/>
                </a:solidFill>
              </a:rPr>
              <a:t>Martin Pospíšil</a:t>
            </a:r>
          </a:p>
          <a:p>
            <a:r>
              <a:rPr lang="cs-CZ" sz="1100" dirty="0" smtClean="0">
                <a:solidFill>
                  <a:prstClr val="black"/>
                </a:solidFill>
              </a:rPr>
              <a:t>ředitel Odboru zahraničně ekonomických politik I.</a:t>
            </a:r>
          </a:p>
          <a:p>
            <a:r>
              <a:rPr lang="cs-CZ" sz="1100" dirty="0" smtClean="0">
                <a:solidFill>
                  <a:prstClr val="black"/>
                </a:solidFill>
              </a:rPr>
              <a:t>MPO ČR</a:t>
            </a:r>
            <a:endParaRPr lang="cs-CZ" sz="1100" dirty="0">
              <a:solidFill>
                <a:prstClr val="black"/>
              </a:solidFill>
            </a:endParaRPr>
          </a:p>
        </p:txBody>
      </p:sp>
    </p:spTree>
    <p:extLst>
      <p:ext uri="{BB962C8B-B14F-4D97-AF65-F5344CB8AC3E}">
        <p14:creationId xmlns="" xmlns:p14="http://schemas.microsoft.com/office/powerpoint/2010/main" val="903620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2464" y="481830"/>
            <a:ext cx="8242299" cy="553998"/>
          </a:xfrm>
        </p:spPr>
        <p:txBody>
          <a:bodyPr/>
          <a:lstStyle/>
          <a:p>
            <a:pPr>
              <a:spcBef>
                <a:spcPts val="1200"/>
              </a:spcBef>
            </a:pPr>
            <a:r>
              <a:rPr lang="cs-CZ" dirty="0" smtClean="0"/>
              <a:t>České podniky v Bělorusku</a:t>
            </a:r>
            <a:endParaRPr lang="cs-CZ" dirty="0"/>
          </a:p>
        </p:txBody>
      </p:sp>
      <p:sp>
        <p:nvSpPr>
          <p:cNvPr id="3" name="Zástupný symbol pro text 2"/>
          <p:cNvSpPr>
            <a:spLocks noGrp="1"/>
          </p:cNvSpPr>
          <p:nvPr>
            <p:ph type="body" sz="quarter" idx="10"/>
          </p:nvPr>
        </p:nvSpPr>
        <p:spPr/>
        <p:txBody>
          <a:bodyPr>
            <a:normAutofit/>
          </a:bodyPr>
          <a:lstStyle/>
          <a:p>
            <a:pPr lvl="0" hangingPunct="0"/>
            <a:endParaRPr lang="cs-CZ" dirty="0" smtClean="0"/>
          </a:p>
          <a:p>
            <a:pPr lvl="0" hangingPunct="0"/>
            <a:r>
              <a:rPr lang="cs-CZ" dirty="0" smtClean="0"/>
              <a:t>zaregistrováno </a:t>
            </a:r>
            <a:r>
              <a:rPr lang="cs-CZ" dirty="0"/>
              <a:t>139 podniků s účastí českého kapitálu, z toho je 82 společných a 57 </a:t>
            </a:r>
            <a:r>
              <a:rPr lang="cs-CZ" dirty="0" smtClean="0"/>
              <a:t>zahraničních</a:t>
            </a:r>
          </a:p>
          <a:p>
            <a:pPr marL="0" lvl="0" indent="0" hangingPunct="0">
              <a:buNone/>
            </a:pPr>
            <a:endParaRPr lang="cs-CZ" dirty="0" smtClean="0"/>
          </a:p>
          <a:p>
            <a:pPr lvl="0" hangingPunct="0"/>
            <a:r>
              <a:rPr lang="cs-CZ" dirty="0"/>
              <a:t>AŽD a.s</a:t>
            </a:r>
            <a:r>
              <a:rPr lang="cs-CZ" dirty="0" smtClean="0"/>
              <a:t>., </a:t>
            </a:r>
            <a:r>
              <a:rPr lang="cs-CZ" dirty="0"/>
              <a:t>BAUER </a:t>
            </a:r>
            <a:r>
              <a:rPr lang="cs-CZ" dirty="0" smtClean="0"/>
              <a:t>TECHNICS a.s., </a:t>
            </a:r>
            <a:r>
              <a:rPr lang="cs-CZ" dirty="0"/>
              <a:t>EKOL, spol. s r.o</a:t>
            </a:r>
            <a:r>
              <a:rPr lang="cs-CZ" dirty="0" smtClean="0"/>
              <a:t>., </a:t>
            </a:r>
            <a:r>
              <a:rPr lang="cs-CZ" dirty="0"/>
              <a:t>FANS a.s</a:t>
            </a:r>
            <a:r>
              <a:rPr lang="cs-CZ" dirty="0" smtClean="0"/>
              <a:t>., </a:t>
            </a:r>
            <a:r>
              <a:rPr lang="cs-CZ" dirty="0"/>
              <a:t>MAVEL a.s</a:t>
            </a:r>
            <a:r>
              <a:rPr lang="cs-CZ" dirty="0" smtClean="0"/>
              <a:t>., </a:t>
            </a:r>
            <a:r>
              <a:rPr lang="cs-CZ" dirty="0"/>
              <a:t>METROSTAV a.s</a:t>
            </a:r>
            <a:r>
              <a:rPr lang="cs-CZ" dirty="0" smtClean="0"/>
              <a:t>., </a:t>
            </a:r>
            <a:r>
              <a:rPr lang="cs-CZ" dirty="0"/>
              <a:t>PAPCEL a.s</a:t>
            </a:r>
            <a:r>
              <a:rPr lang="cs-CZ" dirty="0" smtClean="0"/>
              <a:t>., </a:t>
            </a:r>
            <a:r>
              <a:rPr lang="cs-CZ" dirty="0"/>
              <a:t>ŠKODA TRANSPORTATION a.s</a:t>
            </a:r>
            <a:r>
              <a:rPr lang="cs-CZ" dirty="0" smtClean="0"/>
              <a:t>., </a:t>
            </a:r>
            <a:r>
              <a:rPr lang="cs-CZ" dirty="0"/>
              <a:t>UNIS a.s</a:t>
            </a:r>
            <a:r>
              <a:rPr lang="cs-CZ" dirty="0" smtClean="0"/>
              <a:t>.</a:t>
            </a:r>
            <a:endParaRPr lang="cs-CZ" i="1" dirty="0"/>
          </a:p>
        </p:txBody>
      </p:sp>
      <p:sp>
        <p:nvSpPr>
          <p:cNvPr id="4" name="TextovéPole 3"/>
          <p:cNvSpPr txBox="1"/>
          <p:nvPr/>
        </p:nvSpPr>
        <p:spPr>
          <a:xfrm>
            <a:off x="362464" y="6137189"/>
            <a:ext cx="4324865"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5" name="TextovéPole 4"/>
          <p:cNvSpPr txBox="1"/>
          <p:nvPr/>
        </p:nvSpPr>
        <p:spPr>
          <a:xfrm>
            <a:off x="695925" y="6197512"/>
            <a:ext cx="3213100" cy="600164"/>
          </a:xfrm>
          <a:prstGeom prst="rect">
            <a:avLst/>
          </a:prstGeom>
          <a:noFill/>
        </p:spPr>
        <p:txBody>
          <a:bodyPr wrap="square" rtlCol="0">
            <a:spAutoFit/>
          </a:bodyPr>
          <a:lstStyle/>
          <a:p>
            <a:r>
              <a:rPr lang="cs-CZ" sz="1100" dirty="0" smtClean="0">
                <a:solidFill>
                  <a:prstClr val="black"/>
                </a:solidFill>
              </a:rPr>
              <a:t>Martin Pospíšil</a:t>
            </a:r>
          </a:p>
          <a:p>
            <a:r>
              <a:rPr lang="cs-CZ" sz="1100" dirty="0" smtClean="0">
                <a:solidFill>
                  <a:prstClr val="black"/>
                </a:solidFill>
              </a:rPr>
              <a:t>ředitel Odboru zahraničně ekonomických politik I.</a:t>
            </a:r>
          </a:p>
          <a:p>
            <a:r>
              <a:rPr lang="cs-CZ" sz="1100" dirty="0" smtClean="0">
                <a:solidFill>
                  <a:prstClr val="black"/>
                </a:solidFill>
              </a:rPr>
              <a:t>MPO ČR</a:t>
            </a:r>
            <a:endParaRPr lang="cs-CZ" sz="1100" dirty="0">
              <a:solidFill>
                <a:prstClr val="black"/>
              </a:solidFill>
            </a:endParaRPr>
          </a:p>
        </p:txBody>
      </p:sp>
    </p:spTree>
    <p:extLst>
      <p:ext uri="{BB962C8B-B14F-4D97-AF65-F5344CB8AC3E}">
        <p14:creationId xmlns="" xmlns:p14="http://schemas.microsoft.com/office/powerpoint/2010/main" val="3323781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62464" y="6137189"/>
            <a:ext cx="4324865"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5" name="TextovéPole 4"/>
          <p:cNvSpPr txBox="1"/>
          <p:nvPr/>
        </p:nvSpPr>
        <p:spPr>
          <a:xfrm>
            <a:off x="695925" y="6197512"/>
            <a:ext cx="3213100" cy="600164"/>
          </a:xfrm>
          <a:prstGeom prst="rect">
            <a:avLst/>
          </a:prstGeom>
          <a:noFill/>
        </p:spPr>
        <p:txBody>
          <a:bodyPr wrap="square" rtlCol="0">
            <a:spAutoFit/>
          </a:bodyPr>
          <a:lstStyle/>
          <a:p>
            <a:r>
              <a:rPr lang="cs-CZ" sz="1100" dirty="0" smtClean="0">
                <a:solidFill>
                  <a:prstClr val="black"/>
                </a:solidFill>
              </a:rPr>
              <a:t>Martin Pospíšil</a:t>
            </a:r>
          </a:p>
          <a:p>
            <a:r>
              <a:rPr lang="cs-CZ" sz="1100" dirty="0" smtClean="0">
                <a:solidFill>
                  <a:prstClr val="black"/>
                </a:solidFill>
              </a:rPr>
              <a:t>ředitel Odboru zahraničně ekonomických politik I.</a:t>
            </a:r>
          </a:p>
          <a:p>
            <a:r>
              <a:rPr lang="cs-CZ" sz="1100" dirty="0" smtClean="0">
                <a:solidFill>
                  <a:prstClr val="black"/>
                </a:solidFill>
              </a:rPr>
              <a:t>MPO ČR</a:t>
            </a:r>
            <a:endParaRPr lang="cs-CZ" sz="1100" dirty="0">
              <a:solidFill>
                <a:prstClr val="black"/>
              </a:solidFill>
            </a:endParaRPr>
          </a:p>
        </p:txBody>
      </p:sp>
      <p:pic>
        <p:nvPicPr>
          <p:cNvPr id="7" name="Obrázek 6"/>
          <p:cNvPicPr>
            <a:picLocks noChangeAspect="1"/>
          </p:cNvPicPr>
          <p:nvPr/>
        </p:nvPicPr>
        <p:blipFill>
          <a:blip r:embed="rId2" cstate="print"/>
          <a:stretch>
            <a:fillRect/>
          </a:stretch>
        </p:blipFill>
        <p:spPr>
          <a:xfrm>
            <a:off x="5082983" y="351691"/>
            <a:ext cx="3146617" cy="5574655"/>
          </a:xfrm>
          <a:prstGeom prst="rect">
            <a:avLst/>
          </a:prstGeom>
        </p:spPr>
      </p:pic>
      <p:sp>
        <p:nvSpPr>
          <p:cNvPr id="6" name="Nadpis 1"/>
          <p:cNvSpPr>
            <a:spLocks noGrp="1"/>
          </p:cNvSpPr>
          <p:nvPr>
            <p:ph type="title"/>
          </p:nvPr>
        </p:nvSpPr>
        <p:spPr>
          <a:xfrm>
            <a:off x="566179" y="358735"/>
            <a:ext cx="8242299" cy="553998"/>
          </a:xfrm>
        </p:spPr>
        <p:txBody>
          <a:bodyPr/>
          <a:lstStyle/>
          <a:p>
            <a:pPr>
              <a:spcBef>
                <a:spcPts val="1200"/>
              </a:spcBef>
            </a:pPr>
            <a:r>
              <a:rPr lang="cs-CZ" dirty="0" smtClean="0"/>
              <a:t>Vzájemný obchod</a:t>
            </a:r>
            <a:endParaRPr lang="cs-CZ" dirty="0"/>
          </a:p>
        </p:txBody>
      </p:sp>
      <p:sp>
        <p:nvSpPr>
          <p:cNvPr id="8" name="Zástupný symbol pro text 2"/>
          <p:cNvSpPr>
            <a:spLocks noGrp="1"/>
          </p:cNvSpPr>
          <p:nvPr>
            <p:ph type="body" sz="quarter" idx="10"/>
          </p:nvPr>
        </p:nvSpPr>
        <p:spPr>
          <a:xfrm>
            <a:off x="522692" y="1116622"/>
            <a:ext cx="4004408" cy="4309452"/>
          </a:xfrm>
        </p:spPr>
        <p:txBody>
          <a:bodyPr>
            <a:normAutofit fontScale="92500" lnSpcReduction="20000"/>
          </a:bodyPr>
          <a:lstStyle/>
          <a:p>
            <a:r>
              <a:rPr lang="cs-CZ" sz="2000" dirty="0" smtClean="0"/>
              <a:t>obrat </a:t>
            </a:r>
            <a:r>
              <a:rPr lang="cs-CZ" sz="2000" dirty="0"/>
              <a:t>vzájemného obchodu </a:t>
            </a:r>
            <a:r>
              <a:rPr lang="cs-CZ" sz="2000" dirty="0" smtClean="0"/>
              <a:t>rostl     do </a:t>
            </a:r>
            <a:r>
              <a:rPr lang="cs-CZ" sz="2000" dirty="0"/>
              <a:t>roku 2012 (s výjimkou roku 2009</a:t>
            </a:r>
            <a:r>
              <a:rPr lang="cs-CZ" sz="2000" dirty="0" smtClean="0"/>
              <a:t>)</a:t>
            </a:r>
          </a:p>
          <a:p>
            <a:r>
              <a:rPr lang="cs-CZ" sz="2000" dirty="0"/>
              <a:t>o</a:t>
            </a:r>
            <a:r>
              <a:rPr lang="cs-CZ" sz="2000" dirty="0" smtClean="0"/>
              <a:t>d</a:t>
            </a:r>
            <a:r>
              <a:rPr lang="cs-CZ" sz="2000" dirty="0"/>
              <a:t> roku 2013 dochází k poklesu vzájemného obchodu zejména kvůli provázanosti mezi BY a RUS </a:t>
            </a:r>
            <a:r>
              <a:rPr lang="cs-CZ" sz="2000" dirty="0" smtClean="0"/>
              <a:t>ekonomikami</a:t>
            </a:r>
          </a:p>
          <a:p>
            <a:r>
              <a:rPr lang="cs-CZ" sz="2000" dirty="0" smtClean="0"/>
              <a:t>vývoz </a:t>
            </a:r>
            <a:r>
              <a:rPr lang="cs-CZ" sz="2000" dirty="0"/>
              <a:t>za rok 2016 meziročně poklesl </a:t>
            </a:r>
            <a:r>
              <a:rPr lang="cs-CZ" sz="2000" dirty="0" smtClean="0"/>
              <a:t>o 32,2 </a:t>
            </a:r>
            <a:r>
              <a:rPr lang="cs-CZ" sz="2000" dirty="0"/>
              <a:t>% na 193 mil. USD, poklesl </a:t>
            </a:r>
            <a:r>
              <a:rPr lang="cs-CZ" sz="2000" dirty="0" smtClean="0"/>
              <a:t>      i </a:t>
            </a:r>
            <a:r>
              <a:rPr lang="cs-CZ" sz="2000" dirty="0"/>
              <a:t>dovoz za toto období o 18,2 % na 133,4 mil. </a:t>
            </a:r>
            <a:r>
              <a:rPr lang="cs-CZ" sz="2000" dirty="0" smtClean="0"/>
              <a:t>USD</a:t>
            </a:r>
          </a:p>
          <a:p>
            <a:r>
              <a:rPr lang="cs-CZ" sz="2000" dirty="0" smtClean="0"/>
              <a:t>kladné </a:t>
            </a:r>
            <a:r>
              <a:rPr lang="cs-CZ" sz="2000" dirty="0"/>
              <a:t>saldo obchodní bilance vykázalo v roce 2016 hodnotu 60 mil. </a:t>
            </a:r>
            <a:r>
              <a:rPr lang="cs-CZ" sz="2000" dirty="0" smtClean="0"/>
              <a:t>USD.</a:t>
            </a:r>
          </a:p>
          <a:p>
            <a:r>
              <a:rPr lang="cs-CZ" sz="2000" dirty="0" smtClean="0"/>
              <a:t>vzájemný </a:t>
            </a:r>
            <a:r>
              <a:rPr lang="cs-CZ" sz="2000" dirty="0"/>
              <a:t>obchod nezaznamenává růst již </a:t>
            </a:r>
            <a:r>
              <a:rPr lang="cs-CZ" sz="2000" dirty="0" smtClean="0"/>
              <a:t>třináct čtvrtletí </a:t>
            </a:r>
            <a:r>
              <a:rPr lang="cs-CZ" sz="2000" dirty="0"/>
              <a:t>v řadě, z toho celých dvanáct </a:t>
            </a:r>
            <a:r>
              <a:rPr lang="cs-CZ" sz="2000" dirty="0" smtClean="0"/>
              <a:t>klesá</a:t>
            </a:r>
            <a:endParaRPr lang="cs-CZ" sz="2000" dirty="0"/>
          </a:p>
        </p:txBody>
      </p:sp>
      <p:sp>
        <p:nvSpPr>
          <p:cNvPr id="9" name="TextovéPole 8"/>
          <p:cNvSpPr txBox="1"/>
          <p:nvPr/>
        </p:nvSpPr>
        <p:spPr>
          <a:xfrm>
            <a:off x="8236924" y="5698635"/>
            <a:ext cx="907076" cy="261610"/>
          </a:xfrm>
          <a:prstGeom prst="rect">
            <a:avLst/>
          </a:prstGeom>
          <a:noFill/>
        </p:spPr>
        <p:txBody>
          <a:bodyPr wrap="square" rtlCol="0">
            <a:spAutoFit/>
          </a:bodyPr>
          <a:lstStyle/>
          <a:p>
            <a:r>
              <a:rPr lang="cs-CZ" sz="1100" dirty="0" smtClean="0">
                <a:solidFill>
                  <a:srgbClr val="FFFFFF"/>
                </a:solidFill>
              </a:rPr>
              <a:t>Zdroj: ČSÚ</a:t>
            </a:r>
            <a:endParaRPr lang="cs-CZ" sz="1100" dirty="0">
              <a:solidFill>
                <a:srgbClr val="FFFFFF"/>
              </a:solidFill>
            </a:endParaRPr>
          </a:p>
        </p:txBody>
      </p:sp>
    </p:spTree>
    <p:extLst>
      <p:ext uri="{BB962C8B-B14F-4D97-AF65-F5344CB8AC3E}">
        <p14:creationId xmlns="" xmlns:p14="http://schemas.microsoft.com/office/powerpoint/2010/main" val="4194813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62464" y="6137189"/>
            <a:ext cx="4324865"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5" name="TextovéPole 4"/>
          <p:cNvSpPr txBox="1"/>
          <p:nvPr/>
        </p:nvSpPr>
        <p:spPr>
          <a:xfrm>
            <a:off x="695925" y="6197512"/>
            <a:ext cx="3213100" cy="600164"/>
          </a:xfrm>
          <a:prstGeom prst="rect">
            <a:avLst/>
          </a:prstGeom>
          <a:noFill/>
        </p:spPr>
        <p:txBody>
          <a:bodyPr wrap="square" rtlCol="0">
            <a:spAutoFit/>
          </a:bodyPr>
          <a:lstStyle/>
          <a:p>
            <a:r>
              <a:rPr lang="cs-CZ" sz="1100" dirty="0" smtClean="0">
                <a:solidFill>
                  <a:prstClr val="black"/>
                </a:solidFill>
              </a:rPr>
              <a:t>Martin Pospíšil</a:t>
            </a:r>
          </a:p>
          <a:p>
            <a:r>
              <a:rPr lang="cs-CZ" sz="1100" dirty="0" smtClean="0">
                <a:solidFill>
                  <a:prstClr val="black"/>
                </a:solidFill>
              </a:rPr>
              <a:t>ředitel Odboru zahraničně ekonomických politik I.</a:t>
            </a:r>
          </a:p>
          <a:p>
            <a:r>
              <a:rPr lang="cs-CZ" sz="1100" dirty="0" smtClean="0">
                <a:solidFill>
                  <a:prstClr val="black"/>
                </a:solidFill>
              </a:rPr>
              <a:t>MPO ČR</a:t>
            </a:r>
            <a:endParaRPr lang="cs-CZ" sz="1100" dirty="0">
              <a:solidFill>
                <a:prstClr val="black"/>
              </a:solidFill>
            </a:endParaRPr>
          </a:p>
        </p:txBody>
      </p:sp>
      <p:graphicFrame>
        <p:nvGraphicFramePr>
          <p:cNvPr id="9" name="graf 1"/>
          <p:cNvGraphicFramePr>
            <a:graphicFrameLocks/>
          </p:cNvGraphicFramePr>
          <p:nvPr>
            <p:extLst>
              <p:ext uri="{D42A27DB-BD31-4B8C-83A1-F6EECF244321}">
                <p14:modId xmlns="" xmlns:p14="http://schemas.microsoft.com/office/powerpoint/2010/main" val="4193738309"/>
              </p:ext>
            </p:extLst>
          </p:nvPr>
        </p:nvGraphicFramePr>
        <p:xfrm>
          <a:off x="0" y="-1"/>
          <a:ext cx="9144000" cy="60768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p:cNvSpPr txBox="1"/>
          <p:nvPr/>
        </p:nvSpPr>
        <p:spPr>
          <a:xfrm>
            <a:off x="7920401" y="5698635"/>
            <a:ext cx="907076" cy="261610"/>
          </a:xfrm>
          <a:prstGeom prst="rect">
            <a:avLst/>
          </a:prstGeom>
          <a:noFill/>
        </p:spPr>
        <p:txBody>
          <a:bodyPr wrap="square" rtlCol="0">
            <a:spAutoFit/>
          </a:bodyPr>
          <a:lstStyle/>
          <a:p>
            <a:r>
              <a:rPr lang="cs-CZ" sz="1100" dirty="0" smtClean="0">
                <a:solidFill>
                  <a:srgbClr val="FFFFFF"/>
                </a:solidFill>
              </a:rPr>
              <a:t>Zdroj: ČSÚ</a:t>
            </a:r>
            <a:endParaRPr lang="cs-CZ" sz="1100" dirty="0">
              <a:solidFill>
                <a:srgbClr val="FFFFFF"/>
              </a:solidFill>
            </a:endParaRPr>
          </a:p>
        </p:txBody>
      </p:sp>
    </p:spTree>
    <p:extLst>
      <p:ext uri="{BB962C8B-B14F-4D97-AF65-F5344CB8AC3E}">
        <p14:creationId xmlns="" xmlns:p14="http://schemas.microsoft.com/office/powerpoint/2010/main" val="416982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1" y="434852"/>
            <a:ext cx="8242299" cy="553998"/>
          </a:xfrm>
        </p:spPr>
        <p:txBody>
          <a:bodyPr/>
          <a:lstStyle/>
          <a:p>
            <a:pPr>
              <a:spcBef>
                <a:spcPts val="1200"/>
              </a:spcBef>
            </a:pPr>
            <a:r>
              <a:rPr lang="cs-CZ" dirty="0"/>
              <a:t>Vzájemný obchod – komoditní struktura</a:t>
            </a:r>
          </a:p>
        </p:txBody>
      </p:sp>
      <p:sp>
        <p:nvSpPr>
          <p:cNvPr id="3" name="Zástupný symbol pro text 2"/>
          <p:cNvSpPr>
            <a:spLocks noGrp="1"/>
          </p:cNvSpPr>
          <p:nvPr>
            <p:ph type="body" sz="quarter" idx="10"/>
          </p:nvPr>
        </p:nvSpPr>
        <p:spPr/>
        <p:txBody>
          <a:bodyPr>
            <a:normAutofit/>
          </a:bodyPr>
          <a:lstStyle/>
          <a:p>
            <a:pPr hangingPunct="0"/>
            <a:endParaRPr lang="cs-CZ" sz="2000" dirty="0" smtClean="0"/>
          </a:p>
          <a:p>
            <a:pPr marL="0" indent="0">
              <a:buNone/>
            </a:pPr>
            <a:r>
              <a:rPr lang="cs-CZ" sz="2000" dirty="0"/>
              <a:t>V českém vývozu převažují:</a:t>
            </a:r>
          </a:p>
          <a:p>
            <a:r>
              <a:rPr lang="cs-CZ" sz="2000" dirty="0"/>
              <a:t>stroje a přepravní zařízení 71,8 %</a:t>
            </a:r>
          </a:p>
          <a:p>
            <a:r>
              <a:rPr lang="cs-CZ" sz="2000" dirty="0"/>
              <a:t>tržní výrobky dle materiálů 11,1 % </a:t>
            </a:r>
          </a:p>
          <a:p>
            <a:r>
              <a:rPr lang="cs-CZ" sz="2000" dirty="0"/>
              <a:t>chemikálie 9,6 %</a:t>
            </a:r>
          </a:p>
          <a:p>
            <a:endParaRPr lang="cs-CZ" sz="2000" dirty="0"/>
          </a:p>
          <a:p>
            <a:pPr marL="0" indent="0">
              <a:buNone/>
            </a:pPr>
            <a:r>
              <a:rPr lang="cs-CZ" sz="2000" dirty="0"/>
              <a:t>Ve struktuře dovozu převládají:</a:t>
            </a:r>
          </a:p>
          <a:p>
            <a:r>
              <a:rPr lang="cs-CZ" sz="2000" dirty="0"/>
              <a:t>tržní výrobky dle materiálů 50,2 % </a:t>
            </a:r>
          </a:p>
          <a:p>
            <a:r>
              <a:rPr lang="cs-CZ" sz="2000" dirty="0"/>
              <a:t>stroje a přepravní zařízení 15 %</a:t>
            </a:r>
          </a:p>
          <a:p>
            <a:r>
              <a:rPr lang="cs-CZ" sz="2000" dirty="0"/>
              <a:t>dále suroviny nepoživatelné, bez </a:t>
            </a:r>
            <a:r>
              <a:rPr lang="cs-CZ" sz="2000" dirty="0" smtClean="0"/>
              <a:t>paliv </a:t>
            </a:r>
            <a:r>
              <a:rPr lang="cs-CZ" sz="2000" dirty="0"/>
              <a:t>13,7%</a:t>
            </a:r>
          </a:p>
        </p:txBody>
      </p:sp>
      <p:sp>
        <p:nvSpPr>
          <p:cNvPr id="4" name="TextovéPole 3"/>
          <p:cNvSpPr txBox="1"/>
          <p:nvPr/>
        </p:nvSpPr>
        <p:spPr>
          <a:xfrm>
            <a:off x="362464" y="6137189"/>
            <a:ext cx="4324865"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5" name="TextovéPole 4"/>
          <p:cNvSpPr txBox="1"/>
          <p:nvPr/>
        </p:nvSpPr>
        <p:spPr>
          <a:xfrm>
            <a:off x="695925" y="6197512"/>
            <a:ext cx="3213100" cy="600164"/>
          </a:xfrm>
          <a:prstGeom prst="rect">
            <a:avLst/>
          </a:prstGeom>
          <a:noFill/>
        </p:spPr>
        <p:txBody>
          <a:bodyPr wrap="square" rtlCol="0">
            <a:spAutoFit/>
          </a:bodyPr>
          <a:lstStyle/>
          <a:p>
            <a:r>
              <a:rPr lang="cs-CZ" sz="1100" dirty="0" smtClean="0">
                <a:solidFill>
                  <a:prstClr val="black"/>
                </a:solidFill>
              </a:rPr>
              <a:t>Martin Pospíšil</a:t>
            </a:r>
          </a:p>
          <a:p>
            <a:r>
              <a:rPr lang="cs-CZ" sz="1100" dirty="0" smtClean="0">
                <a:solidFill>
                  <a:prstClr val="black"/>
                </a:solidFill>
              </a:rPr>
              <a:t>ředitel Odboru zahraničně ekonomických politik I.</a:t>
            </a:r>
          </a:p>
          <a:p>
            <a:r>
              <a:rPr lang="cs-CZ" sz="1100" dirty="0" smtClean="0">
                <a:solidFill>
                  <a:prstClr val="black"/>
                </a:solidFill>
              </a:rPr>
              <a:t>MPO ČR</a:t>
            </a:r>
            <a:endParaRPr lang="cs-CZ" sz="1100" dirty="0">
              <a:solidFill>
                <a:prstClr val="black"/>
              </a:solidFill>
            </a:endParaRPr>
          </a:p>
        </p:txBody>
      </p:sp>
      <p:pic>
        <p:nvPicPr>
          <p:cNvPr id="8" name="Obrázek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30848" y="1000086"/>
            <a:ext cx="3365499" cy="4920540"/>
          </a:xfrm>
          <a:prstGeom prst="rect">
            <a:avLst/>
          </a:prstGeom>
        </p:spPr>
      </p:pic>
      <p:sp>
        <p:nvSpPr>
          <p:cNvPr id="10" name="TextovéPole 9"/>
          <p:cNvSpPr txBox="1"/>
          <p:nvPr/>
        </p:nvSpPr>
        <p:spPr>
          <a:xfrm>
            <a:off x="4687329" y="5634322"/>
            <a:ext cx="907076" cy="261610"/>
          </a:xfrm>
          <a:prstGeom prst="rect">
            <a:avLst/>
          </a:prstGeom>
          <a:noFill/>
        </p:spPr>
        <p:txBody>
          <a:bodyPr wrap="square" rtlCol="0">
            <a:spAutoFit/>
          </a:bodyPr>
          <a:lstStyle/>
          <a:p>
            <a:r>
              <a:rPr lang="cs-CZ" sz="1100" dirty="0" smtClean="0">
                <a:solidFill>
                  <a:srgbClr val="FFFFFF"/>
                </a:solidFill>
              </a:rPr>
              <a:t>Zdroj: ČSÚ</a:t>
            </a:r>
            <a:endParaRPr lang="cs-CZ" sz="1100" dirty="0">
              <a:solidFill>
                <a:srgbClr val="FFFFFF"/>
              </a:solidFill>
            </a:endParaRPr>
          </a:p>
        </p:txBody>
      </p:sp>
    </p:spTree>
    <p:extLst>
      <p:ext uri="{BB962C8B-B14F-4D97-AF65-F5344CB8AC3E}">
        <p14:creationId xmlns="" xmlns:p14="http://schemas.microsoft.com/office/powerpoint/2010/main" val="3428539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1" y="434852"/>
            <a:ext cx="8242299" cy="553998"/>
          </a:xfrm>
        </p:spPr>
        <p:txBody>
          <a:bodyPr/>
          <a:lstStyle/>
          <a:p>
            <a:pPr>
              <a:spcBef>
                <a:spcPts val="1200"/>
              </a:spcBef>
            </a:pPr>
            <a:r>
              <a:rPr lang="cs-CZ" dirty="0" smtClean="0"/>
              <a:t>Aktivity MPO v teritoriu</a:t>
            </a:r>
            <a:endParaRPr lang="cs-CZ" dirty="0"/>
          </a:p>
        </p:txBody>
      </p:sp>
      <p:sp>
        <p:nvSpPr>
          <p:cNvPr id="3" name="Zástupný symbol pro text 2"/>
          <p:cNvSpPr>
            <a:spLocks noGrp="1"/>
          </p:cNvSpPr>
          <p:nvPr>
            <p:ph type="body" sz="quarter" idx="10"/>
          </p:nvPr>
        </p:nvSpPr>
        <p:spPr/>
        <p:txBody>
          <a:bodyPr>
            <a:normAutofit/>
          </a:bodyPr>
          <a:lstStyle/>
          <a:p>
            <a:pPr hangingPunct="0"/>
            <a:endParaRPr lang="cs-CZ" sz="2000" dirty="0" smtClean="0"/>
          </a:p>
          <a:p>
            <a:pPr hangingPunct="0"/>
            <a:r>
              <a:rPr lang="cs-CZ" sz="2000" dirty="0" smtClean="0"/>
              <a:t>5/2016 - 8. </a:t>
            </a:r>
            <a:r>
              <a:rPr lang="cs-CZ" sz="2000" dirty="0"/>
              <a:t>zasedání česko-běloruské Smíšené komise</a:t>
            </a:r>
          </a:p>
          <a:p>
            <a:pPr lvl="0" hangingPunct="0"/>
            <a:r>
              <a:rPr lang="cs-CZ" sz="2000" dirty="0" smtClean="0"/>
              <a:t>5/2016 - cesta MPO J. Mládka a podnikatelská </a:t>
            </a:r>
            <a:r>
              <a:rPr lang="cs-CZ" sz="2000" dirty="0"/>
              <a:t>fóra v Minsku a Gomelu </a:t>
            </a:r>
            <a:endParaRPr lang="cs-CZ" sz="2000" dirty="0" smtClean="0"/>
          </a:p>
          <a:p>
            <a:pPr lvl="0" hangingPunct="0"/>
            <a:r>
              <a:rPr lang="cs-CZ" sz="2000" dirty="0" smtClean="0"/>
              <a:t>10/2016 - delegace </a:t>
            </a:r>
            <a:r>
              <a:rPr lang="cs-CZ" sz="2000" dirty="0"/>
              <a:t>BY </a:t>
            </a:r>
            <a:r>
              <a:rPr lang="cs-CZ" sz="2000" dirty="0" smtClean="0"/>
              <a:t>na MSV Brno vedená NM </a:t>
            </a:r>
            <a:r>
              <a:rPr lang="cs-CZ" sz="2000" dirty="0"/>
              <a:t>MZV </a:t>
            </a:r>
            <a:r>
              <a:rPr lang="cs-CZ" sz="2000" dirty="0" smtClean="0"/>
              <a:t>J. Šestakovem</a:t>
            </a:r>
          </a:p>
          <a:p>
            <a:pPr lvl="0" hangingPunct="0"/>
            <a:r>
              <a:rPr lang="cs-CZ" sz="2000" dirty="0" smtClean="0"/>
              <a:t>1/2017 - konzultace </a:t>
            </a:r>
            <a:r>
              <a:rPr lang="cs-CZ" sz="2000" dirty="0"/>
              <a:t>na úrovni ředitelů ekonomických odborů příslušných ministerstev ČR a BY (</a:t>
            </a:r>
            <a:r>
              <a:rPr lang="cs-CZ" sz="2000" dirty="0" smtClean="0"/>
              <a:t>V. </a:t>
            </a:r>
            <a:r>
              <a:rPr lang="cs-CZ" sz="2000" dirty="0"/>
              <a:t>Kolesnikov, </a:t>
            </a:r>
            <a:r>
              <a:rPr lang="cs-CZ" sz="2000" dirty="0" smtClean="0"/>
              <a:t>M. </a:t>
            </a:r>
            <a:r>
              <a:rPr lang="cs-CZ" sz="2000" dirty="0"/>
              <a:t>Pospíšil, </a:t>
            </a:r>
            <a:r>
              <a:rPr lang="cs-CZ" sz="2000" dirty="0" smtClean="0"/>
              <a:t>M. Svoboda) </a:t>
            </a:r>
          </a:p>
          <a:p>
            <a:pPr lvl="0" hangingPunct="0"/>
            <a:r>
              <a:rPr lang="cs-CZ" sz="2000" dirty="0" smtClean="0"/>
              <a:t>4/2017 - podnikatelská </a:t>
            </a:r>
            <a:r>
              <a:rPr lang="cs-CZ" sz="2000" dirty="0"/>
              <a:t>mise do Brestské a Minské oblasti vedená NM MPO </a:t>
            </a:r>
            <a:r>
              <a:rPr lang="cs-CZ" sz="2000" dirty="0" smtClean="0"/>
              <a:t>J. Kolibou </a:t>
            </a:r>
          </a:p>
          <a:p>
            <a:pPr lvl="0" hangingPunct="0"/>
            <a:r>
              <a:rPr lang="cs-CZ" sz="2000" smtClean="0"/>
              <a:t>5/2017 - 9</a:t>
            </a:r>
            <a:r>
              <a:rPr lang="cs-CZ" sz="2000" dirty="0" smtClean="0"/>
              <a:t>. zasedání česko-běloruské Smíšené komise</a:t>
            </a:r>
            <a:endParaRPr lang="cs-CZ" sz="2000" dirty="0"/>
          </a:p>
        </p:txBody>
      </p:sp>
      <p:sp>
        <p:nvSpPr>
          <p:cNvPr id="4" name="TextovéPole 3"/>
          <p:cNvSpPr txBox="1"/>
          <p:nvPr/>
        </p:nvSpPr>
        <p:spPr>
          <a:xfrm>
            <a:off x="362464" y="6137189"/>
            <a:ext cx="4324865"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5" name="TextovéPole 4"/>
          <p:cNvSpPr txBox="1"/>
          <p:nvPr/>
        </p:nvSpPr>
        <p:spPr>
          <a:xfrm>
            <a:off x="695925" y="6197512"/>
            <a:ext cx="3213100" cy="600164"/>
          </a:xfrm>
          <a:prstGeom prst="rect">
            <a:avLst/>
          </a:prstGeom>
          <a:noFill/>
        </p:spPr>
        <p:txBody>
          <a:bodyPr wrap="square" rtlCol="0">
            <a:spAutoFit/>
          </a:bodyPr>
          <a:lstStyle/>
          <a:p>
            <a:r>
              <a:rPr lang="cs-CZ" sz="1100" dirty="0" smtClean="0">
                <a:solidFill>
                  <a:prstClr val="black"/>
                </a:solidFill>
              </a:rPr>
              <a:t>Martin Pospíšil</a:t>
            </a:r>
          </a:p>
          <a:p>
            <a:r>
              <a:rPr lang="cs-CZ" sz="1100" dirty="0" smtClean="0">
                <a:solidFill>
                  <a:prstClr val="black"/>
                </a:solidFill>
              </a:rPr>
              <a:t>ředitel Odboru zahraničně ekonomických politik I.</a:t>
            </a:r>
          </a:p>
          <a:p>
            <a:r>
              <a:rPr lang="cs-CZ" sz="1100" dirty="0" smtClean="0">
                <a:solidFill>
                  <a:prstClr val="black"/>
                </a:solidFill>
              </a:rPr>
              <a:t>MPO ČR</a:t>
            </a:r>
            <a:endParaRPr lang="cs-CZ" sz="1100" dirty="0">
              <a:solidFill>
                <a:prstClr val="black"/>
              </a:solidFill>
            </a:endParaRPr>
          </a:p>
        </p:txBody>
      </p:sp>
    </p:spTree>
    <p:extLst>
      <p:ext uri="{BB962C8B-B14F-4D97-AF65-F5344CB8AC3E}">
        <p14:creationId xmlns="" xmlns:p14="http://schemas.microsoft.com/office/powerpoint/2010/main" val="1689300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247769"/>
            <a:ext cx="8242299" cy="553998"/>
          </a:xfrm>
        </p:spPr>
        <p:txBody>
          <a:bodyPr/>
          <a:lstStyle/>
          <a:p>
            <a:pPr>
              <a:spcBef>
                <a:spcPts val="1200"/>
              </a:spcBef>
            </a:pPr>
            <a:r>
              <a:rPr lang="cs-CZ" dirty="0" smtClean="0"/>
              <a:t>Aktivní meziregionální spolupráce</a:t>
            </a:r>
            <a:endParaRPr lang="cs-CZ" dirty="0"/>
          </a:p>
        </p:txBody>
      </p:sp>
      <p:sp>
        <p:nvSpPr>
          <p:cNvPr id="4" name="TextovéPole 3"/>
          <p:cNvSpPr txBox="1"/>
          <p:nvPr/>
        </p:nvSpPr>
        <p:spPr>
          <a:xfrm>
            <a:off x="362464" y="6137189"/>
            <a:ext cx="4324865"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5" name="TextovéPole 4"/>
          <p:cNvSpPr txBox="1"/>
          <p:nvPr/>
        </p:nvSpPr>
        <p:spPr>
          <a:xfrm>
            <a:off x="695925" y="6197512"/>
            <a:ext cx="3213100" cy="600164"/>
          </a:xfrm>
          <a:prstGeom prst="rect">
            <a:avLst/>
          </a:prstGeom>
          <a:noFill/>
        </p:spPr>
        <p:txBody>
          <a:bodyPr wrap="square" rtlCol="0">
            <a:spAutoFit/>
          </a:bodyPr>
          <a:lstStyle/>
          <a:p>
            <a:r>
              <a:rPr lang="cs-CZ" sz="1100" dirty="0" smtClean="0">
                <a:solidFill>
                  <a:prstClr val="black"/>
                </a:solidFill>
              </a:rPr>
              <a:t>Martin Pospíšil</a:t>
            </a:r>
          </a:p>
          <a:p>
            <a:r>
              <a:rPr lang="cs-CZ" sz="1100" dirty="0" smtClean="0">
                <a:solidFill>
                  <a:prstClr val="black"/>
                </a:solidFill>
              </a:rPr>
              <a:t>ředitel Odboru zahraničně ekonomických politik I.</a:t>
            </a:r>
          </a:p>
          <a:p>
            <a:r>
              <a:rPr lang="cs-CZ" sz="1100" dirty="0" smtClean="0">
                <a:solidFill>
                  <a:prstClr val="black"/>
                </a:solidFill>
              </a:rPr>
              <a:t>MPO ČR</a:t>
            </a:r>
            <a:endParaRPr lang="cs-CZ" sz="1100" dirty="0">
              <a:solidFill>
                <a:prstClr val="black"/>
              </a:solidFill>
            </a:endParaRPr>
          </a:p>
        </p:txBody>
      </p:sp>
      <p:pic>
        <p:nvPicPr>
          <p:cNvPr id="8" name="Obrázek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5905" y="801767"/>
            <a:ext cx="6079487" cy="5170604"/>
          </a:xfrm>
          <a:prstGeom prst="rect">
            <a:avLst/>
          </a:prstGeom>
        </p:spPr>
      </p:pic>
    </p:spTree>
    <p:extLst>
      <p:ext uri="{BB962C8B-B14F-4D97-AF65-F5344CB8AC3E}">
        <p14:creationId xmlns="" xmlns:p14="http://schemas.microsoft.com/office/powerpoint/2010/main" val="4188264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4724400" cy="715963"/>
          </a:xfrm>
          <a:ln>
            <a:solidFill>
              <a:schemeClr val="bg1"/>
            </a:solidFill>
          </a:ln>
        </p:spPr>
        <p:txBody>
          <a:bodyPr/>
          <a:lstStyle/>
          <a:p>
            <a:pPr algn="ctr"/>
            <a:r>
              <a:rPr lang="cs-CZ" dirty="0" smtClean="0">
                <a:solidFill>
                  <a:srgbClr val="0064A8"/>
                </a:solidFill>
                <a:cs typeface="Arial" pitchFamily="34" charset="0"/>
              </a:rPr>
              <a:t>BELARUS</a:t>
            </a:r>
            <a:endParaRPr lang="cs-CZ" dirty="0">
              <a:solidFill>
                <a:srgbClr val="0064A8"/>
              </a:solidFill>
              <a:cs typeface="Arial" pitchFamily="34" charset="0"/>
            </a:endParaRPr>
          </a:p>
        </p:txBody>
      </p:sp>
      <p:sp>
        <p:nvSpPr>
          <p:cNvPr id="4" name="Zaoblený obdélník 3"/>
          <p:cNvSpPr/>
          <p:nvPr/>
        </p:nvSpPr>
        <p:spPr>
          <a:xfrm>
            <a:off x="152400" y="762000"/>
            <a:ext cx="4800600" cy="6096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cs-CZ" dirty="0">
              <a:solidFill>
                <a:prstClr val="white"/>
              </a:solidFill>
            </a:endParaRPr>
          </a:p>
        </p:txBody>
      </p:sp>
      <p:sp>
        <p:nvSpPr>
          <p:cNvPr id="7" name="Obdélník 6"/>
          <p:cNvSpPr/>
          <p:nvPr/>
        </p:nvSpPr>
        <p:spPr>
          <a:xfrm>
            <a:off x="0" y="685800"/>
            <a:ext cx="4876800" cy="738664"/>
          </a:xfrm>
          <a:prstGeom prst="rect">
            <a:avLst/>
          </a:prstGeom>
        </p:spPr>
        <p:txBody>
          <a:bodyPr wrap="square">
            <a:spAutoFit/>
          </a:bodyPr>
          <a:lstStyle/>
          <a:p>
            <a:pPr algn="ctr" defTabSz="457200">
              <a:lnSpc>
                <a:spcPct val="150000"/>
              </a:lnSpc>
            </a:pPr>
            <a:r>
              <a:rPr lang="en-GB" sz="1400" b="1" dirty="0" smtClean="0">
                <a:solidFill>
                  <a:srgbClr val="000000"/>
                </a:solidFill>
                <a:ea typeface="ＭＳ Ｐゴシック" pitchFamily="34" charset="-128"/>
                <a:cs typeface="Arial" charset="0"/>
              </a:rPr>
              <a:t>GDP</a:t>
            </a:r>
            <a:r>
              <a:rPr lang="en-GB" sz="1400" dirty="0" smtClean="0">
                <a:solidFill>
                  <a:srgbClr val="000000"/>
                </a:solidFill>
                <a:ea typeface="ＭＳ Ｐゴシック" pitchFamily="34" charset="-128"/>
                <a:cs typeface="Arial" charset="0"/>
              </a:rPr>
              <a:t> (</a:t>
            </a:r>
            <a:r>
              <a:rPr lang="cs-CZ" sz="1400" dirty="0" smtClean="0">
                <a:solidFill>
                  <a:srgbClr val="000000"/>
                </a:solidFill>
                <a:ea typeface="ＭＳ Ｐゴシック" pitchFamily="34" charset="-128"/>
                <a:cs typeface="Arial" charset="0"/>
              </a:rPr>
              <a:t>PPP, 2016</a:t>
            </a:r>
            <a:r>
              <a:rPr lang="en-GB" sz="1400" dirty="0" smtClean="0">
                <a:solidFill>
                  <a:prstClr val="black"/>
                </a:solidFill>
                <a:ea typeface="ＭＳ Ｐゴシック" pitchFamily="34" charset="-128"/>
                <a:cs typeface="Arial" charset="0"/>
              </a:rPr>
              <a:t>): </a:t>
            </a:r>
            <a:r>
              <a:rPr lang="cs-CZ" sz="1400" dirty="0" smtClean="0"/>
              <a:t>$ 165.4 </a:t>
            </a:r>
            <a:r>
              <a:rPr lang="cs-CZ" sz="1400" dirty="0" err="1" smtClean="0"/>
              <a:t>billion</a:t>
            </a:r>
            <a:r>
              <a:rPr lang="cs-CZ" sz="1400" dirty="0" smtClean="0">
                <a:solidFill>
                  <a:prstClr val="black"/>
                </a:solidFill>
              </a:rPr>
              <a:t> (CZE: </a:t>
            </a:r>
            <a:r>
              <a:rPr lang="cs-CZ" sz="1400" dirty="0" smtClean="0"/>
              <a:t>$ 350.9 </a:t>
            </a:r>
            <a:r>
              <a:rPr lang="cs-CZ" sz="1400" dirty="0" smtClean="0">
                <a:solidFill>
                  <a:prstClr val="black"/>
                </a:solidFill>
              </a:rPr>
              <a:t>bil.)</a:t>
            </a:r>
            <a:endParaRPr lang="en-GB" sz="1400" dirty="0" smtClean="0">
              <a:solidFill>
                <a:srgbClr val="000000"/>
              </a:solidFill>
              <a:ea typeface="ＭＳ Ｐゴシック" pitchFamily="34" charset="-128"/>
              <a:cs typeface="Arial" charset="0"/>
            </a:endParaRPr>
          </a:p>
          <a:p>
            <a:pPr algn="ctr" defTabSz="457200">
              <a:lnSpc>
                <a:spcPct val="150000"/>
              </a:lnSpc>
            </a:pPr>
            <a:r>
              <a:rPr lang="en-GB" sz="1400" b="1" dirty="0" smtClean="0">
                <a:solidFill>
                  <a:srgbClr val="000000"/>
                </a:solidFill>
                <a:ea typeface="ＭＳ Ｐゴシック" pitchFamily="34" charset="-128"/>
                <a:cs typeface="Arial" charset="0"/>
              </a:rPr>
              <a:t>GDP</a:t>
            </a:r>
            <a:r>
              <a:rPr lang="cs-CZ" sz="1400" b="1" dirty="0" smtClean="0">
                <a:solidFill>
                  <a:srgbClr val="000000"/>
                </a:solidFill>
                <a:ea typeface="ＭＳ Ｐゴシック" pitchFamily="34" charset="-128"/>
                <a:cs typeface="Arial" charset="0"/>
              </a:rPr>
              <a:t> per </a:t>
            </a:r>
            <a:r>
              <a:rPr lang="cs-CZ" sz="1400" b="1" dirty="0" err="1" smtClean="0">
                <a:solidFill>
                  <a:srgbClr val="000000"/>
                </a:solidFill>
                <a:ea typeface="ＭＳ Ｐゴシック" pitchFamily="34" charset="-128"/>
                <a:cs typeface="Arial" charset="0"/>
              </a:rPr>
              <a:t>capita</a:t>
            </a:r>
            <a:r>
              <a:rPr lang="en-GB" sz="1400" b="1" dirty="0" smtClean="0">
                <a:solidFill>
                  <a:srgbClr val="000000"/>
                </a:solidFill>
                <a:ea typeface="ＭＳ Ｐゴシック" pitchFamily="34" charset="-128"/>
                <a:cs typeface="Arial" charset="0"/>
              </a:rPr>
              <a:t> </a:t>
            </a:r>
            <a:r>
              <a:rPr lang="cs-CZ" sz="1400" dirty="0" smtClean="0">
                <a:solidFill>
                  <a:srgbClr val="000000"/>
                </a:solidFill>
                <a:ea typeface="ＭＳ Ｐゴシック" pitchFamily="34" charset="-128"/>
                <a:cs typeface="Arial" charset="0"/>
              </a:rPr>
              <a:t>(PPP, 2016</a:t>
            </a:r>
            <a:r>
              <a:rPr lang="en-GB" sz="1400" dirty="0" smtClean="0">
                <a:solidFill>
                  <a:prstClr val="black"/>
                </a:solidFill>
                <a:ea typeface="ＭＳ Ｐゴシック" pitchFamily="34" charset="-128"/>
                <a:cs typeface="Arial" charset="0"/>
              </a:rPr>
              <a:t>): </a:t>
            </a:r>
            <a:r>
              <a:rPr lang="cs-CZ" sz="1400" dirty="0" smtClean="0"/>
              <a:t>$ 17,500 </a:t>
            </a:r>
            <a:r>
              <a:rPr lang="cs-CZ" sz="1400" dirty="0" smtClean="0">
                <a:solidFill>
                  <a:prstClr val="black"/>
                </a:solidFill>
              </a:rPr>
              <a:t>(CZE: </a:t>
            </a:r>
            <a:r>
              <a:rPr lang="cs-CZ" sz="1400" dirty="0" smtClean="0"/>
              <a:t>$ 30,246)*</a:t>
            </a:r>
            <a:r>
              <a:rPr lang="cs-CZ" sz="1400" dirty="0" smtClean="0">
                <a:solidFill>
                  <a:prstClr val="black"/>
                </a:solidFill>
              </a:rPr>
              <a:t> </a:t>
            </a:r>
            <a:r>
              <a:rPr lang="en-GB" sz="1400" dirty="0" smtClean="0">
                <a:solidFill>
                  <a:prstClr val="black"/>
                </a:solidFill>
              </a:rPr>
              <a:t> </a:t>
            </a:r>
            <a:endParaRPr lang="en-GB" sz="1400" dirty="0" smtClean="0">
              <a:solidFill>
                <a:srgbClr val="000000"/>
              </a:solidFill>
              <a:ea typeface="ＭＳ Ｐゴシック" pitchFamily="34" charset="-128"/>
              <a:cs typeface="Arial" charset="0"/>
            </a:endParaRPr>
          </a:p>
        </p:txBody>
      </p:sp>
      <p:sp>
        <p:nvSpPr>
          <p:cNvPr id="8" name="Obdélník 7"/>
          <p:cNvSpPr/>
          <p:nvPr/>
        </p:nvSpPr>
        <p:spPr>
          <a:xfrm>
            <a:off x="990600" y="1371642"/>
            <a:ext cx="3352800" cy="323165"/>
          </a:xfrm>
          <a:prstGeom prst="rect">
            <a:avLst/>
          </a:prstGeom>
        </p:spPr>
        <p:txBody>
          <a:bodyPr wrap="square">
            <a:spAutoFit/>
          </a:bodyPr>
          <a:lstStyle/>
          <a:p>
            <a:pPr algn="ctr" defTabSz="457200" fontAlgn="base">
              <a:spcBef>
                <a:spcPct val="0"/>
              </a:spcBef>
              <a:spcAft>
                <a:spcPct val="0"/>
              </a:spcAft>
            </a:pPr>
            <a:r>
              <a:rPr lang="en-GB" sz="1500" b="1" u="sng" dirty="0" smtClean="0">
                <a:ln w="10541" cmpd="sng">
                  <a:solidFill>
                    <a:srgbClr val="0063BE">
                      <a:shade val="88000"/>
                      <a:satMod val="110000"/>
                    </a:srgbClr>
                  </a:solidFill>
                  <a:prstDash val="solid"/>
                </a:ln>
                <a:gradFill>
                  <a:gsLst>
                    <a:gs pos="0">
                      <a:srgbClr val="0063BE">
                        <a:tint val="40000"/>
                        <a:satMod val="250000"/>
                      </a:srgbClr>
                    </a:gs>
                    <a:gs pos="9000">
                      <a:srgbClr val="0063BE">
                        <a:tint val="52000"/>
                        <a:satMod val="300000"/>
                      </a:srgbClr>
                    </a:gs>
                    <a:gs pos="50000">
                      <a:srgbClr val="0063BE">
                        <a:shade val="20000"/>
                        <a:satMod val="300000"/>
                      </a:srgbClr>
                    </a:gs>
                    <a:gs pos="79000">
                      <a:srgbClr val="0063BE">
                        <a:tint val="52000"/>
                        <a:satMod val="300000"/>
                      </a:srgbClr>
                    </a:gs>
                    <a:gs pos="100000">
                      <a:srgbClr val="0063BE">
                        <a:tint val="40000"/>
                        <a:satMod val="250000"/>
                      </a:srgbClr>
                    </a:gs>
                  </a:gsLst>
                  <a:lin ang="5400000"/>
                </a:gradFill>
                <a:ea typeface="ＭＳ Ｐゴシック" pitchFamily="34" charset="-128"/>
                <a:cs typeface="Arial" charset="0"/>
              </a:rPr>
              <a:t>Composition of GDP (201</a:t>
            </a:r>
            <a:r>
              <a:rPr lang="cs-CZ" sz="1500" b="1" u="sng" dirty="0" smtClean="0">
                <a:ln w="10541" cmpd="sng">
                  <a:solidFill>
                    <a:srgbClr val="0063BE">
                      <a:shade val="88000"/>
                      <a:satMod val="110000"/>
                    </a:srgbClr>
                  </a:solidFill>
                  <a:prstDash val="solid"/>
                </a:ln>
                <a:gradFill>
                  <a:gsLst>
                    <a:gs pos="0">
                      <a:srgbClr val="0063BE">
                        <a:tint val="40000"/>
                        <a:satMod val="250000"/>
                      </a:srgbClr>
                    </a:gs>
                    <a:gs pos="9000">
                      <a:srgbClr val="0063BE">
                        <a:tint val="52000"/>
                        <a:satMod val="300000"/>
                      </a:srgbClr>
                    </a:gs>
                    <a:gs pos="50000">
                      <a:srgbClr val="0063BE">
                        <a:shade val="20000"/>
                        <a:satMod val="300000"/>
                      </a:srgbClr>
                    </a:gs>
                    <a:gs pos="79000">
                      <a:srgbClr val="0063BE">
                        <a:tint val="52000"/>
                        <a:satMod val="300000"/>
                      </a:srgbClr>
                    </a:gs>
                    <a:gs pos="100000">
                      <a:srgbClr val="0063BE">
                        <a:tint val="40000"/>
                        <a:satMod val="250000"/>
                      </a:srgbClr>
                    </a:gs>
                  </a:gsLst>
                  <a:lin ang="5400000"/>
                </a:gradFill>
                <a:ea typeface="ＭＳ Ｐゴシック" pitchFamily="34" charset="-128"/>
                <a:cs typeface="Arial" charset="0"/>
              </a:rPr>
              <a:t>6 </a:t>
            </a:r>
            <a:r>
              <a:rPr lang="cs-CZ" sz="1500" b="1" u="sng" dirty="0" err="1" smtClean="0">
                <a:ln w="10541" cmpd="sng">
                  <a:solidFill>
                    <a:srgbClr val="0063BE">
                      <a:shade val="88000"/>
                      <a:satMod val="110000"/>
                    </a:srgbClr>
                  </a:solidFill>
                  <a:prstDash val="solid"/>
                </a:ln>
                <a:gradFill>
                  <a:gsLst>
                    <a:gs pos="0">
                      <a:srgbClr val="0063BE">
                        <a:tint val="40000"/>
                        <a:satMod val="250000"/>
                      </a:srgbClr>
                    </a:gs>
                    <a:gs pos="9000">
                      <a:srgbClr val="0063BE">
                        <a:tint val="52000"/>
                        <a:satMod val="300000"/>
                      </a:srgbClr>
                    </a:gs>
                    <a:gs pos="50000">
                      <a:srgbClr val="0063BE">
                        <a:shade val="20000"/>
                        <a:satMod val="300000"/>
                      </a:srgbClr>
                    </a:gs>
                    <a:gs pos="79000">
                      <a:srgbClr val="0063BE">
                        <a:tint val="52000"/>
                        <a:satMod val="300000"/>
                      </a:srgbClr>
                    </a:gs>
                    <a:gs pos="100000">
                      <a:srgbClr val="0063BE">
                        <a:tint val="40000"/>
                        <a:satMod val="250000"/>
                      </a:srgbClr>
                    </a:gs>
                  </a:gsLst>
                  <a:lin ang="5400000"/>
                </a:gradFill>
                <a:ea typeface="ＭＳ Ｐゴシック" pitchFamily="34" charset="-128"/>
                <a:cs typeface="Arial" charset="0"/>
              </a:rPr>
              <a:t>est</a:t>
            </a:r>
            <a:r>
              <a:rPr lang="cs-CZ" sz="1500" b="1" u="sng" dirty="0" smtClean="0">
                <a:ln w="10541" cmpd="sng">
                  <a:solidFill>
                    <a:srgbClr val="0063BE">
                      <a:shade val="88000"/>
                      <a:satMod val="110000"/>
                    </a:srgbClr>
                  </a:solidFill>
                  <a:prstDash val="solid"/>
                </a:ln>
                <a:gradFill>
                  <a:gsLst>
                    <a:gs pos="0">
                      <a:srgbClr val="0063BE">
                        <a:tint val="40000"/>
                        <a:satMod val="250000"/>
                      </a:srgbClr>
                    </a:gs>
                    <a:gs pos="9000">
                      <a:srgbClr val="0063BE">
                        <a:tint val="52000"/>
                        <a:satMod val="300000"/>
                      </a:srgbClr>
                    </a:gs>
                    <a:gs pos="50000">
                      <a:srgbClr val="0063BE">
                        <a:shade val="20000"/>
                        <a:satMod val="300000"/>
                      </a:srgbClr>
                    </a:gs>
                    <a:gs pos="79000">
                      <a:srgbClr val="0063BE">
                        <a:tint val="52000"/>
                        <a:satMod val="300000"/>
                      </a:srgbClr>
                    </a:gs>
                    <a:gs pos="100000">
                      <a:srgbClr val="0063BE">
                        <a:tint val="40000"/>
                        <a:satMod val="250000"/>
                      </a:srgbClr>
                    </a:gs>
                  </a:gsLst>
                  <a:lin ang="5400000"/>
                </a:gradFill>
                <a:ea typeface="ＭＳ Ｐゴシック" pitchFamily="34" charset="-128"/>
                <a:cs typeface="Arial" charset="0"/>
              </a:rPr>
              <a:t>.</a:t>
            </a:r>
            <a:r>
              <a:rPr lang="en-GB" sz="1500" b="1" u="sng" dirty="0" smtClean="0">
                <a:ln w="10541" cmpd="sng">
                  <a:solidFill>
                    <a:srgbClr val="0063BE">
                      <a:shade val="88000"/>
                      <a:satMod val="110000"/>
                    </a:srgbClr>
                  </a:solidFill>
                  <a:prstDash val="solid"/>
                </a:ln>
                <a:gradFill>
                  <a:gsLst>
                    <a:gs pos="0">
                      <a:srgbClr val="0063BE">
                        <a:tint val="40000"/>
                        <a:satMod val="250000"/>
                      </a:srgbClr>
                    </a:gs>
                    <a:gs pos="9000">
                      <a:srgbClr val="0063BE">
                        <a:tint val="52000"/>
                        <a:satMod val="300000"/>
                      </a:srgbClr>
                    </a:gs>
                    <a:gs pos="50000">
                      <a:srgbClr val="0063BE">
                        <a:shade val="20000"/>
                        <a:satMod val="300000"/>
                      </a:srgbClr>
                    </a:gs>
                    <a:gs pos="79000">
                      <a:srgbClr val="0063BE">
                        <a:tint val="52000"/>
                        <a:satMod val="300000"/>
                      </a:srgbClr>
                    </a:gs>
                    <a:gs pos="100000">
                      <a:srgbClr val="0063BE">
                        <a:tint val="40000"/>
                        <a:satMod val="250000"/>
                      </a:srgbClr>
                    </a:gs>
                  </a:gsLst>
                  <a:lin ang="5400000"/>
                </a:gradFill>
                <a:ea typeface="ＭＳ Ｐゴシック" pitchFamily="34" charset="-128"/>
                <a:cs typeface="Arial" charset="0"/>
              </a:rPr>
              <a:t>)</a:t>
            </a:r>
            <a:endParaRPr lang="en-GB" sz="1500" b="1" u="sng" dirty="0">
              <a:ln w="10541" cmpd="sng">
                <a:solidFill>
                  <a:srgbClr val="0063BE">
                    <a:shade val="88000"/>
                    <a:satMod val="110000"/>
                  </a:srgbClr>
                </a:solidFill>
                <a:prstDash val="solid"/>
              </a:ln>
              <a:gradFill>
                <a:gsLst>
                  <a:gs pos="0">
                    <a:srgbClr val="0063BE">
                      <a:tint val="40000"/>
                      <a:satMod val="250000"/>
                    </a:srgbClr>
                  </a:gs>
                  <a:gs pos="9000">
                    <a:srgbClr val="0063BE">
                      <a:tint val="52000"/>
                      <a:satMod val="300000"/>
                    </a:srgbClr>
                  </a:gs>
                  <a:gs pos="50000">
                    <a:srgbClr val="0063BE">
                      <a:shade val="20000"/>
                      <a:satMod val="300000"/>
                    </a:srgbClr>
                  </a:gs>
                  <a:gs pos="79000">
                    <a:srgbClr val="0063BE">
                      <a:tint val="52000"/>
                      <a:satMod val="300000"/>
                    </a:srgbClr>
                  </a:gs>
                  <a:gs pos="100000">
                    <a:srgbClr val="0063BE">
                      <a:tint val="40000"/>
                      <a:satMod val="250000"/>
                    </a:srgbClr>
                  </a:gs>
                </a:gsLst>
                <a:lin ang="5400000"/>
              </a:gradFill>
              <a:ea typeface="ＭＳ Ｐゴシック" pitchFamily="34" charset="-128"/>
              <a:cs typeface="Arial" charset="0"/>
            </a:endParaRPr>
          </a:p>
        </p:txBody>
      </p:sp>
      <p:sp>
        <p:nvSpPr>
          <p:cNvPr id="14" name="Obdélník 21"/>
          <p:cNvSpPr>
            <a:spLocks noChangeArrowheads="1"/>
          </p:cNvSpPr>
          <p:nvPr/>
        </p:nvSpPr>
        <p:spPr bwMode="auto">
          <a:xfrm>
            <a:off x="1295400" y="3352800"/>
            <a:ext cx="3886200" cy="1569660"/>
          </a:xfrm>
          <a:prstGeom prst="rect">
            <a:avLst/>
          </a:prstGeom>
          <a:noFill/>
          <a:ln w="9525">
            <a:noFill/>
            <a:miter lim="800000"/>
            <a:headEnd/>
            <a:tailEnd/>
          </a:ln>
        </p:spPr>
        <p:txBody>
          <a:bodyPr>
            <a:spAutoFit/>
          </a:bodyPr>
          <a:lstStyle/>
          <a:p>
            <a:pPr defTabSz="457200" fontAlgn="base">
              <a:spcBef>
                <a:spcPct val="0"/>
              </a:spcBef>
              <a:spcAft>
                <a:spcPct val="0"/>
              </a:spcAft>
              <a:buFont typeface="Arial" charset="0"/>
              <a:buChar char="•"/>
            </a:pPr>
            <a:r>
              <a:rPr lang="en-GB" sz="1200" dirty="0" smtClean="0">
                <a:ea typeface="ＭＳ Ｐゴシック" pitchFamily="34" charset="-128"/>
                <a:cs typeface="Arial" pitchFamily="34" charset="0"/>
              </a:rPr>
              <a:t>OECD  Country Risk Classification(</a:t>
            </a:r>
            <a:r>
              <a:rPr lang="cs-CZ" sz="1200" dirty="0" smtClean="0">
                <a:ea typeface="ＭＳ Ｐゴシック" pitchFamily="34" charset="-128"/>
                <a:cs typeface="Arial" pitchFamily="34" charset="0"/>
              </a:rPr>
              <a:t>1/</a:t>
            </a:r>
            <a:r>
              <a:rPr lang="en-GB" sz="1200" dirty="0" smtClean="0">
                <a:ea typeface="ＭＳ Ｐゴシック" pitchFamily="34" charset="-128"/>
                <a:cs typeface="Arial" pitchFamily="34" charset="0"/>
              </a:rPr>
              <a:t>201</a:t>
            </a:r>
            <a:r>
              <a:rPr lang="cs-CZ" sz="1200" dirty="0" smtClean="0">
                <a:ea typeface="ＭＳ Ｐゴシック" pitchFamily="34" charset="-128"/>
                <a:cs typeface="Arial" pitchFamily="34" charset="0"/>
              </a:rPr>
              <a:t>7):</a:t>
            </a:r>
            <a:r>
              <a:rPr lang="en-GB" sz="1200" dirty="0" smtClean="0">
                <a:ea typeface="ＭＳ Ｐゴシック" pitchFamily="34" charset="-128"/>
                <a:cs typeface="Arial" pitchFamily="34" charset="0"/>
              </a:rPr>
              <a:t> </a:t>
            </a:r>
            <a:r>
              <a:rPr lang="cs-CZ" sz="1200" b="1" dirty="0" smtClean="0">
                <a:cs typeface="Arial" pitchFamily="34" charset="0"/>
              </a:rPr>
              <a:t>7</a:t>
            </a:r>
            <a:r>
              <a:rPr lang="en-GB" sz="1200" b="1" dirty="0" smtClean="0">
                <a:ea typeface="ＭＳ Ｐゴシック" pitchFamily="34" charset="-128"/>
                <a:cs typeface="Arial" pitchFamily="34" charset="0"/>
              </a:rPr>
              <a:t>/7</a:t>
            </a:r>
          </a:p>
          <a:p>
            <a:pPr defTabSz="457200" fontAlgn="base">
              <a:spcBef>
                <a:spcPct val="0"/>
              </a:spcBef>
              <a:spcAft>
                <a:spcPct val="0"/>
              </a:spcAft>
              <a:buFont typeface="Arial" charset="0"/>
              <a:buChar char="•"/>
            </a:pPr>
            <a:r>
              <a:rPr lang="en-GB" sz="1200" dirty="0" smtClean="0">
                <a:ea typeface="ＭＳ Ｐゴシック" pitchFamily="34" charset="-128"/>
                <a:cs typeface="Arial" pitchFamily="34" charset="0"/>
              </a:rPr>
              <a:t>Global Competitiveness Index (201</a:t>
            </a:r>
            <a:r>
              <a:rPr lang="cs-CZ" sz="1200" dirty="0" smtClean="0">
                <a:ea typeface="ＭＳ Ｐゴシック" pitchFamily="34" charset="-128"/>
                <a:cs typeface="Arial" pitchFamily="34" charset="0"/>
              </a:rPr>
              <a:t>6</a:t>
            </a:r>
            <a:r>
              <a:rPr lang="en-GB" sz="1200" dirty="0" smtClean="0">
                <a:ea typeface="ＭＳ Ｐゴシック" pitchFamily="34" charset="-128"/>
                <a:cs typeface="Arial" pitchFamily="34" charset="0"/>
              </a:rPr>
              <a:t>-201</a:t>
            </a:r>
            <a:r>
              <a:rPr lang="cs-CZ" sz="1200" dirty="0" smtClean="0">
                <a:ea typeface="ＭＳ Ｐゴシック" pitchFamily="34" charset="-128"/>
                <a:cs typeface="Arial" pitchFamily="34" charset="0"/>
              </a:rPr>
              <a:t>7</a:t>
            </a:r>
            <a:r>
              <a:rPr lang="en-GB" sz="1200" dirty="0" smtClean="0">
                <a:ea typeface="ＭＳ Ｐゴシック" pitchFamily="34" charset="-128"/>
                <a:cs typeface="Arial" pitchFamily="34" charset="0"/>
              </a:rPr>
              <a:t>): </a:t>
            </a:r>
            <a:r>
              <a:rPr lang="cs-CZ" sz="1200" b="1" dirty="0" smtClean="0">
                <a:ea typeface="ＭＳ Ｐゴシック" pitchFamily="34" charset="-128"/>
                <a:cs typeface="Arial" pitchFamily="34" charset="0"/>
              </a:rPr>
              <a:t>N/A</a:t>
            </a:r>
          </a:p>
          <a:p>
            <a:pPr defTabSz="457200" fontAlgn="base">
              <a:spcBef>
                <a:spcPct val="0"/>
              </a:spcBef>
              <a:spcAft>
                <a:spcPct val="0"/>
              </a:spcAft>
              <a:buFont typeface="Arial" charset="0"/>
              <a:buChar char="•"/>
            </a:pPr>
            <a:r>
              <a:rPr lang="en-GB" sz="1200" dirty="0" smtClean="0">
                <a:ea typeface="ＭＳ Ｐゴシック" pitchFamily="34" charset="-128"/>
                <a:cs typeface="Arial" pitchFamily="34" charset="0"/>
              </a:rPr>
              <a:t>Doing Business (201</a:t>
            </a:r>
            <a:r>
              <a:rPr lang="cs-CZ" sz="1200" dirty="0" smtClean="0">
                <a:ea typeface="ＭＳ Ｐゴシック" pitchFamily="34" charset="-128"/>
                <a:cs typeface="Arial" pitchFamily="34" charset="0"/>
              </a:rPr>
              <a:t>7</a:t>
            </a:r>
            <a:r>
              <a:rPr lang="en-GB" sz="1200" dirty="0" smtClean="0">
                <a:ea typeface="ＭＳ Ｐゴシック" pitchFamily="34" charset="-128"/>
                <a:cs typeface="Arial" pitchFamily="34" charset="0"/>
              </a:rPr>
              <a:t>):  </a:t>
            </a:r>
            <a:r>
              <a:rPr lang="cs-CZ" sz="1200" b="1" dirty="0" smtClean="0">
                <a:ea typeface="ＭＳ Ｐゴシック" pitchFamily="34" charset="-128"/>
                <a:cs typeface="Arial" pitchFamily="34" charset="0"/>
              </a:rPr>
              <a:t>37</a:t>
            </a:r>
            <a:r>
              <a:rPr lang="cs-CZ" sz="1200" b="1" dirty="0" smtClean="0">
                <a:ea typeface="ＭＳ Ｐゴシック" pitchFamily="34" charset="-128"/>
                <a:cs typeface="Arial" pitchFamily="34" charset="0"/>
              </a:rPr>
              <a:t>/190</a:t>
            </a:r>
            <a:endParaRPr lang="cs-CZ" sz="1200" b="1" dirty="0" smtClean="0">
              <a:ea typeface="ＭＳ Ｐゴシック" pitchFamily="34" charset="-128"/>
              <a:cs typeface="Arial" pitchFamily="34" charset="0"/>
            </a:endParaRPr>
          </a:p>
          <a:p>
            <a:pPr defTabSz="457200" fontAlgn="base">
              <a:spcBef>
                <a:spcPct val="0"/>
              </a:spcBef>
              <a:spcAft>
                <a:spcPct val="0"/>
              </a:spcAft>
              <a:buFont typeface="Arial" charset="0"/>
              <a:buChar char="•"/>
            </a:pPr>
            <a:r>
              <a:rPr lang="en-GB" sz="1200" dirty="0" smtClean="0">
                <a:ea typeface="ＭＳ Ｐゴシック" pitchFamily="34" charset="-128"/>
                <a:cs typeface="Arial" pitchFamily="34" charset="0"/>
              </a:rPr>
              <a:t>IMD World Competitiveness Yearbook (201</a:t>
            </a:r>
            <a:r>
              <a:rPr lang="cs-CZ" sz="1200" dirty="0" smtClean="0">
                <a:ea typeface="ＭＳ Ｐゴシック" pitchFamily="34" charset="-128"/>
                <a:cs typeface="Arial" pitchFamily="34" charset="0"/>
              </a:rPr>
              <a:t>6</a:t>
            </a:r>
            <a:r>
              <a:rPr lang="en-GB" sz="1200" dirty="0" smtClean="0">
                <a:ea typeface="ＭＳ Ｐゴシック" pitchFamily="34" charset="-128"/>
                <a:cs typeface="Arial" pitchFamily="34" charset="0"/>
              </a:rPr>
              <a:t>): </a:t>
            </a:r>
            <a:r>
              <a:rPr lang="cs-CZ" sz="1200" b="1" dirty="0" smtClean="0">
                <a:ea typeface="ＭＳ Ｐゴシック" pitchFamily="34" charset="-128"/>
                <a:cs typeface="Arial" pitchFamily="34" charset="0"/>
              </a:rPr>
              <a:t>N/A</a:t>
            </a:r>
          </a:p>
          <a:p>
            <a:pPr defTabSz="457200" fontAlgn="base">
              <a:spcBef>
                <a:spcPct val="0"/>
              </a:spcBef>
              <a:spcAft>
                <a:spcPct val="0"/>
              </a:spcAft>
            </a:pPr>
            <a:r>
              <a:rPr lang="en-GB" sz="1200" dirty="0" smtClean="0">
                <a:ea typeface="ＭＳ Ｐゴシック" pitchFamily="34" charset="-128"/>
                <a:cs typeface="Arial" pitchFamily="34" charset="0"/>
              </a:rPr>
              <a:t> </a:t>
            </a:r>
          </a:p>
          <a:p>
            <a:pPr defTabSz="457200" fontAlgn="base">
              <a:spcBef>
                <a:spcPct val="0"/>
              </a:spcBef>
              <a:spcAft>
                <a:spcPct val="0"/>
              </a:spcAft>
              <a:buFont typeface="Arial" charset="0"/>
              <a:buChar char="•"/>
            </a:pPr>
            <a:r>
              <a:rPr lang="cs-CZ" sz="1200" dirty="0" err="1" smtClean="0"/>
              <a:t>Moody</a:t>
            </a:r>
            <a:r>
              <a:rPr lang="cs-CZ" sz="1200" dirty="0" smtClean="0"/>
              <a:t>'s </a:t>
            </a:r>
            <a:r>
              <a:rPr lang="en-GB" sz="1200" dirty="0" smtClean="0">
                <a:ea typeface="ＭＳ Ｐゴシック" pitchFamily="34" charset="-128"/>
                <a:cs typeface="Arial" pitchFamily="34" charset="0"/>
              </a:rPr>
              <a:t>(</a:t>
            </a:r>
            <a:r>
              <a:rPr lang="cs-CZ" sz="1200" dirty="0" smtClean="0">
                <a:ea typeface="ＭＳ Ｐゴシック" pitchFamily="34" charset="-128"/>
                <a:cs typeface="Arial" pitchFamily="34" charset="0"/>
              </a:rPr>
              <a:t>6/</a:t>
            </a:r>
            <a:r>
              <a:rPr lang="en-GB" sz="1200" dirty="0" smtClean="0">
                <a:ea typeface="ＭＳ Ｐゴシック" pitchFamily="34" charset="-128"/>
                <a:cs typeface="Arial" pitchFamily="34" charset="0"/>
              </a:rPr>
              <a:t>201</a:t>
            </a:r>
            <a:r>
              <a:rPr lang="cs-CZ" sz="1200" dirty="0" smtClean="0">
                <a:ea typeface="ＭＳ Ｐゴシック" pitchFamily="34" charset="-128"/>
                <a:cs typeface="Arial" pitchFamily="34" charset="0"/>
              </a:rPr>
              <a:t>6)</a:t>
            </a:r>
            <a:r>
              <a:rPr lang="en-GB" sz="1200" dirty="0" smtClean="0">
                <a:ea typeface="ＭＳ Ｐゴシック" pitchFamily="34" charset="-128"/>
                <a:cs typeface="Arial" pitchFamily="34" charset="0"/>
              </a:rPr>
              <a:t>:</a:t>
            </a:r>
            <a:r>
              <a:rPr lang="cs-CZ" sz="1200" dirty="0" smtClean="0">
                <a:ea typeface="ＭＳ Ｐゴシック" pitchFamily="34" charset="-128"/>
                <a:cs typeface="Arial" pitchFamily="34" charset="0"/>
              </a:rPr>
              <a:t> </a:t>
            </a:r>
            <a:r>
              <a:rPr lang="cs-CZ" sz="1200" b="1" dirty="0" smtClean="0">
                <a:ea typeface="ＭＳ Ｐゴシック" pitchFamily="34" charset="-128"/>
                <a:cs typeface="Arial" pitchFamily="34" charset="0"/>
              </a:rPr>
              <a:t>Caa1</a:t>
            </a:r>
            <a:endParaRPr lang="en-GB" sz="1200" b="1" dirty="0" smtClean="0">
              <a:ea typeface="ＭＳ Ｐゴシック" pitchFamily="34" charset="-128"/>
              <a:cs typeface="Arial" pitchFamily="34" charset="0"/>
            </a:endParaRPr>
          </a:p>
          <a:p>
            <a:pPr defTabSz="457200" fontAlgn="base">
              <a:spcBef>
                <a:spcPct val="0"/>
              </a:spcBef>
              <a:spcAft>
                <a:spcPct val="0"/>
              </a:spcAft>
              <a:buFont typeface="Arial" charset="0"/>
              <a:buChar char="•"/>
            </a:pPr>
            <a:r>
              <a:rPr lang="cs-CZ" sz="1200" dirty="0" err="1" smtClean="0">
                <a:ea typeface="ＭＳ Ｐゴシック" pitchFamily="34" charset="-128"/>
                <a:cs typeface="Arial" pitchFamily="34" charset="0"/>
              </a:rPr>
              <a:t>Fitch</a:t>
            </a:r>
            <a:r>
              <a:rPr lang="cs-CZ" sz="1200" dirty="0" smtClean="0">
                <a:ea typeface="ＭＳ Ｐゴシック" pitchFamily="34" charset="-128"/>
                <a:cs typeface="Arial" pitchFamily="34" charset="0"/>
              </a:rPr>
              <a:t> (2/2016)  </a:t>
            </a:r>
            <a:r>
              <a:rPr lang="cs-CZ" sz="1200" b="1" dirty="0" smtClean="0">
                <a:ea typeface="ＭＳ Ｐゴシック" pitchFamily="34" charset="-128"/>
                <a:cs typeface="Arial" pitchFamily="34" charset="0"/>
              </a:rPr>
              <a:t>B-</a:t>
            </a:r>
          </a:p>
          <a:p>
            <a:pPr defTabSz="457200" fontAlgn="base">
              <a:spcBef>
                <a:spcPct val="0"/>
              </a:spcBef>
              <a:spcAft>
                <a:spcPct val="0"/>
              </a:spcAft>
            </a:pPr>
            <a:endParaRPr lang="en-GB" sz="1200" b="1" dirty="0">
              <a:solidFill>
                <a:srgbClr val="1F497D"/>
              </a:solidFill>
              <a:ea typeface="ＭＳ Ｐゴシック" pitchFamily="34" charset="-128"/>
              <a:cs typeface="Arial" pitchFamily="34" charset="0"/>
            </a:endParaRPr>
          </a:p>
        </p:txBody>
      </p:sp>
      <p:sp>
        <p:nvSpPr>
          <p:cNvPr id="15" name="Obdélník 14"/>
          <p:cNvSpPr/>
          <p:nvPr/>
        </p:nvSpPr>
        <p:spPr>
          <a:xfrm>
            <a:off x="228600" y="3657602"/>
            <a:ext cx="1295400" cy="307777"/>
          </a:xfrm>
          <a:prstGeom prst="rect">
            <a:avLst/>
          </a:prstGeom>
        </p:spPr>
        <p:txBody>
          <a:bodyPr wrap="square">
            <a:spAutoFit/>
          </a:bodyPr>
          <a:lstStyle/>
          <a:p>
            <a:pPr defTabSz="457200" fontAlgn="base">
              <a:spcBef>
                <a:spcPct val="0"/>
              </a:spcBef>
              <a:spcAft>
                <a:spcPct val="0"/>
              </a:spcAft>
            </a:pPr>
            <a:r>
              <a:rPr lang="en-GB" sz="1400"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rPr>
              <a:t>Rankings</a:t>
            </a:r>
            <a:r>
              <a:rPr lang="cs-CZ" sz="1400"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rPr>
              <a:t>**</a:t>
            </a:r>
            <a:endParaRPr lang="en-GB" sz="1400"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endParaRPr>
          </a:p>
        </p:txBody>
      </p:sp>
      <p:sp>
        <p:nvSpPr>
          <p:cNvPr id="16" name="Obdélník 15"/>
          <p:cNvSpPr/>
          <p:nvPr/>
        </p:nvSpPr>
        <p:spPr>
          <a:xfrm>
            <a:off x="228612" y="4267200"/>
            <a:ext cx="1183451" cy="369332"/>
          </a:xfrm>
          <a:prstGeom prst="rect">
            <a:avLst/>
          </a:prstGeom>
        </p:spPr>
        <p:txBody>
          <a:bodyPr wrap="square">
            <a:spAutoFit/>
          </a:bodyPr>
          <a:lstStyle/>
          <a:p>
            <a:pPr defTabSz="457200" fontAlgn="base">
              <a:spcBef>
                <a:spcPct val="0"/>
              </a:spcBef>
              <a:spcAft>
                <a:spcPct val="0"/>
              </a:spcAft>
            </a:pPr>
            <a:r>
              <a:rPr lang="cs-CZ"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rPr>
              <a:t> </a:t>
            </a:r>
            <a:r>
              <a:rPr lang="en-GB"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rPr>
              <a:t>Ratings</a:t>
            </a:r>
          </a:p>
        </p:txBody>
      </p:sp>
      <p:sp>
        <p:nvSpPr>
          <p:cNvPr id="19" name="TextovéPole 30"/>
          <p:cNvSpPr txBox="1">
            <a:spLocks noChangeArrowheads="1"/>
          </p:cNvSpPr>
          <p:nvPr/>
        </p:nvSpPr>
        <p:spPr bwMode="auto">
          <a:xfrm>
            <a:off x="228600" y="6642556"/>
            <a:ext cx="8686800" cy="215444"/>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s-CZ" sz="800" i="1" dirty="0" err="1">
                <a:solidFill>
                  <a:srgbClr val="000000"/>
                </a:solidFill>
                <a:ea typeface="ＭＳ Ｐゴシック" pitchFamily="34" charset="-128"/>
                <a:cs typeface="Arial" charset="0"/>
              </a:rPr>
              <a:t>Sources</a:t>
            </a:r>
            <a:r>
              <a:rPr lang="cs-CZ" sz="800" i="1" dirty="0">
                <a:solidFill>
                  <a:srgbClr val="000000"/>
                </a:solidFill>
                <a:ea typeface="ＭＳ Ｐゴシック" pitchFamily="34" charset="-128"/>
                <a:cs typeface="Arial" charset="0"/>
              </a:rPr>
              <a:t>: </a:t>
            </a:r>
            <a:r>
              <a:rPr lang="cs-CZ" sz="800" i="1" dirty="0" smtClean="0">
                <a:solidFill>
                  <a:srgbClr val="000000"/>
                </a:solidFill>
                <a:ea typeface="ＭＳ Ｐゴシック" pitchFamily="34" charset="-128"/>
                <a:cs typeface="Arial" charset="0"/>
              </a:rPr>
              <a:t>*CIA </a:t>
            </a:r>
            <a:r>
              <a:rPr lang="cs-CZ" sz="800" i="1" dirty="0" err="1" smtClean="0">
                <a:solidFill>
                  <a:srgbClr val="000000"/>
                </a:solidFill>
                <a:ea typeface="ＭＳ Ｐゴシック" pitchFamily="34" charset="-128"/>
                <a:cs typeface="Arial" charset="0"/>
              </a:rPr>
              <a:t>Factbook</a:t>
            </a:r>
            <a:r>
              <a:rPr lang="cs-CZ" sz="800" i="1" dirty="0" smtClean="0">
                <a:solidFill>
                  <a:srgbClr val="000000"/>
                </a:solidFill>
                <a:ea typeface="ＭＳ Ｐゴシック" pitchFamily="34" charset="-128"/>
                <a:cs typeface="Arial" charset="0"/>
              </a:rPr>
              <a:t>, **OECD, </a:t>
            </a:r>
            <a:r>
              <a:rPr lang="cs-CZ" sz="800" i="1" dirty="0" err="1" smtClean="0">
                <a:solidFill>
                  <a:srgbClr val="000000"/>
                </a:solidFill>
                <a:ea typeface="ＭＳ Ｐゴシック" pitchFamily="34" charset="-128"/>
                <a:cs typeface="Arial" charset="0"/>
              </a:rPr>
              <a:t>Reports.webforum.org</a:t>
            </a:r>
            <a:r>
              <a:rPr lang="cs-CZ" sz="800" i="1" dirty="0" smtClean="0">
                <a:solidFill>
                  <a:srgbClr val="000000"/>
                </a:solidFill>
                <a:ea typeface="ＭＳ Ｐゴシック" pitchFamily="34" charset="-128"/>
                <a:cs typeface="Arial" charset="0"/>
              </a:rPr>
              <a:t>, </a:t>
            </a:r>
            <a:r>
              <a:rPr lang="cs-CZ" sz="800" i="1" dirty="0" err="1" smtClean="0">
                <a:solidFill>
                  <a:srgbClr val="000000"/>
                </a:solidFill>
                <a:ea typeface="ＭＳ Ｐゴシック" pitchFamily="34" charset="-128"/>
                <a:cs typeface="Arial" charset="0"/>
              </a:rPr>
              <a:t>Tradingeconomics.com</a:t>
            </a:r>
            <a:r>
              <a:rPr lang="cs-CZ" sz="800" i="1" dirty="0" smtClean="0">
                <a:solidFill>
                  <a:srgbClr val="000000"/>
                </a:solidFill>
                <a:ea typeface="ＭＳ Ｐゴシック" pitchFamily="34" charset="-128"/>
                <a:cs typeface="Arial" charset="0"/>
              </a:rPr>
              <a:t>, </a:t>
            </a:r>
            <a:r>
              <a:rPr lang="cs-CZ" sz="800" i="1" dirty="0" err="1" smtClean="0">
                <a:solidFill>
                  <a:srgbClr val="000000"/>
                </a:solidFill>
                <a:ea typeface="ＭＳ Ｐゴシック" pitchFamily="34" charset="-128"/>
                <a:cs typeface="Arial" charset="0"/>
              </a:rPr>
              <a:t>Imd.org</a:t>
            </a:r>
            <a:r>
              <a:rPr lang="cs-CZ" sz="800" i="1" dirty="0" smtClean="0">
                <a:solidFill>
                  <a:srgbClr val="000000"/>
                </a:solidFill>
                <a:ea typeface="ＭＳ Ｐゴシック" pitchFamily="34" charset="-128"/>
                <a:cs typeface="Arial" charset="0"/>
              </a:rPr>
              <a:t>, </a:t>
            </a:r>
            <a:r>
              <a:rPr lang="cs-CZ" sz="800" i="1" dirty="0" err="1" smtClean="0">
                <a:solidFill>
                  <a:srgbClr val="000000"/>
                </a:solidFill>
                <a:ea typeface="ＭＳ Ｐゴシック" pitchFamily="34" charset="-128"/>
                <a:cs typeface="Arial" charset="0"/>
              </a:rPr>
              <a:t>DoingBusiness.org</a:t>
            </a:r>
            <a:r>
              <a:rPr lang="cs-CZ" sz="800" i="1" dirty="0" smtClean="0">
                <a:solidFill>
                  <a:srgbClr val="000000"/>
                </a:solidFill>
                <a:ea typeface="ＭＳ Ｐゴシック" pitchFamily="34" charset="-128"/>
                <a:cs typeface="Arial" charset="0"/>
              </a:rPr>
              <a:t> ***</a:t>
            </a:r>
            <a:r>
              <a:rPr lang="cs-CZ" sz="800" i="1" dirty="0" err="1" smtClean="0">
                <a:solidFill>
                  <a:srgbClr val="000000"/>
                </a:solidFill>
                <a:ea typeface="ＭＳ Ｐゴシック" pitchFamily="34" charset="-128"/>
                <a:cs typeface="Arial" charset="0"/>
              </a:rPr>
              <a:t>BusinessInfo.cz</a:t>
            </a:r>
            <a:endParaRPr lang="cs-CZ" sz="800" i="1" dirty="0">
              <a:solidFill>
                <a:prstClr val="black"/>
              </a:solidFill>
              <a:ea typeface="ＭＳ Ｐゴシック" pitchFamily="34" charset="-128"/>
              <a:cs typeface="Arial" charset="0"/>
            </a:endParaRPr>
          </a:p>
        </p:txBody>
      </p:sp>
      <p:sp>
        <p:nvSpPr>
          <p:cNvPr id="22" name="Obdélník 21"/>
          <p:cNvSpPr>
            <a:spLocks noChangeArrowheads="1"/>
          </p:cNvSpPr>
          <p:nvPr/>
        </p:nvSpPr>
        <p:spPr bwMode="auto">
          <a:xfrm>
            <a:off x="5105400" y="1524000"/>
            <a:ext cx="4038600" cy="3385542"/>
          </a:xfrm>
          <a:prstGeom prst="rect">
            <a:avLst/>
          </a:prstGeom>
          <a:noFill/>
          <a:ln w="9525">
            <a:noFill/>
            <a:miter lim="800000"/>
            <a:headEnd/>
            <a:tailEnd/>
          </a:ln>
        </p:spPr>
        <p:txBody>
          <a:bodyPr wrap="square">
            <a:spAutoFit/>
          </a:bodyPr>
          <a:lstStyle/>
          <a:p>
            <a:pPr defTabSz="457200" fontAlgn="base">
              <a:spcBef>
                <a:spcPct val="0"/>
              </a:spcBef>
              <a:spcAft>
                <a:spcPct val="0"/>
              </a:spcAft>
            </a:pPr>
            <a:endParaRPr lang="en-GB" sz="1200" dirty="0" smtClean="0">
              <a:solidFill>
                <a:srgbClr val="FF0000"/>
              </a:solidFill>
              <a:ea typeface="ＭＳ Ｐゴシック" pitchFamily="34" charset="-128"/>
              <a:cs typeface="Arial" pitchFamily="34" charset="0"/>
            </a:endParaRPr>
          </a:p>
          <a:p>
            <a:pPr defTabSz="457200" fontAlgn="base">
              <a:spcBef>
                <a:spcPct val="0"/>
              </a:spcBef>
              <a:spcAft>
                <a:spcPct val="0"/>
              </a:spcAft>
            </a:pPr>
            <a:endParaRPr lang="en-GB" sz="1200" b="1" u="sng" dirty="0" smtClean="0">
              <a:solidFill>
                <a:srgbClr val="FF0000"/>
              </a:solidFill>
              <a:ea typeface="ＭＳ Ｐゴシック" pitchFamily="34" charset="-128"/>
              <a:cs typeface="Arial" pitchFamily="34" charset="0"/>
            </a:endParaRPr>
          </a:p>
          <a:p>
            <a:pPr fontAlgn="ctr"/>
            <a:r>
              <a:rPr lang="en-GB" sz="1200" b="1" u="sng" dirty="0" smtClean="0">
                <a:ea typeface="ＭＳ Ｐゴシック" pitchFamily="34" charset="-128"/>
                <a:cs typeface="Arial" pitchFamily="34" charset="0"/>
              </a:rPr>
              <a:t>Commodities</a:t>
            </a:r>
            <a:r>
              <a:rPr lang="cs-CZ" sz="1200" b="1" u="sng" dirty="0" smtClean="0">
                <a:ea typeface="ＭＳ Ｐゴシック" pitchFamily="34" charset="-128"/>
                <a:cs typeface="Arial" pitchFamily="34" charset="0"/>
              </a:rPr>
              <a:t>: </a:t>
            </a:r>
            <a:r>
              <a:rPr lang="en-US" sz="1200" dirty="0" smtClean="0"/>
              <a:t>machinery and equipment, mineral products, chemicals, metals, textiles, foodstuffs</a:t>
            </a:r>
            <a:endParaRPr lang="cs-CZ" sz="1200" dirty="0" smtClean="0"/>
          </a:p>
          <a:p>
            <a:pPr defTabSz="457200" fontAlgn="base">
              <a:spcBef>
                <a:spcPct val="0"/>
              </a:spcBef>
              <a:spcAft>
                <a:spcPct val="0"/>
              </a:spcAft>
            </a:pPr>
            <a:r>
              <a:rPr lang="en-GB" sz="500" dirty="0" smtClean="0">
                <a:ea typeface="ＭＳ Ｐゴシック" pitchFamily="34" charset="-128"/>
                <a:cs typeface="Arial" pitchFamily="34" charset="0"/>
              </a:rPr>
              <a:t> </a:t>
            </a:r>
          </a:p>
          <a:p>
            <a:pPr defTabSz="457200" fontAlgn="base">
              <a:spcBef>
                <a:spcPct val="0"/>
              </a:spcBef>
              <a:spcAft>
                <a:spcPct val="0"/>
              </a:spcAft>
            </a:pPr>
            <a:r>
              <a:rPr lang="en-GB" sz="1200" b="1" u="sng" dirty="0" smtClean="0">
                <a:ea typeface="ＭＳ Ｐゴシック" pitchFamily="34" charset="-128"/>
                <a:cs typeface="Arial" pitchFamily="34" charset="0"/>
              </a:rPr>
              <a:t>Partners</a:t>
            </a:r>
            <a:r>
              <a:rPr lang="cs-CZ" sz="1200" b="1" u="sng" dirty="0" smtClean="0">
                <a:ea typeface="ＭＳ Ｐゴシック" pitchFamily="34" charset="-128"/>
                <a:cs typeface="Arial" pitchFamily="34" charset="0"/>
              </a:rPr>
              <a:t> (2015):</a:t>
            </a:r>
            <a:endParaRPr lang="cs-CZ" sz="1200" dirty="0">
              <a:ea typeface="ＭＳ Ｐゴシック" pitchFamily="34" charset="-128"/>
              <a:cs typeface="Arial" pitchFamily="34" charset="0"/>
            </a:endParaRPr>
          </a:p>
          <a:p>
            <a:pPr fontAlgn="ctr"/>
            <a:r>
              <a:rPr lang="cs-CZ" sz="1200" dirty="0" err="1" smtClean="0"/>
              <a:t>Russia</a:t>
            </a:r>
            <a:r>
              <a:rPr lang="cs-CZ" sz="1200" dirty="0" smtClean="0"/>
              <a:t> 39%, UK 11.2%, </a:t>
            </a:r>
            <a:r>
              <a:rPr lang="cs-CZ" sz="1200" dirty="0" err="1" smtClean="0"/>
              <a:t>Ukraine</a:t>
            </a:r>
            <a:r>
              <a:rPr lang="cs-CZ" sz="1200" dirty="0" smtClean="0"/>
              <a:t> 9.5%, </a:t>
            </a:r>
            <a:r>
              <a:rPr lang="cs-CZ" sz="1200" dirty="0" err="1" smtClean="0"/>
              <a:t>Netherlands</a:t>
            </a:r>
            <a:r>
              <a:rPr lang="cs-CZ" sz="1200" dirty="0" smtClean="0"/>
              <a:t> 4.3%, </a:t>
            </a:r>
            <a:r>
              <a:rPr lang="cs-CZ" sz="1200" dirty="0" err="1" smtClean="0"/>
              <a:t>Germany</a:t>
            </a:r>
            <a:r>
              <a:rPr lang="cs-CZ" sz="1200" dirty="0" smtClean="0"/>
              <a:t> 4.1% </a:t>
            </a:r>
          </a:p>
          <a:p>
            <a:r>
              <a:rPr lang="cs-CZ" sz="1200" dirty="0" smtClean="0"/>
              <a:t/>
            </a:r>
            <a:br>
              <a:rPr lang="cs-CZ" sz="1200" dirty="0" smtClean="0"/>
            </a:br>
            <a:endParaRPr lang="cs-CZ" sz="1200" b="1" u="sng" dirty="0" smtClean="0">
              <a:ea typeface="ＭＳ Ｐゴシック" pitchFamily="34" charset="-128"/>
              <a:cs typeface="Arial" pitchFamily="34" charset="0"/>
            </a:endParaRPr>
          </a:p>
          <a:p>
            <a:pPr defTabSz="457200" fontAlgn="base">
              <a:spcBef>
                <a:spcPct val="0"/>
              </a:spcBef>
              <a:spcAft>
                <a:spcPct val="0"/>
              </a:spcAft>
            </a:pPr>
            <a:endParaRPr lang="cs-CZ" sz="1200" b="1" u="sng" dirty="0" smtClean="0">
              <a:ea typeface="ＭＳ Ｐゴシック" pitchFamily="34" charset="-128"/>
              <a:cs typeface="Arial" pitchFamily="34" charset="0"/>
            </a:endParaRPr>
          </a:p>
          <a:p>
            <a:pPr defTabSz="457200" fontAlgn="base">
              <a:spcBef>
                <a:spcPct val="0"/>
              </a:spcBef>
              <a:spcAft>
                <a:spcPct val="0"/>
              </a:spcAft>
            </a:pPr>
            <a:endParaRPr lang="cs-CZ" sz="1200" b="1" u="sng" dirty="0" smtClean="0">
              <a:ea typeface="ＭＳ Ｐゴシック" pitchFamily="34" charset="-128"/>
              <a:cs typeface="Arial" pitchFamily="34" charset="0"/>
            </a:endParaRPr>
          </a:p>
          <a:p>
            <a:pPr fontAlgn="ctr"/>
            <a:r>
              <a:rPr lang="en-GB" sz="1200" b="1" u="sng" dirty="0" smtClean="0">
                <a:ea typeface="ＭＳ Ｐゴシック" pitchFamily="34" charset="-128"/>
                <a:cs typeface="Arial" pitchFamily="34" charset="0"/>
              </a:rPr>
              <a:t>Commodities</a:t>
            </a:r>
            <a:r>
              <a:rPr lang="en-GB" sz="1200" b="1" dirty="0" smtClean="0">
                <a:ea typeface="ＭＳ Ｐゴシック" pitchFamily="34" charset="-128"/>
                <a:cs typeface="Arial" pitchFamily="34" charset="0"/>
              </a:rPr>
              <a:t>: </a:t>
            </a:r>
            <a:r>
              <a:rPr lang="en-US" sz="1200" dirty="0" smtClean="0"/>
              <a:t>mineral products, machinery and equipment, chemicals, foodstuffs, metals</a:t>
            </a:r>
            <a:endParaRPr lang="cs-CZ" sz="1200" dirty="0" smtClean="0"/>
          </a:p>
          <a:p>
            <a:pPr defTabSz="457200" fontAlgn="base">
              <a:spcBef>
                <a:spcPct val="0"/>
              </a:spcBef>
              <a:spcAft>
                <a:spcPct val="0"/>
              </a:spcAft>
            </a:pPr>
            <a:r>
              <a:rPr lang="en-GB" sz="500" dirty="0" smtClean="0">
                <a:solidFill>
                  <a:srgbClr val="FF0000"/>
                </a:solidFill>
                <a:ea typeface="ＭＳ Ｐゴシック" pitchFamily="34" charset="-128"/>
                <a:cs typeface="Arial" pitchFamily="34" charset="0"/>
              </a:rPr>
              <a:t> </a:t>
            </a:r>
          </a:p>
          <a:p>
            <a:pPr fontAlgn="ctr"/>
            <a:r>
              <a:rPr lang="en-GB" sz="1200" b="1" u="sng" dirty="0" smtClean="0">
                <a:ea typeface="ＭＳ Ｐゴシック" pitchFamily="34" charset="-128"/>
                <a:cs typeface="Arial" pitchFamily="34" charset="0"/>
              </a:rPr>
              <a:t>Partners</a:t>
            </a:r>
            <a:r>
              <a:rPr lang="cs-CZ" sz="1200" b="1" u="sng" dirty="0" smtClean="0">
                <a:ea typeface="ＭＳ Ｐゴシック" pitchFamily="34" charset="-128"/>
                <a:cs typeface="Arial" pitchFamily="34" charset="0"/>
              </a:rPr>
              <a:t> </a:t>
            </a:r>
            <a:r>
              <a:rPr lang="cs-CZ" sz="1200" b="1" dirty="0" smtClean="0">
                <a:ea typeface="ＭＳ Ｐゴシック" pitchFamily="34" charset="-128"/>
                <a:cs typeface="Arial" pitchFamily="34" charset="0"/>
              </a:rPr>
              <a:t>(2015)</a:t>
            </a:r>
            <a:r>
              <a:rPr lang="cs-CZ" sz="1200" dirty="0" smtClean="0"/>
              <a:t> </a:t>
            </a:r>
            <a:r>
              <a:rPr lang="it-IT" sz="1200" dirty="0" smtClean="0"/>
              <a:t>Russia 56.6%, China 7.9%, Germany 4.6%</a:t>
            </a:r>
            <a:endParaRPr lang="cs-CZ" sz="1200" dirty="0" smtClean="0"/>
          </a:p>
          <a:p>
            <a:r>
              <a:rPr lang="cs-CZ" sz="1200" dirty="0" smtClean="0"/>
              <a:t/>
            </a:r>
            <a:br>
              <a:rPr lang="cs-CZ" sz="1200" dirty="0" smtClean="0"/>
            </a:br>
            <a:endParaRPr lang="en-GB" sz="1200" dirty="0" smtClean="0">
              <a:ea typeface="ＭＳ Ｐゴシック" pitchFamily="34" charset="-128"/>
              <a:cs typeface="Arial" pitchFamily="34" charset="0"/>
            </a:endParaRPr>
          </a:p>
        </p:txBody>
      </p:sp>
      <p:sp>
        <p:nvSpPr>
          <p:cNvPr id="23" name="Zaoblený obdélník 22"/>
          <p:cNvSpPr/>
          <p:nvPr/>
        </p:nvSpPr>
        <p:spPr>
          <a:xfrm>
            <a:off x="5181600" y="762000"/>
            <a:ext cx="3733800" cy="609600"/>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prstClr val="white"/>
              </a:solidFill>
            </a:endParaRPr>
          </a:p>
        </p:txBody>
      </p:sp>
      <p:sp>
        <p:nvSpPr>
          <p:cNvPr id="24" name="Obdélník 23"/>
          <p:cNvSpPr/>
          <p:nvPr/>
        </p:nvSpPr>
        <p:spPr>
          <a:xfrm>
            <a:off x="5105400" y="381001"/>
            <a:ext cx="5334000" cy="307777"/>
          </a:xfrm>
          <a:prstGeom prst="rect">
            <a:avLst/>
          </a:prstGeom>
        </p:spPr>
        <p:txBody>
          <a:bodyPr wrap="square">
            <a:spAutoFit/>
          </a:bodyPr>
          <a:lstStyle/>
          <a:p>
            <a:pPr defTabSz="457200" fontAlgn="base">
              <a:spcBef>
                <a:spcPct val="0"/>
              </a:spcBef>
              <a:spcAft>
                <a:spcPct val="0"/>
              </a:spcAft>
            </a:pPr>
            <a:r>
              <a:rPr lang="cs-CZ" sz="1400" b="1" u="sng" dirty="0" err="1" smtClean="0">
                <a:solidFill>
                  <a:srgbClr val="0064A8"/>
                </a:solidFill>
                <a:ea typeface="ＭＳ Ｐゴシック" pitchFamily="34" charset="-128"/>
                <a:cs typeface="Arial" charset="0"/>
              </a:rPr>
              <a:t>International</a:t>
            </a:r>
            <a:r>
              <a:rPr lang="cs-CZ" sz="1400" b="1" u="sng" dirty="0" smtClean="0">
                <a:solidFill>
                  <a:srgbClr val="0064A8"/>
                </a:solidFill>
                <a:ea typeface="ＭＳ Ｐゴシック" pitchFamily="34" charset="-128"/>
                <a:cs typeface="Arial" charset="0"/>
              </a:rPr>
              <a:t> </a:t>
            </a:r>
            <a:r>
              <a:rPr lang="cs-CZ" sz="1400" b="1" u="sng" dirty="0" err="1" smtClean="0">
                <a:solidFill>
                  <a:srgbClr val="0064A8"/>
                </a:solidFill>
                <a:ea typeface="ＭＳ Ｐゴシック" pitchFamily="34" charset="-128"/>
                <a:cs typeface="Arial" charset="0"/>
              </a:rPr>
              <a:t>Trade</a:t>
            </a:r>
            <a:r>
              <a:rPr lang="cs-CZ" sz="1400" b="1" u="sng" dirty="0" smtClean="0">
                <a:solidFill>
                  <a:srgbClr val="0064A8"/>
                </a:solidFill>
                <a:ea typeface="ＭＳ Ｐゴシック" pitchFamily="34" charset="-128"/>
                <a:cs typeface="Arial" charset="0"/>
              </a:rPr>
              <a:t> </a:t>
            </a:r>
            <a:r>
              <a:rPr lang="en-GB" sz="1400" b="1" u="sng" dirty="0" smtClean="0">
                <a:solidFill>
                  <a:srgbClr val="0064A8"/>
                </a:solidFill>
                <a:ea typeface="ＭＳ Ｐゴシック" pitchFamily="34" charset="-128"/>
                <a:cs typeface="Arial" charset="0"/>
              </a:rPr>
              <a:t>(201</a:t>
            </a:r>
            <a:r>
              <a:rPr lang="cs-CZ" sz="1400" b="1" u="sng" dirty="0" smtClean="0">
                <a:solidFill>
                  <a:srgbClr val="0064A8"/>
                </a:solidFill>
                <a:ea typeface="ＭＳ Ｐゴシック" pitchFamily="34" charset="-128"/>
                <a:cs typeface="Arial" charset="0"/>
              </a:rPr>
              <a:t>6, </a:t>
            </a:r>
            <a:r>
              <a:rPr lang="cs-CZ" sz="1400" b="1" u="sng" dirty="0" err="1" smtClean="0">
                <a:solidFill>
                  <a:srgbClr val="0064A8"/>
                </a:solidFill>
                <a:ea typeface="ＭＳ Ｐゴシック" pitchFamily="34" charset="-128"/>
                <a:cs typeface="Arial" charset="0"/>
              </a:rPr>
              <a:t>billion</a:t>
            </a:r>
            <a:r>
              <a:rPr lang="cs-CZ" sz="1400" b="1" u="sng" dirty="0" smtClean="0">
                <a:solidFill>
                  <a:srgbClr val="0064A8"/>
                </a:solidFill>
                <a:ea typeface="ＭＳ Ｐゴシック" pitchFamily="34" charset="-128"/>
                <a:cs typeface="Arial" charset="0"/>
              </a:rPr>
              <a:t> </a:t>
            </a:r>
            <a:r>
              <a:rPr lang="cs-CZ" sz="1400" b="1" u="sng" dirty="0" smtClean="0">
                <a:solidFill>
                  <a:schemeClr val="accent1"/>
                </a:solidFill>
              </a:rPr>
              <a:t>$</a:t>
            </a:r>
            <a:r>
              <a:rPr lang="cs-CZ" sz="1400" b="1" u="sng" dirty="0" smtClean="0">
                <a:solidFill>
                  <a:srgbClr val="0064A8"/>
                </a:solidFill>
                <a:ea typeface="ＭＳ Ｐゴシック" pitchFamily="34" charset="-128"/>
                <a:cs typeface="Arial" charset="0"/>
              </a:rPr>
              <a:t>)* </a:t>
            </a:r>
            <a:endParaRPr lang="en-GB" sz="1400" b="1" u="sng" dirty="0">
              <a:solidFill>
                <a:srgbClr val="0064A8"/>
              </a:solidFill>
              <a:ea typeface="ＭＳ Ｐゴシック" pitchFamily="34" charset="-128"/>
              <a:cs typeface="Arial" charset="0"/>
            </a:endParaRPr>
          </a:p>
        </p:txBody>
      </p:sp>
      <p:graphicFrame>
        <p:nvGraphicFramePr>
          <p:cNvPr id="25" name="Group 39"/>
          <p:cNvGraphicFramePr>
            <a:graphicFrameLocks noGrp="1"/>
          </p:cNvGraphicFramePr>
          <p:nvPr>
            <p:extLst>
              <p:ext uri="{D42A27DB-BD31-4B8C-83A1-F6EECF244321}">
                <p14:modId xmlns="" xmlns:p14="http://schemas.microsoft.com/office/powerpoint/2010/main" val="475968017"/>
              </p:ext>
            </p:extLst>
          </p:nvPr>
        </p:nvGraphicFramePr>
        <p:xfrm>
          <a:off x="5410200" y="762000"/>
          <a:ext cx="3352800" cy="807964"/>
        </p:xfrm>
        <a:graphic>
          <a:graphicData uri="http://schemas.openxmlformats.org/drawingml/2006/table">
            <a:tbl>
              <a:tblPr/>
              <a:tblGrid>
                <a:gridCol w="1051858"/>
                <a:gridCol w="1183341"/>
                <a:gridCol w="1117601"/>
              </a:tblGrid>
              <a:tr h="320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smtClean="0">
                          <a:ln>
                            <a:noFill/>
                          </a:ln>
                          <a:solidFill>
                            <a:schemeClr val="tx1"/>
                          </a:solidFill>
                          <a:effectLst/>
                          <a:latin typeface="Calibri" pitchFamily="34" charset="0"/>
                          <a:cs typeface="Arial" charset="0"/>
                        </a:rPr>
                        <a:t>Export</a:t>
                      </a:r>
                    </a:p>
                  </a:txBody>
                  <a:tcPr marL="91455" marR="91455" marT="45781" marB="45781" horzOverflow="overflow">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smtClean="0">
                          <a:ln>
                            <a:noFill/>
                          </a:ln>
                          <a:solidFill>
                            <a:schemeClr val="tx1"/>
                          </a:solidFill>
                          <a:effectLst/>
                          <a:latin typeface="Calibri" pitchFamily="34" charset="0"/>
                          <a:cs typeface="Arial" charset="0"/>
                        </a:rPr>
                        <a:t>Import</a:t>
                      </a:r>
                    </a:p>
                  </a:txBody>
                  <a:tcPr marL="91455" marR="91455" marT="45781" marB="457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smtClean="0">
                          <a:ln>
                            <a:noFill/>
                          </a:ln>
                          <a:solidFill>
                            <a:schemeClr val="tx1"/>
                          </a:solidFill>
                          <a:effectLst/>
                          <a:latin typeface="Calibri" pitchFamily="34" charset="0"/>
                          <a:cs typeface="Arial" charset="0"/>
                        </a:rPr>
                        <a:t>Balance</a:t>
                      </a:r>
                    </a:p>
                  </a:txBody>
                  <a:tcPr marL="91455" marR="91455" marT="45781" marB="45781" horzOverflow="overflow">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20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kern="1200" cap="none" normalizeH="0" baseline="0" noProof="0" dirty="0" smtClean="0">
                          <a:ln>
                            <a:noFill/>
                          </a:ln>
                          <a:solidFill>
                            <a:schemeClr val="tx1"/>
                          </a:solidFill>
                          <a:effectLst/>
                          <a:latin typeface="+mn-lt"/>
                          <a:ea typeface="+mn-ea"/>
                          <a:cs typeface="+mn-cs"/>
                        </a:rPr>
                        <a:t>22.65</a:t>
                      </a:r>
                      <a:endParaRPr kumimoji="0" lang="en-GB" sz="1000" b="1" i="0" u="none" strike="noStrike" cap="none" normalizeH="0" baseline="0" noProof="0" dirty="0" smtClean="0">
                        <a:ln>
                          <a:noFill/>
                        </a:ln>
                        <a:solidFill>
                          <a:schemeClr val="tx1"/>
                        </a:solidFill>
                        <a:effectLst/>
                        <a:latin typeface="Calibri" pitchFamily="34" charset="0"/>
                        <a:cs typeface="Arial" charset="0"/>
                      </a:endParaRPr>
                    </a:p>
                  </a:txBody>
                  <a:tcPr marL="91455" marR="91455" marT="45781" marB="45781"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kern="1200" cap="none" normalizeH="0" baseline="0" noProof="0" dirty="0" smtClean="0">
                          <a:ln>
                            <a:noFill/>
                          </a:ln>
                          <a:solidFill>
                            <a:schemeClr val="tx1"/>
                          </a:solidFill>
                          <a:effectLst/>
                          <a:latin typeface="+mn-lt"/>
                          <a:ea typeface="+mn-ea"/>
                          <a:cs typeface="+mn-cs"/>
                        </a:rPr>
                        <a:t>25.44</a:t>
                      </a:r>
                      <a:endParaRPr kumimoji="0" lang="en-GB" sz="1100" b="1" i="0" u="none" strike="noStrike" cap="none" normalizeH="0" baseline="0" noProof="0" dirty="0" smtClean="0">
                        <a:ln>
                          <a:noFill/>
                        </a:ln>
                        <a:solidFill>
                          <a:schemeClr val="tx1"/>
                        </a:solidFill>
                        <a:effectLst/>
                        <a:latin typeface="Calibri" pitchFamily="34" charset="0"/>
                        <a:cs typeface="Arial" charset="0"/>
                      </a:endParaRPr>
                    </a:p>
                  </a:txBody>
                  <a:tcPr marL="91455" marR="91455" marT="45781" marB="457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noProof="0" dirty="0" smtClean="0">
                          <a:ln>
                            <a:noFill/>
                          </a:ln>
                          <a:solidFill>
                            <a:schemeClr val="tx1"/>
                          </a:solidFill>
                          <a:effectLst/>
                          <a:latin typeface="+mn-lt"/>
                          <a:cs typeface="Arial" charset="0"/>
                        </a:rPr>
                        <a:t>-2.379</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noProof="0" dirty="0" smtClean="0">
                        <a:ln>
                          <a:noFill/>
                        </a:ln>
                        <a:solidFill>
                          <a:schemeClr val="tx1"/>
                        </a:solidFill>
                        <a:effectLst/>
                        <a:latin typeface="Calibri" pitchFamily="34" charset="0"/>
                        <a:cs typeface="Arial" charset="0"/>
                      </a:endParaRPr>
                    </a:p>
                  </a:txBody>
                  <a:tcPr marL="91455" marR="91455" marT="45781" marB="45781"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26" name="Obdélník 25"/>
          <p:cNvSpPr/>
          <p:nvPr/>
        </p:nvSpPr>
        <p:spPr>
          <a:xfrm>
            <a:off x="5105421" y="1524000"/>
            <a:ext cx="915635" cy="369332"/>
          </a:xfrm>
          <a:prstGeom prst="rect">
            <a:avLst/>
          </a:prstGeom>
        </p:spPr>
        <p:txBody>
          <a:bodyPr wrap="none">
            <a:spAutoFit/>
          </a:bodyPr>
          <a:lstStyle/>
          <a:p>
            <a:pPr defTabSz="457200" fontAlgn="base">
              <a:spcBef>
                <a:spcPct val="0"/>
              </a:spcBef>
              <a:spcAft>
                <a:spcPct val="0"/>
              </a:spcAft>
            </a:pPr>
            <a:r>
              <a:rPr lang="en-GB"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rPr>
              <a:t>Export</a:t>
            </a:r>
          </a:p>
        </p:txBody>
      </p:sp>
      <p:sp>
        <p:nvSpPr>
          <p:cNvPr id="27" name="Obdélník 26"/>
          <p:cNvSpPr/>
          <p:nvPr/>
        </p:nvSpPr>
        <p:spPr>
          <a:xfrm>
            <a:off x="5181621" y="3124200"/>
            <a:ext cx="902811" cy="369332"/>
          </a:xfrm>
          <a:prstGeom prst="rect">
            <a:avLst/>
          </a:prstGeom>
        </p:spPr>
        <p:txBody>
          <a:bodyPr wrap="none">
            <a:spAutoFit/>
          </a:bodyPr>
          <a:lstStyle/>
          <a:p>
            <a:pPr defTabSz="457200" fontAlgn="base">
              <a:spcBef>
                <a:spcPct val="0"/>
              </a:spcBef>
              <a:spcAft>
                <a:spcPct val="0"/>
              </a:spcAft>
            </a:pPr>
            <a:r>
              <a:rPr lang="en-GB"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rPr>
              <a:t>Import</a:t>
            </a:r>
          </a:p>
        </p:txBody>
      </p:sp>
      <p:sp>
        <p:nvSpPr>
          <p:cNvPr id="39" name="Obdélník 38"/>
          <p:cNvSpPr/>
          <p:nvPr/>
        </p:nvSpPr>
        <p:spPr>
          <a:xfrm>
            <a:off x="228600" y="4876800"/>
            <a:ext cx="8305800" cy="1785104"/>
          </a:xfrm>
          <a:prstGeom prst="rect">
            <a:avLst/>
          </a:prstGeom>
        </p:spPr>
        <p:txBody>
          <a:bodyPr wrap="square">
            <a:spAutoFit/>
          </a:bodyPr>
          <a:lstStyle/>
          <a:p>
            <a:pPr defTabSz="457200" fontAlgn="base">
              <a:spcBef>
                <a:spcPct val="0"/>
              </a:spcBef>
              <a:spcAft>
                <a:spcPct val="0"/>
              </a:spcAft>
            </a:pPr>
            <a:r>
              <a:rPr lang="en-GB" sz="1100" b="1" u="sng" dirty="0" smtClean="0">
                <a:ea typeface="ＭＳ Ｐゴシック" pitchFamily="34" charset="-128"/>
                <a:cs typeface="Arial" pitchFamily="34" charset="0"/>
              </a:rPr>
              <a:t>To CZE</a:t>
            </a:r>
            <a:r>
              <a:rPr lang="cs-CZ" sz="1100" b="1" dirty="0" smtClean="0">
                <a:ea typeface="ＭＳ Ｐゴシック" pitchFamily="34" charset="-128"/>
                <a:cs typeface="Arial" pitchFamily="34" charset="0"/>
              </a:rPr>
              <a:t>***: </a:t>
            </a:r>
            <a:r>
              <a:rPr lang="en-US" sz="1100" b="1" dirty="0" smtClean="0">
                <a:ea typeface="ＭＳ Ｐゴシック" pitchFamily="34" charset="-128"/>
                <a:cs typeface="Arial" pitchFamily="34" charset="0"/>
              </a:rPr>
              <a:t>Articles of iron or steel</a:t>
            </a:r>
            <a:r>
              <a:rPr lang="cs-CZ" sz="1100" b="1" dirty="0" smtClean="0">
                <a:ea typeface="ＭＳ Ｐゴシック" pitchFamily="34" charset="-128"/>
                <a:cs typeface="Arial" pitchFamily="34" charset="0"/>
              </a:rPr>
              <a:t>, iron </a:t>
            </a:r>
            <a:r>
              <a:rPr lang="cs-CZ" sz="1100" b="1" dirty="0" err="1" smtClean="0">
                <a:ea typeface="ＭＳ Ｐゴシック" pitchFamily="34" charset="-128"/>
                <a:cs typeface="Arial" pitchFamily="34" charset="0"/>
              </a:rPr>
              <a:t>and</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steel</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charcoal</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wood</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silk</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chemicals</a:t>
            </a:r>
            <a:r>
              <a:rPr lang="cs-CZ" sz="1100" b="1" dirty="0" smtClean="0">
                <a:ea typeface="ＭＳ Ｐゴシック" pitchFamily="34" charset="-128"/>
                <a:cs typeface="Arial" pitchFamily="34" charset="0"/>
              </a:rPr>
              <a:t>, p</a:t>
            </a:r>
            <a:r>
              <a:rPr lang="en-US" sz="1100" b="1" dirty="0" err="1" smtClean="0">
                <a:ea typeface="ＭＳ Ｐゴシック" pitchFamily="34" charset="-128"/>
                <a:cs typeface="Arial" pitchFamily="34" charset="0"/>
              </a:rPr>
              <a:t>roducts</a:t>
            </a:r>
            <a:r>
              <a:rPr lang="en-US" sz="1100" b="1" dirty="0" smtClean="0">
                <a:ea typeface="ＭＳ Ｐゴシック" pitchFamily="34" charset="-128"/>
                <a:cs typeface="Arial" pitchFamily="34" charset="0"/>
              </a:rPr>
              <a:t> made of stone, plaster, cement, asbestos, mica</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aluminum</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and</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aluminum</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products</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lead</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and</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lead</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products</a:t>
            </a:r>
            <a:r>
              <a:rPr lang="cs-CZ" sz="1100" b="1" dirty="0" smtClean="0">
                <a:ea typeface="ＭＳ Ｐゴシック" pitchFamily="34" charset="-128"/>
                <a:cs typeface="Arial" pitchFamily="34" charset="0"/>
              </a:rPr>
              <a:t>, t</a:t>
            </a:r>
            <a:r>
              <a:rPr lang="en-US" sz="1100" b="1" dirty="0" smtClean="0">
                <a:ea typeface="ＭＳ Ｐゴシック" pitchFamily="34" charset="-128"/>
                <a:cs typeface="Arial" pitchFamily="34" charset="0"/>
              </a:rPr>
              <a:t>he recorder of the sound reproduction of the TV picture</a:t>
            </a:r>
            <a:r>
              <a:rPr lang="cs-CZ" sz="1100" b="1" dirty="0" smtClean="0">
                <a:ea typeface="ＭＳ Ｐゴシック" pitchFamily="34" charset="-128"/>
                <a:cs typeface="Arial" pitchFamily="34" charset="0"/>
              </a:rPr>
              <a:t>, f</a:t>
            </a:r>
            <a:r>
              <a:rPr lang="en-US" sz="1100" b="1" dirty="0" err="1" smtClean="0">
                <a:ea typeface="ＭＳ Ｐゴシック" pitchFamily="34" charset="-128"/>
                <a:cs typeface="Arial" pitchFamily="34" charset="0"/>
              </a:rPr>
              <a:t>urniture</a:t>
            </a:r>
            <a:r>
              <a:rPr lang="en-US" sz="1100" b="1" dirty="0" smtClean="0">
                <a:ea typeface="ＭＳ Ｐゴシック" pitchFamily="34" charset="-128"/>
                <a:cs typeface="Arial" pitchFamily="34" charset="0"/>
              </a:rPr>
              <a:t>, bedding, fixtures, prefabricated buildings</a:t>
            </a:r>
            <a:r>
              <a:rPr lang="cs-CZ" sz="1100" b="1" dirty="0" smtClean="0">
                <a:ea typeface="ＭＳ Ｐゴシック" pitchFamily="34" charset="-128"/>
                <a:cs typeface="Arial" pitchFamily="34" charset="0"/>
              </a:rPr>
              <a:t>, f</a:t>
            </a:r>
            <a:r>
              <a:rPr lang="en-US" sz="1100" b="1" dirty="0" err="1" smtClean="0">
                <a:ea typeface="ＭＳ Ｐゴシック" pitchFamily="34" charset="-128"/>
                <a:cs typeface="Arial" pitchFamily="34" charset="0"/>
              </a:rPr>
              <a:t>uel</a:t>
            </a:r>
            <a:r>
              <a:rPr lang="en-US" sz="1100" b="1" dirty="0" smtClean="0">
                <a:ea typeface="ＭＳ Ｐゴシック" pitchFamily="34" charset="-128"/>
                <a:cs typeface="Arial" pitchFamily="34" charset="0"/>
              </a:rPr>
              <a:t> oils and fabrics of bitter wax</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fertilizers</a:t>
            </a:r>
            <a:r>
              <a:rPr lang="cs-CZ" sz="1100" b="1" dirty="0" smtClean="0">
                <a:ea typeface="ＭＳ Ｐゴシック" pitchFamily="34" charset="-128"/>
                <a:cs typeface="Arial" pitchFamily="34" charset="0"/>
              </a:rPr>
              <a:t>. </a:t>
            </a:r>
            <a:endParaRPr lang="en-GB" sz="1100" dirty="0" smtClean="0">
              <a:ea typeface="ＭＳ Ｐゴシック" pitchFamily="34" charset="-128"/>
              <a:cs typeface="Arial" pitchFamily="34" charset="0"/>
            </a:endParaRPr>
          </a:p>
          <a:p>
            <a:pPr defTabSz="457200" fontAlgn="base">
              <a:spcBef>
                <a:spcPct val="0"/>
              </a:spcBef>
              <a:spcAft>
                <a:spcPct val="0"/>
              </a:spcAft>
            </a:pPr>
            <a:r>
              <a:rPr lang="en-GB" sz="1100" b="1" u="sng" dirty="0" smtClean="0">
                <a:ea typeface="ＭＳ Ｐゴシック" pitchFamily="34" charset="-128"/>
                <a:cs typeface="Arial" pitchFamily="34" charset="0"/>
              </a:rPr>
              <a:t>From CZE</a:t>
            </a:r>
            <a:r>
              <a:rPr lang="en-GB" sz="1100" b="1" dirty="0" smtClean="0">
                <a:ea typeface="ＭＳ Ｐゴシック" pitchFamily="34" charset="-128"/>
                <a:cs typeface="Arial" pitchFamily="34" charset="0"/>
              </a:rPr>
              <a:t>:</a:t>
            </a:r>
            <a:r>
              <a:rPr lang="cs-CZ" sz="1100" b="1" dirty="0" smtClean="0">
                <a:ea typeface="ＭＳ Ｐゴシック" pitchFamily="34" charset="-128"/>
                <a:cs typeface="Arial" pitchFamily="34" charset="0"/>
              </a:rPr>
              <a:t> Boiler </a:t>
            </a:r>
            <a:r>
              <a:rPr lang="cs-CZ" sz="1100" b="1" dirty="0" err="1" smtClean="0">
                <a:ea typeface="ＭＳ Ｐゴシック" pitchFamily="34" charset="-128"/>
                <a:cs typeface="Arial" pitchFamily="34" charset="0"/>
              </a:rPr>
              <a:t>reactors</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instruments</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mechanical</a:t>
            </a:r>
            <a:r>
              <a:rPr lang="cs-CZ" sz="1100" b="1" dirty="0" smtClean="0">
                <a:ea typeface="ＭＳ Ｐゴシック" pitchFamily="34" charset="-128"/>
                <a:cs typeface="Arial" pitchFamily="34" charset="0"/>
              </a:rPr>
              <a:t>, s</a:t>
            </a:r>
            <a:r>
              <a:rPr lang="en-US" sz="1100" b="1" dirty="0" err="1" smtClean="0">
                <a:ea typeface="ＭＳ Ｐゴシック" pitchFamily="34" charset="-128"/>
                <a:cs typeface="Arial" pitchFamily="34" charset="0"/>
              </a:rPr>
              <a:t>eeds</a:t>
            </a:r>
            <a:r>
              <a:rPr lang="en-US" sz="1100" b="1" dirty="0" smtClean="0">
                <a:ea typeface="ＭＳ Ｐゴシック" pitchFamily="34" charset="-128"/>
                <a:cs typeface="Arial" pitchFamily="34" charset="0"/>
              </a:rPr>
              <a:t> of fruit medicinal herbs</a:t>
            </a:r>
            <a:r>
              <a:rPr lang="cs-CZ" sz="1100" b="1" dirty="0" smtClean="0">
                <a:ea typeface="ＭＳ Ｐゴシック" pitchFamily="34" charset="-128"/>
                <a:cs typeface="Arial" pitchFamily="34" charset="0"/>
              </a:rPr>
              <a:t>, s</a:t>
            </a:r>
            <a:r>
              <a:rPr lang="en-US" sz="1100" b="1" dirty="0" smtClean="0">
                <a:ea typeface="ＭＳ Ｐゴシック" pitchFamily="34" charset="-128"/>
                <a:cs typeface="Arial" pitchFamily="34" charset="0"/>
              </a:rPr>
              <a:t>alt of sulfur and soapstone lime cement lime</a:t>
            </a:r>
            <a:r>
              <a:rPr lang="cs-CZ" sz="1100" b="1" dirty="0" smtClean="0">
                <a:ea typeface="ＭＳ Ｐゴシック" pitchFamily="34" charset="-128"/>
                <a:cs typeface="Arial" pitchFamily="34" charset="0"/>
              </a:rPr>
              <a:t>, e</a:t>
            </a:r>
            <a:r>
              <a:rPr lang="en-US" sz="1100" b="1" dirty="0" err="1" smtClean="0">
                <a:ea typeface="ＭＳ Ｐゴシック" pitchFamily="34" charset="-128"/>
                <a:cs typeface="Arial" pitchFamily="34" charset="0"/>
              </a:rPr>
              <a:t>xtracts</a:t>
            </a:r>
            <a:r>
              <a:rPr lang="en-US" sz="1100" b="1" dirty="0" smtClean="0">
                <a:ea typeface="ＭＳ Ｐゴシック" pitchFamily="34" charset="-128"/>
                <a:cs typeface="Arial" pitchFamily="34" charset="0"/>
              </a:rPr>
              <a:t> of tannin-colored pigment varnish of cement</a:t>
            </a:r>
            <a:r>
              <a:rPr lang="cs-CZ" sz="1100" b="1" dirty="0" smtClean="0">
                <a:ea typeface="ＭＳ Ｐゴシック" pitchFamily="34" charset="-128"/>
                <a:cs typeface="Arial" pitchFamily="34" charset="0"/>
              </a:rPr>
              <a:t>, s</a:t>
            </a:r>
            <a:r>
              <a:rPr lang="en-US" sz="1100" b="1" dirty="0" err="1" smtClean="0">
                <a:ea typeface="ＭＳ Ｐゴシック" pitchFamily="34" charset="-128"/>
                <a:cs typeface="Arial" pitchFamily="34" charset="0"/>
              </a:rPr>
              <a:t>oap</a:t>
            </a:r>
            <a:r>
              <a:rPr lang="en-US" sz="1100" b="1" dirty="0" smtClean="0">
                <a:ea typeface="ＭＳ Ｐゴシック" pitchFamily="34" charset="-128"/>
                <a:cs typeface="Arial" pitchFamily="34" charset="0"/>
              </a:rPr>
              <a:t>, polishing preparations, lubricating polish, wax</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plastics</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and</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plastic</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products</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rubber</a:t>
            </a:r>
            <a:r>
              <a:rPr lang="cs-CZ" sz="1100" b="1" dirty="0" smtClean="0">
                <a:ea typeface="ＭＳ Ｐゴシック" pitchFamily="34" charset="-128"/>
                <a:cs typeface="Arial" pitchFamily="34" charset="0"/>
              </a:rPr>
              <a:t>, p</a:t>
            </a:r>
            <a:r>
              <a:rPr lang="en-US" sz="1100" b="1" dirty="0" err="1" smtClean="0">
                <a:ea typeface="ＭＳ Ｐゴシック" pitchFamily="34" charset="-128"/>
                <a:cs typeface="Arial" pitchFamily="34" charset="0"/>
              </a:rPr>
              <a:t>aper</a:t>
            </a:r>
            <a:r>
              <a:rPr lang="en-US" sz="1100" b="1" dirty="0" smtClean="0">
                <a:ea typeface="ＭＳ Ｐゴシック" pitchFamily="34" charset="-128"/>
                <a:cs typeface="Arial" pitchFamily="34" charset="0"/>
              </a:rPr>
              <a:t> cardboard</a:t>
            </a:r>
            <a:r>
              <a:rPr lang="cs-CZ" sz="1100" b="1" dirty="0" smtClean="0">
                <a:ea typeface="ＭＳ Ｐゴシック" pitchFamily="34" charset="-128"/>
                <a:cs typeface="Arial" pitchFamily="34" charset="0"/>
              </a:rPr>
              <a:t>, </a:t>
            </a:r>
            <a:r>
              <a:rPr lang="en-US" sz="1100" b="1" dirty="0" err="1" smtClean="0">
                <a:ea typeface="ＭＳ Ｐゴシック" pitchFamily="34" charset="-128"/>
                <a:cs typeface="Arial" pitchFamily="34" charset="0"/>
              </a:rPr>
              <a:t>carto</a:t>
            </a:r>
            <a:r>
              <a:rPr lang="cs-CZ" sz="1100" b="1" dirty="0" smtClean="0">
                <a:ea typeface="ＭＳ Ｐゴシック" pitchFamily="34" charset="-128"/>
                <a:cs typeface="Arial" pitchFamily="34" charset="0"/>
              </a:rPr>
              <a:t>n, textile </a:t>
            </a:r>
            <a:r>
              <a:rPr lang="cs-CZ" sz="1100" b="1" dirty="0" err="1" smtClean="0">
                <a:ea typeface="ＭＳ Ｐゴシック" pitchFamily="34" charset="-128"/>
                <a:cs typeface="Arial" pitchFamily="34" charset="0"/>
              </a:rPr>
              <a:t>impregnated</a:t>
            </a:r>
            <a:r>
              <a:rPr lang="cs-CZ" sz="1100" b="1" dirty="0" smtClean="0">
                <a:ea typeface="ＭＳ Ｐゴシック" pitchFamily="34" charset="-128"/>
                <a:cs typeface="Arial" pitchFamily="34" charset="0"/>
              </a:rPr>
              <a:t> </a:t>
            </a:r>
            <a:r>
              <a:rPr lang="cs-CZ" sz="1100" b="1" dirty="0" err="1" smtClean="0">
                <a:ea typeface="ＭＳ Ｐゴシック" pitchFamily="34" charset="-128"/>
                <a:cs typeface="Arial" pitchFamily="34" charset="0"/>
              </a:rPr>
              <a:t>painted</a:t>
            </a:r>
            <a:r>
              <a:rPr lang="cs-CZ" sz="1100" b="1" dirty="0" smtClean="0">
                <a:ea typeface="ＭＳ Ｐゴシック" pitchFamily="34" charset="-128"/>
                <a:cs typeface="Arial" pitchFamily="34" charset="0"/>
              </a:rPr>
              <a:t>, t</a:t>
            </a:r>
            <a:r>
              <a:rPr lang="en-US" sz="1100" b="1" dirty="0" smtClean="0">
                <a:ea typeface="ＭＳ Ｐゴシック" pitchFamily="34" charset="-128"/>
                <a:cs typeface="Arial" pitchFamily="34" charset="0"/>
              </a:rPr>
              <a:t>he recorder of the sound reproduction of the TV picture</a:t>
            </a:r>
            <a:r>
              <a:rPr lang="cs-CZ" sz="1100" b="1" dirty="0" smtClean="0">
                <a:ea typeface="ＭＳ Ｐゴシック" pitchFamily="34" charset="-128"/>
                <a:cs typeface="Arial" pitchFamily="34" charset="0"/>
              </a:rPr>
              <a:t>.</a:t>
            </a:r>
            <a:endParaRPr lang="en-US" sz="1100" b="1" dirty="0" smtClean="0"/>
          </a:p>
          <a:p>
            <a:pPr defTabSz="457200" fontAlgn="base">
              <a:spcBef>
                <a:spcPct val="0"/>
              </a:spcBef>
              <a:spcAft>
                <a:spcPct val="0"/>
              </a:spcAft>
            </a:pPr>
            <a:endParaRPr lang="cs-CZ" sz="1100" dirty="0" smtClean="0"/>
          </a:p>
          <a:p>
            <a:pPr defTabSz="457200" fontAlgn="base">
              <a:spcBef>
                <a:spcPct val="0"/>
              </a:spcBef>
              <a:spcAft>
                <a:spcPct val="0"/>
              </a:spcAft>
            </a:pPr>
            <a:endParaRPr lang="cs-CZ" sz="1100" dirty="0" smtClean="0">
              <a:ea typeface="ＭＳ Ｐゴシック" pitchFamily="34" charset="-128"/>
              <a:cs typeface="Arial" pitchFamily="34" charset="0"/>
            </a:endParaRPr>
          </a:p>
        </p:txBody>
      </p:sp>
      <p:sp>
        <p:nvSpPr>
          <p:cNvPr id="28" name="Text Placeholder 2"/>
          <p:cNvSpPr txBox="1">
            <a:spLocks/>
          </p:cNvSpPr>
          <p:nvPr/>
        </p:nvSpPr>
        <p:spPr>
          <a:xfrm>
            <a:off x="6934200" y="6629400"/>
            <a:ext cx="1447800" cy="228600"/>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cs-CZ" sz="1200" dirty="0" smtClean="0">
                <a:solidFill>
                  <a:schemeClr val="tx1">
                    <a:lumMod val="50000"/>
                    <a:lumOff val="50000"/>
                  </a:schemeClr>
                </a:solidFill>
              </a:rPr>
              <a:t>18th</a:t>
            </a:r>
            <a:r>
              <a:rPr lang="cs-CZ" sz="1200" baseline="30000" dirty="0" smtClean="0">
                <a:solidFill>
                  <a:schemeClr val="tx1">
                    <a:lumMod val="50000"/>
                    <a:lumOff val="50000"/>
                  </a:schemeClr>
                </a:solidFill>
              </a:rPr>
              <a:t> </a:t>
            </a:r>
            <a:r>
              <a:rPr kumimoji="0" lang="cs-CZ" sz="12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 May</a:t>
            </a:r>
            <a:r>
              <a:rPr kumimoji="0" lang="cs-CZ" sz="1200" b="0" i="0" u="none" strike="noStrike" kern="1200" cap="none" spc="0" normalizeH="0" noProof="0" dirty="0" smtClean="0">
                <a:ln>
                  <a:noFill/>
                </a:ln>
                <a:solidFill>
                  <a:schemeClr val="tx1">
                    <a:lumMod val="50000"/>
                    <a:lumOff val="50000"/>
                  </a:schemeClr>
                </a:solidFill>
                <a:effectLst/>
                <a:uLnTx/>
                <a:uFillTx/>
                <a:latin typeface="+mn-lt"/>
                <a:ea typeface="+mn-ea"/>
                <a:cs typeface="+mn-cs"/>
              </a:rPr>
              <a:t> </a:t>
            </a:r>
            <a:r>
              <a:rPr kumimoji="0" lang="en-US" sz="12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201</a:t>
            </a:r>
            <a:r>
              <a:rPr lang="cs-CZ" sz="1200" noProof="0" dirty="0" smtClean="0">
                <a:solidFill>
                  <a:schemeClr val="tx1">
                    <a:lumMod val="50000"/>
                    <a:lumOff val="50000"/>
                  </a:schemeClr>
                </a:solidFill>
              </a:rPr>
              <a:t>7</a:t>
            </a:r>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pic>
        <p:nvPicPr>
          <p:cNvPr id="30" name="Obrázek 29" descr="ICC NC WBO Horz logo_CZ_Color (2).png"/>
          <p:cNvPicPr>
            <a:picLocks noChangeAspect="1"/>
          </p:cNvPicPr>
          <p:nvPr/>
        </p:nvPicPr>
        <p:blipFill>
          <a:blip r:embed="rId2" cstate="print"/>
          <a:stretch>
            <a:fillRect/>
          </a:stretch>
        </p:blipFill>
        <p:spPr>
          <a:xfrm>
            <a:off x="8305800" y="6663309"/>
            <a:ext cx="685800" cy="194733"/>
          </a:xfrm>
          <a:prstGeom prst="rect">
            <a:avLst/>
          </a:prstGeom>
        </p:spPr>
      </p:pic>
      <p:sp>
        <p:nvSpPr>
          <p:cNvPr id="20" name="Zaoblený obdélník 19"/>
          <p:cNvSpPr/>
          <p:nvPr/>
        </p:nvSpPr>
        <p:spPr>
          <a:xfrm>
            <a:off x="152400" y="4876800"/>
            <a:ext cx="83820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1295400" y="3352800"/>
            <a:ext cx="37338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Zaoblený obdélník 28"/>
          <p:cNvSpPr/>
          <p:nvPr/>
        </p:nvSpPr>
        <p:spPr>
          <a:xfrm>
            <a:off x="5105400" y="1905000"/>
            <a:ext cx="3810000"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Zaoblený obdélník 30"/>
          <p:cNvSpPr/>
          <p:nvPr/>
        </p:nvSpPr>
        <p:spPr>
          <a:xfrm>
            <a:off x="5105400" y="3581400"/>
            <a:ext cx="3886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33" name="Graf 32"/>
          <p:cNvGraphicFramePr/>
          <p:nvPr/>
        </p:nvGraphicFramePr>
        <p:xfrm>
          <a:off x="1066800" y="1752600"/>
          <a:ext cx="3124200" cy="137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Graf 33"/>
          <p:cNvGraphicFramePr/>
          <p:nvPr/>
        </p:nvGraphicFramePr>
        <p:xfrm>
          <a:off x="685800" y="1828800"/>
          <a:ext cx="3810000" cy="1371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advClick="0" advTm="3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857980"/>
            <a:ext cx="8242299" cy="553998"/>
          </a:xfrm>
        </p:spPr>
        <p:txBody>
          <a:bodyPr/>
          <a:lstStyle/>
          <a:p>
            <a:pPr>
              <a:spcBef>
                <a:spcPts val="1200"/>
              </a:spcBef>
            </a:pPr>
            <a:r>
              <a:rPr lang="cs-CZ" dirty="0" smtClean="0"/>
              <a:t>Podpora exportu</a:t>
            </a:r>
            <a:endParaRPr lang="cs-CZ" dirty="0"/>
          </a:p>
        </p:txBody>
      </p:sp>
      <p:sp>
        <p:nvSpPr>
          <p:cNvPr id="3" name="Zástupný symbol pro text 2"/>
          <p:cNvSpPr>
            <a:spLocks noGrp="1"/>
          </p:cNvSpPr>
          <p:nvPr>
            <p:ph type="body" sz="quarter" idx="10"/>
          </p:nvPr>
        </p:nvSpPr>
        <p:spPr/>
        <p:txBody>
          <a:bodyPr>
            <a:normAutofit lnSpcReduction="10000"/>
          </a:bodyPr>
          <a:lstStyle/>
          <a:p>
            <a:pPr>
              <a:buClr>
                <a:srgbClr val="CC3300"/>
              </a:buClr>
            </a:pPr>
            <a:endParaRPr lang="cs-CZ" altLang="cs-CZ" dirty="0" smtClean="0"/>
          </a:p>
          <a:p>
            <a:r>
              <a:rPr lang="cs-CZ" dirty="0"/>
              <a:t>Exportní pojištění a financování (EGAP, ČEB)</a:t>
            </a:r>
          </a:p>
          <a:p>
            <a:r>
              <a:rPr lang="cs-CZ" dirty="0"/>
              <a:t>Podpora určená pro malé a střední firmy </a:t>
            </a:r>
          </a:p>
          <a:p>
            <a:r>
              <a:rPr lang="cs-CZ" dirty="0"/>
              <a:t>Veletrhy a výstavy (české oficiální účasti MPO a projekty NOMUMM, NOVUMM KET a DESIGN CzechTrade)</a:t>
            </a:r>
          </a:p>
          <a:p>
            <a:r>
              <a:rPr lang="cs-CZ" dirty="0"/>
              <a:t>Podnikatelské mise a delegace</a:t>
            </a:r>
          </a:p>
          <a:p>
            <a:r>
              <a:rPr lang="cs-CZ" dirty="0"/>
              <a:t>Incomingové mise a </a:t>
            </a:r>
            <a:r>
              <a:rPr lang="en-US" dirty="0"/>
              <a:t>sourcing days</a:t>
            </a:r>
          </a:p>
          <a:p>
            <a:r>
              <a:rPr lang="cs-CZ" dirty="0"/>
              <a:t>Provádění obchodní politiky</a:t>
            </a:r>
          </a:p>
          <a:p>
            <a:r>
              <a:rPr lang="cs-CZ" dirty="0"/>
              <a:t>Bilaterální vztahy EU a služby na vnitřním trhu</a:t>
            </a:r>
          </a:p>
          <a:p>
            <a:r>
              <a:rPr lang="cs-CZ" dirty="0"/>
              <a:t>SOLVIT, PROCOP, businessinfo.cz</a:t>
            </a:r>
          </a:p>
          <a:p>
            <a:r>
              <a:rPr lang="cs-CZ" dirty="0"/>
              <a:t>Klientské centrum pro export</a:t>
            </a:r>
          </a:p>
        </p:txBody>
      </p:sp>
      <p:sp>
        <p:nvSpPr>
          <p:cNvPr id="4" name="TextovéPole 3"/>
          <p:cNvSpPr txBox="1"/>
          <p:nvPr/>
        </p:nvSpPr>
        <p:spPr>
          <a:xfrm>
            <a:off x="362464" y="6137189"/>
            <a:ext cx="4324865"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5" name="TextovéPole 4"/>
          <p:cNvSpPr txBox="1"/>
          <p:nvPr/>
        </p:nvSpPr>
        <p:spPr>
          <a:xfrm>
            <a:off x="695925" y="6197512"/>
            <a:ext cx="3213100" cy="600164"/>
          </a:xfrm>
          <a:prstGeom prst="rect">
            <a:avLst/>
          </a:prstGeom>
          <a:noFill/>
        </p:spPr>
        <p:txBody>
          <a:bodyPr wrap="square" rtlCol="0">
            <a:spAutoFit/>
          </a:bodyPr>
          <a:lstStyle/>
          <a:p>
            <a:r>
              <a:rPr lang="cs-CZ" sz="1100" dirty="0" smtClean="0">
                <a:solidFill>
                  <a:prstClr val="black"/>
                </a:solidFill>
              </a:rPr>
              <a:t>Martin Pospíšil</a:t>
            </a:r>
          </a:p>
          <a:p>
            <a:r>
              <a:rPr lang="cs-CZ" sz="1100" dirty="0" smtClean="0">
                <a:solidFill>
                  <a:prstClr val="black"/>
                </a:solidFill>
              </a:rPr>
              <a:t>ředitel Odboru zahraničně ekonomických politik I.</a:t>
            </a:r>
          </a:p>
          <a:p>
            <a:r>
              <a:rPr lang="cs-CZ" sz="1100" dirty="0" smtClean="0">
                <a:solidFill>
                  <a:prstClr val="black"/>
                </a:solidFill>
              </a:rPr>
              <a:t>MPO ČR</a:t>
            </a:r>
            <a:endParaRPr lang="cs-CZ" sz="1100" dirty="0">
              <a:solidFill>
                <a:prstClr val="black"/>
              </a:solidFill>
            </a:endParaRPr>
          </a:p>
        </p:txBody>
      </p:sp>
    </p:spTree>
    <p:extLst>
      <p:ext uri="{BB962C8B-B14F-4D97-AF65-F5344CB8AC3E}">
        <p14:creationId xmlns="" xmlns:p14="http://schemas.microsoft.com/office/powerpoint/2010/main" val="748227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857980"/>
            <a:ext cx="8242299" cy="430887"/>
          </a:xfrm>
        </p:spPr>
        <p:txBody>
          <a:bodyPr/>
          <a:lstStyle/>
          <a:p>
            <a:pPr>
              <a:spcBef>
                <a:spcPts val="1200"/>
              </a:spcBef>
            </a:pPr>
            <a:r>
              <a:rPr lang="cs-CZ" sz="2800" dirty="0" smtClean="0"/>
              <a:t>Kontakty – podpora obchodních vztahů s Běloruskem</a:t>
            </a:r>
            <a:endParaRPr lang="cs-CZ" sz="2800" dirty="0"/>
          </a:p>
        </p:txBody>
      </p:sp>
      <p:sp>
        <p:nvSpPr>
          <p:cNvPr id="3" name="Zástupný symbol pro text 2"/>
          <p:cNvSpPr>
            <a:spLocks noGrp="1"/>
          </p:cNvSpPr>
          <p:nvPr>
            <p:ph type="body" sz="quarter" idx="10"/>
          </p:nvPr>
        </p:nvSpPr>
        <p:spPr/>
        <p:txBody>
          <a:bodyPr>
            <a:normAutofit/>
          </a:bodyPr>
          <a:lstStyle/>
          <a:p>
            <a:pPr>
              <a:buClr>
                <a:srgbClr val="CC3300"/>
              </a:buClr>
            </a:pPr>
            <a:endParaRPr lang="cs-CZ" altLang="cs-CZ" u="sng" dirty="0" smtClean="0"/>
          </a:p>
          <a:p>
            <a:pPr marL="360362" lvl="1" indent="0">
              <a:buNone/>
            </a:pPr>
            <a:r>
              <a:rPr lang="cs-CZ" b="1" u="sng" dirty="0"/>
              <a:t>V </a:t>
            </a:r>
            <a:r>
              <a:rPr lang="cs-CZ" b="1" u="sng" dirty="0" smtClean="0"/>
              <a:t>BĚLORUSKU:</a:t>
            </a:r>
            <a:endParaRPr lang="cs-CZ" b="1" u="sng" dirty="0"/>
          </a:p>
          <a:p>
            <a:pPr lvl="1"/>
            <a:r>
              <a:rPr lang="cs-CZ" b="1" dirty="0"/>
              <a:t>Velvyslanectví ČR v </a:t>
            </a:r>
            <a:r>
              <a:rPr lang="cs-CZ" b="1" dirty="0" smtClean="0"/>
              <a:t>Bělorusku</a:t>
            </a:r>
            <a:r>
              <a:rPr lang="cs-CZ" dirty="0" smtClean="0"/>
              <a:t>, </a:t>
            </a:r>
            <a:r>
              <a:rPr lang="cs-CZ" dirty="0"/>
              <a:t>Zastupitelský úřad v </a:t>
            </a:r>
            <a:r>
              <a:rPr lang="cs-CZ" dirty="0" smtClean="0"/>
              <a:t>Minsku, Ekonomicko-obchodní úsek:</a:t>
            </a:r>
            <a:endParaRPr lang="cs-CZ" dirty="0"/>
          </a:p>
          <a:p>
            <a:pPr marL="360362" lvl="1" indent="0">
              <a:buNone/>
            </a:pPr>
            <a:r>
              <a:rPr lang="cs-CZ" dirty="0"/>
              <a:t>	</a:t>
            </a:r>
            <a:r>
              <a:rPr lang="cs-CZ" dirty="0" smtClean="0"/>
              <a:t>Ivan Galat, obchodní rada </a:t>
            </a:r>
            <a:r>
              <a:rPr lang="cs-CZ" i="1" u="sng" dirty="0" smtClean="0">
                <a:hlinkClick r:id="rId2"/>
              </a:rPr>
              <a:t>ivan_galat@mzv.cz</a:t>
            </a:r>
            <a:r>
              <a:rPr lang="cs-CZ" i="1" dirty="0"/>
              <a:t>, 	</a:t>
            </a:r>
          </a:p>
          <a:p>
            <a:pPr marL="0" indent="0">
              <a:buNone/>
            </a:pPr>
            <a:endParaRPr lang="cs-CZ" dirty="0" smtClean="0"/>
          </a:p>
          <a:p>
            <a:pPr marL="0" indent="0">
              <a:buNone/>
            </a:pPr>
            <a:r>
              <a:rPr lang="cs-CZ" dirty="0" smtClean="0"/>
              <a:t>     </a:t>
            </a:r>
            <a:endParaRPr lang="cs-CZ" dirty="0"/>
          </a:p>
          <a:p>
            <a:pPr marL="0" indent="0">
              <a:buNone/>
            </a:pPr>
            <a:r>
              <a:rPr lang="cs-CZ" b="1" dirty="0"/>
              <a:t>     </a:t>
            </a:r>
            <a:r>
              <a:rPr lang="cs-CZ" b="1" u="sng" dirty="0"/>
              <a:t>V ČR:</a:t>
            </a:r>
          </a:p>
          <a:p>
            <a:pPr lvl="1"/>
            <a:r>
              <a:rPr lang="cs-CZ" b="1" dirty="0"/>
              <a:t>Ministerstvo průmyslu a obchodu</a:t>
            </a:r>
            <a:r>
              <a:rPr lang="cs-CZ" dirty="0"/>
              <a:t>: </a:t>
            </a:r>
          </a:p>
          <a:p>
            <a:pPr marL="0" indent="0">
              <a:buNone/>
            </a:pPr>
            <a:r>
              <a:rPr lang="cs-CZ" dirty="0"/>
              <a:t>           	</a:t>
            </a:r>
            <a:r>
              <a:rPr lang="cs-CZ" dirty="0" smtClean="0"/>
              <a:t>Václav Lídl, ministerský rada </a:t>
            </a:r>
            <a:r>
              <a:rPr lang="cs-CZ" dirty="0" smtClean="0">
                <a:hlinkClick r:id="rId3"/>
              </a:rPr>
              <a:t>lidl@mpo.cz</a:t>
            </a:r>
            <a:endParaRPr lang="cs-CZ" dirty="0"/>
          </a:p>
        </p:txBody>
      </p:sp>
      <p:sp>
        <p:nvSpPr>
          <p:cNvPr id="4" name="TextovéPole 3"/>
          <p:cNvSpPr txBox="1"/>
          <p:nvPr/>
        </p:nvSpPr>
        <p:spPr>
          <a:xfrm>
            <a:off x="362464" y="6137189"/>
            <a:ext cx="4324865"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5" name="TextovéPole 4"/>
          <p:cNvSpPr txBox="1"/>
          <p:nvPr/>
        </p:nvSpPr>
        <p:spPr>
          <a:xfrm>
            <a:off x="695925" y="6197512"/>
            <a:ext cx="3213100" cy="600164"/>
          </a:xfrm>
          <a:prstGeom prst="rect">
            <a:avLst/>
          </a:prstGeom>
          <a:noFill/>
        </p:spPr>
        <p:txBody>
          <a:bodyPr wrap="square" rtlCol="0">
            <a:spAutoFit/>
          </a:bodyPr>
          <a:lstStyle/>
          <a:p>
            <a:r>
              <a:rPr lang="cs-CZ" sz="1100" dirty="0" smtClean="0">
                <a:solidFill>
                  <a:prstClr val="black"/>
                </a:solidFill>
              </a:rPr>
              <a:t>Martin Pospíšil</a:t>
            </a:r>
          </a:p>
          <a:p>
            <a:r>
              <a:rPr lang="cs-CZ" sz="1100" dirty="0" smtClean="0">
                <a:solidFill>
                  <a:prstClr val="black"/>
                </a:solidFill>
              </a:rPr>
              <a:t>ředitel Odboru zahraničně ekonomických politik I.</a:t>
            </a:r>
          </a:p>
          <a:p>
            <a:r>
              <a:rPr lang="cs-CZ" sz="1100" dirty="0" smtClean="0">
                <a:solidFill>
                  <a:prstClr val="black"/>
                </a:solidFill>
              </a:rPr>
              <a:t>MPO ČR</a:t>
            </a:r>
            <a:endParaRPr lang="cs-CZ" sz="1100" dirty="0">
              <a:solidFill>
                <a:prstClr val="black"/>
              </a:solidFill>
            </a:endParaRPr>
          </a:p>
        </p:txBody>
      </p:sp>
    </p:spTree>
    <p:extLst>
      <p:ext uri="{BB962C8B-B14F-4D97-AF65-F5344CB8AC3E}">
        <p14:creationId xmlns="" xmlns:p14="http://schemas.microsoft.com/office/powerpoint/2010/main" val="3291796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71538" y="965399"/>
            <a:ext cx="8162925" cy="615553"/>
          </a:xfrm>
        </p:spPr>
        <p:txBody>
          <a:bodyPr/>
          <a:lstStyle/>
          <a:p>
            <a:pPr eaLnBrk="1" hangingPunct="1"/>
            <a:r>
              <a:rPr lang="cs-CZ" altLang="cs-CZ" sz="4000" dirty="0" smtClean="0">
                <a:solidFill>
                  <a:schemeClr val="hlink"/>
                </a:solidFill>
              </a:rPr>
              <a:t>Děkuji Vám za pozornost!</a:t>
            </a:r>
          </a:p>
        </p:txBody>
      </p:sp>
      <p:sp>
        <p:nvSpPr>
          <p:cNvPr id="17411" name="Rectangle 3"/>
          <p:cNvSpPr>
            <a:spLocks noGrp="1" noChangeArrowheads="1"/>
          </p:cNvSpPr>
          <p:nvPr>
            <p:ph type="body" idx="1"/>
          </p:nvPr>
        </p:nvSpPr>
        <p:spPr>
          <a:xfrm>
            <a:off x="958850" y="1981200"/>
            <a:ext cx="8185150" cy="4375150"/>
          </a:xfrm>
        </p:spPr>
        <p:txBody>
          <a:bodyPr/>
          <a:lstStyle/>
          <a:p>
            <a:pPr eaLnBrk="1" hangingPunct="1">
              <a:lnSpc>
                <a:spcPct val="80000"/>
              </a:lnSpc>
              <a:buClr>
                <a:srgbClr val="CC3300"/>
              </a:buClr>
              <a:defRPr/>
            </a:pPr>
            <a:r>
              <a:rPr lang="cs-CZ" altLang="cs-CZ" sz="2800" dirty="0" smtClean="0"/>
              <a:t>Martin Pospíšil</a:t>
            </a:r>
          </a:p>
          <a:p>
            <a:pPr marL="0" indent="0" eaLnBrk="1" hangingPunct="1">
              <a:lnSpc>
                <a:spcPct val="80000"/>
              </a:lnSpc>
              <a:buClr>
                <a:srgbClr val="CC3300"/>
              </a:buClr>
              <a:buFont typeface="Wingdings" pitchFamily="2" charset="2"/>
              <a:buNone/>
              <a:defRPr/>
            </a:pPr>
            <a:r>
              <a:rPr lang="cs-CZ" altLang="cs-CZ" sz="2800" dirty="0" smtClean="0"/>
              <a:t>ředitel Odboru zahraničně ekonomických politik I</a:t>
            </a:r>
          </a:p>
          <a:p>
            <a:pPr marL="0" indent="0" eaLnBrk="1" hangingPunct="1">
              <a:lnSpc>
                <a:spcPct val="80000"/>
              </a:lnSpc>
              <a:buClr>
                <a:srgbClr val="CC3300"/>
              </a:buClr>
              <a:buFont typeface="Wingdings" pitchFamily="2" charset="2"/>
              <a:buNone/>
              <a:defRPr/>
            </a:pPr>
            <a:r>
              <a:rPr lang="cs-CZ" altLang="cs-CZ" sz="2800" dirty="0" smtClean="0"/>
              <a:t>Ministerstvo průmyslu a obchodu</a:t>
            </a:r>
          </a:p>
          <a:p>
            <a:pPr eaLnBrk="1" hangingPunct="1">
              <a:lnSpc>
                <a:spcPct val="80000"/>
              </a:lnSpc>
              <a:buClr>
                <a:srgbClr val="CC3300"/>
              </a:buClr>
              <a:buFont typeface="Wingdings" pitchFamily="2" charset="2"/>
              <a:buNone/>
              <a:defRPr/>
            </a:pPr>
            <a:endParaRPr lang="cs-CZ" altLang="cs-CZ" sz="2800" dirty="0" smtClean="0"/>
          </a:p>
          <a:p>
            <a:pPr eaLnBrk="1" hangingPunct="1">
              <a:lnSpc>
                <a:spcPct val="80000"/>
              </a:lnSpc>
              <a:buClr>
                <a:srgbClr val="CC3300"/>
              </a:buClr>
              <a:defRPr/>
            </a:pPr>
            <a:r>
              <a:rPr lang="cs-CZ" altLang="cs-CZ" sz="2800" dirty="0" smtClean="0"/>
              <a:t>tel.: 224 852 618</a:t>
            </a:r>
          </a:p>
          <a:p>
            <a:pPr eaLnBrk="1" hangingPunct="1">
              <a:lnSpc>
                <a:spcPct val="80000"/>
              </a:lnSpc>
              <a:buClr>
                <a:srgbClr val="CC3300"/>
              </a:buClr>
              <a:defRPr/>
            </a:pPr>
            <a:r>
              <a:rPr lang="cs-CZ" altLang="cs-CZ" sz="2800" dirty="0" smtClean="0"/>
              <a:t>email: </a:t>
            </a:r>
            <a:r>
              <a:rPr lang="cs-CZ" altLang="cs-CZ" sz="2800" dirty="0" smtClean="0">
                <a:hlinkClick r:id="rId2"/>
              </a:rPr>
              <a:t>pospisil@mpo.cz</a:t>
            </a:r>
            <a:endParaRPr lang="cs-CZ" altLang="cs-CZ" sz="2800" dirty="0" smtClean="0"/>
          </a:p>
        </p:txBody>
      </p:sp>
      <p:sp>
        <p:nvSpPr>
          <p:cNvPr id="4" name="TextovéPole 3"/>
          <p:cNvSpPr txBox="1"/>
          <p:nvPr/>
        </p:nvSpPr>
        <p:spPr>
          <a:xfrm>
            <a:off x="362464" y="6137189"/>
            <a:ext cx="4324865" cy="720811"/>
          </a:xfrm>
          <a:prstGeom prst="rect">
            <a:avLst/>
          </a:prstGeom>
          <a:solidFill>
            <a:schemeClr val="bg1"/>
          </a:solidFill>
        </p:spPr>
        <p:txBody>
          <a:bodyPr wrap="square" rtlCol="0">
            <a:spAutoFit/>
          </a:bodyPr>
          <a:lstStyle/>
          <a:p>
            <a:endParaRPr lang="cs-CZ" dirty="0">
              <a:solidFill>
                <a:prstClr val="black"/>
              </a:solidFill>
            </a:endParaRPr>
          </a:p>
        </p:txBody>
      </p:sp>
      <p:sp>
        <p:nvSpPr>
          <p:cNvPr id="5" name="TextovéPole 4"/>
          <p:cNvSpPr txBox="1"/>
          <p:nvPr/>
        </p:nvSpPr>
        <p:spPr>
          <a:xfrm>
            <a:off x="695925" y="6197512"/>
            <a:ext cx="3213100" cy="600164"/>
          </a:xfrm>
          <a:prstGeom prst="rect">
            <a:avLst/>
          </a:prstGeom>
          <a:noFill/>
        </p:spPr>
        <p:txBody>
          <a:bodyPr wrap="square" rtlCol="0">
            <a:spAutoFit/>
          </a:bodyPr>
          <a:lstStyle/>
          <a:p>
            <a:r>
              <a:rPr lang="cs-CZ" sz="1100" dirty="0">
                <a:solidFill>
                  <a:prstClr val="black"/>
                </a:solidFill>
              </a:rPr>
              <a:t>Martin Pospíšil</a:t>
            </a:r>
          </a:p>
          <a:p>
            <a:r>
              <a:rPr lang="cs-CZ" sz="1100" dirty="0">
                <a:solidFill>
                  <a:prstClr val="black"/>
                </a:solidFill>
              </a:rPr>
              <a:t>ředitel Odboru zahraničně ekonomických politik I.</a:t>
            </a:r>
          </a:p>
          <a:p>
            <a:r>
              <a:rPr lang="cs-CZ" sz="1100" dirty="0">
                <a:solidFill>
                  <a:prstClr val="black"/>
                </a:solidFill>
              </a:rPr>
              <a:t>MPO ČR</a:t>
            </a:r>
          </a:p>
        </p:txBody>
      </p:sp>
    </p:spTree>
    <p:extLst>
      <p:ext uri="{BB962C8B-B14F-4D97-AF65-F5344CB8AC3E}">
        <p14:creationId xmlns="" xmlns:p14="http://schemas.microsoft.com/office/powerpoint/2010/main" val="248374850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685800" y="4241800"/>
            <a:ext cx="8001000" cy="1600200"/>
          </a:xfrm>
        </p:spPr>
        <p:txBody>
          <a:bodyPr>
            <a:normAutofit/>
          </a:bodyPr>
          <a:lstStyle/>
          <a:p>
            <a:pPr algn="l"/>
            <a:r>
              <a:rPr lang="en-US" sz="2800" b="1" dirty="0" smtClean="0">
                <a:solidFill>
                  <a:schemeClr val="tx1"/>
                </a:solidFill>
              </a:rPr>
              <a:t>Mr. </a:t>
            </a:r>
            <a:r>
              <a:rPr lang="cs-CZ" sz="2800" b="1" dirty="0" smtClean="0">
                <a:solidFill>
                  <a:schemeClr val="tx1"/>
                </a:solidFill>
              </a:rPr>
              <a:t>Marek JENÍK</a:t>
            </a:r>
          </a:p>
          <a:p>
            <a:pPr algn="l"/>
            <a:r>
              <a:rPr lang="cs-CZ" sz="2000" dirty="0" err="1" smtClean="0"/>
              <a:t>Head</a:t>
            </a:r>
            <a:r>
              <a:rPr lang="cs-CZ" sz="2000" dirty="0" smtClean="0"/>
              <a:t> of Export Finance, Czech Export Bank</a:t>
            </a:r>
          </a:p>
          <a:p>
            <a:pPr algn="l"/>
            <a:endParaRPr lang="cs-CZ" sz="2800" b="1" dirty="0" smtClean="0">
              <a:solidFill>
                <a:schemeClr val="tx1"/>
              </a:solidFill>
            </a:endParaRPr>
          </a:p>
        </p:txBody>
      </p:sp>
      <p:sp>
        <p:nvSpPr>
          <p:cNvPr id="4" name="TextBox 3"/>
          <p:cNvSpPr txBox="1"/>
          <p:nvPr/>
        </p:nvSpPr>
        <p:spPr>
          <a:xfrm>
            <a:off x="7633400" y="5080000"/>
            <a:ext cx="184731" cy="369332"/>
          </a:xfrm>
          <a:prstGeom prst="rect">
            <a:avLst/>
          </a:prstGeom>
          <a:noFill/>
        </p:spPr>
        <p:txBody>
          <a:bodyPr wrap="none" rtlCol="0">
            <a:spAutoFit/>
          </a:bodyPr>
          <a:lstStyle/>
          <a:p>
            <a:endParaRPr lang="en-US" dirty="0"/>
          </a:p>
        </p:txBody>
      </p:sp>
      <p:sp>
        <p:nvSpPr>
          <p:cNvPr id="11" name="Title 1"/>
          <p:cNvSpPr>
            <a:spLocks noGrp="1"/>
          </p:cNvSpPr>
          <p:nvPr>
            <p:ph type="ctrTitle"/>
          </p:nvPr>
        </p:nvSpPr>
        <p:spPr>
          <a:xfrm>
            <a:off x="685800" y="1752601"/>
            <a:ext cx="7772400" cy="2438400"/>
          </a:xfrm>
          <a:solidFill>
            <a:schemeClr val="bg1"/>
          </a:solidFill>
        </p:spPr>
        <p:txBody>
          <a:bodyPr>
            <a:normAutofit/>
          </a:bodyPr>
          <a:lstStyle/>
          <a:p>
            <a:pPr algn="l"/>
            <a:r>
              <a:rPr lang="cs-CZ" sz="5400" dirty="0" smtClean="0">
                <a:solidFill>
                  <a:srgbClr val="0064A8"/>
                </a:solidFill>
              </a:rPr>
              <a:t>BELARUS</a:t>
            </a:r>
            <a:endParaRPr lang="en-US" sz="5400" dirty="0">
              <a:solidFill>
                <a:srgbClr val="0064A8"/>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715044"/>
            <a:ext cx="3124200" cy="887119"/>
          </a:xfrm>
          <a:prstGeom prst="rect">
            <a:avLst/>
          </a:prstGeom>
        </p:spPr>
      </p:pic>
      <p:pic>
        <p:nvPicPr>
          <p:cNvPr id="9" name="Obrázek 8"/>
          <p:cNvPicPr>
            <a:picLocks noChangeAspect="1"/>
          </p:cNvPicPr>
          <p:nvPr/>
        </p:nvPicPr>
        <p:blipFill>
          <a:blip r:embed="rId3" cstate="print"/>
          <a:stretch>
            <a:fillRect/>
          </a:stretch>
        </p:blipFill>
        <p:spPr>
          <a:xfrm>
            <a:off x="6377207" y="1833304"/>
            <a:ext cx="2338813" cy="2131575"/>
          </a:xfrm>
          <a:prstGeom prst="rect">
            <a:avLst/>
          </a:prstGeom>
        </p:spPr>
      </p:pic>
      <p:sp>
        <p:nvSpPr>
          <p:cNvPr id="10" name="Text Placeholder 2"/>
          <p:cNvSpPr txBox="1">
            <a:spLocks/>
          </p:cNvSpPr>
          <p:nvPr/>
        </p:nvSpPr>
        <p:spPr>
          <a:xfrm>
            <a:off x="6248400" y="6096000"/>
            <a:ext cx="2667000" cy="5334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dirty="0" smtClean="0">
                <a:solidFill>
                  <a:schemeClr val="tx1">
                    <a:tint val="75000"/>
                  </a:schemeClr>
                </a:solidFill>
              </a:rPr>
              <a:t>18</a:t>
            </a:r>
            <a:r>
              <a:rPr kumimoji="0" lang="cs-CZ" sz="2400" b="0" i="0" u="none" strike="noStrike" kern="1200" cap="none" spc="0" normalizeH="0" baseline="30000" noProof="0" dirty="0" err="1" smtClean="0">
                <a:ln>
                  <a:noFill/>
                </a:ln>
                <a:solidFill>
                  <a:schemeClr val="tx1">
                    <a:tint val="75000"/>
                  </a:schemeClr>
                </a:solidFill>
                <a:effectLst/>
                <a:uLnTx/>
                <a:uFillTx/>
                <a:latin typeface="+mn-lt"/>
                <a:ea typeface="+mn-ea"/>
                <a:cs typeface="+mn-cs"/>
              </a:rPr>
              <a:t>th</a:t>
            </a:r>
            <a:r>
              <a:rPr lang="cs-CZ" sz="2400" dirty="0" smtClean="0">
                <a:solidFill>
                  <a:schemeClr val="tx1">
                    <a:tint val="75000"/>
                  </a:schemeClr>
                </a:solidFill>
              </a:rPr>
              <a:t> May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201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600839586"/>
      </p:ext>
    </p:extLst>
  </p:cSld>
  <p:clrMapOvr>
    <a:masterClrMapping/>
  </p:clrMapOvr>
  <p:transition advClick="0" advTm="3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2"/>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474" y="5089931"/>
            <a:ext cx="3025052" cy="136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3"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850" t="15339" r="11378" b="79358"/>
          <a:stretch/>
        </p:blipFill>
        <p:spPr bwMode="auto">
          <a:xfrm>
            <a:off x="0" y="4109909"/>
            <a:ext cx="9144000" cy="7497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ovéPole 5"/>
          <p:cNvSpPr txBox="1"/>
          <p:nvPr/>
        </p:nvSpPr>
        <p:spPr>
          <a:xfrm>
            <a:off x="304874" y="4178674"/>
            <a:ext cx="7651502" cy="584775"/>
          </a:xfrm>
          <a:prstGeom prst="rect">
            <a:avLst/>
          </a:prstGeom>
          <a:noFill/>
        </p:spPr>
        <p:txBody>
          <a:bodyPr wrap="square" rtlCol="0">
            <a:spAutoFit/>
          </a:bodyPr>
          <a:lstStyle/>
          <a:p>
            <a:r>
              <a:rPr lang="cs-CZ" sz="2000" b="1" cap="small" noProof="1" smtClean="0">
                <a:solidFill>
                  <a:srgbClr val="FFFFFF"/>
                </a:solidFill>
                <a:latin typeface="Source Sans Pro"/>
              </a:rPr>
              <a:t>Financování exportu do Běloruska</a:t>
            </a:r>
          </a:p>
          <a:p>
            <a:r>
              <a:rPr lang="cs-CZ" sz="1200" b="1" cap="small" noProof="1" smtClean="0">
                <a:solidFill>
                  <a:srgbClr val="FFFFFF"/>
                </a:solidFill>
                <a:latin typeface="Source Sans Pro"/>
              </a:rPr>
              <a:t>Ing. Marek Jeník – Oddělní exportní financování ČEB | 18. května 2017</a:t>
            </a:r>
          </a:p>
        </p:txBody>
      </p:sp>
      <p:pic>
        <p:nvPicPr>
          <p:cNvPr id="2" name="Picture 2" descr="Související obrázek">
            <a:hlinkClick r:id="rId5"/>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4476" r="4950" b="26401"/>
          <a:stretch/>
        </p:blipFill>
        <p:spPr bwMode="auto">
          <a:xfrm>
            <a:off x="0" y="0"/>
            <a:ext cx="9144000" cy="41786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9989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upload.wikimedia.org/wikipedia/commons/thumb/d/d0/Strusta_Lake_-_Panorama.jpg/1920px-Strusta_Lake_-_Panorama.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511" t="-1" r="16258" b="-358"/>
          <a:stretch/>
        </p:blipFill>
        <p:spPr bwMode="auto">
          <a:xfrm>
            <a:off x="0" y="509939"/>
            <a:ext cx="9144000" cy="647648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odnadpis 2"/>
          <p:cNvSpPr>
            <a:spLocks noGrp="1"/>
          </p:cNvSpPr>
          <p:nvPr>
            <p:ph type="subTitle" idx="1"/>
          </p:nvPr>
        </p:nvSpPr>
        <p:spPr>
          <a:xfrm>
            <a:off x="1215528" y="1556792"/>
            <a:ext cx="6696744" cy="4464496"/>
          </a:xfrm>
          <a:solidFill>
            <a:schemeClr val="bg1">
              <a:alpha val="94000"/>
            </a:schemeClr>
          </a:solidFill>
        </p:spPr>
        <p:txBody>
          <a:bodyPr/>
          <a:lstStyle/>
          <a:p>
            <a:pPr algn="l">
              <a:lnSpc>
                <a:spcPct val="150000"/>
              </a:lnSpc>
            </a:pPr>
            <a:r>
              <a:rPr lang="cs-CZ" sz="2800" b="1" dirty="0" smtClean="0">
                <a:solidFill>
                  <a:schemeClr val="accent1"/>
                </a:solidFill>
              </a:rPr>
              <a:t>	Úvod</a:t>
            </a:r>
            <a:endParaRPr lang="cs-CZ" sz="2800" b="1" dirty="0">
              <a:solidFill>
                <a:schemeClr val="accent1"/>
              </a:solidFill>
            </a:endParaRPr>
          </a:p>
          <a:p>
            <a:pPr algn="l">
              <a:lnSpc>
                <a:spcPct val="150000"/>
              </a:lnSpc>
            </a:pPr>
            <a:r>
              <a:rPr lang="cs-CZ" sz="2800" b="1" dirty="0" smtClean="0">
                <a:solidFill>
                  <a:schemeClr val="accent1"/>
                </a:solidFill>
              </a:rPr>
              <a:t>	Obchodní tým ČEB</a:t>
            </a:r>
          </a:p>
          <a:p>
            <a:pPr algn="l">
              <a:lnSpc>
                <a:spcPct val="150000"/>
              </a:lnSpc>
            </a:pPr>
            <a:r>
              <a:rPr lang="cs-CZ" sz="2800" b="1" dirty="0" smtClean="0">
                <a:solidFill>
                  <a:schemeClr val="accent1"/>
                </a:solidFill>
              </a:rPr>
              <a:t>	ČEB v kostce</a:t>
            </a:r>
          </a:p>
          <a:p>
            <a:pPr algn="l">
              <a:lnSpc>
                <a:spcPct val="150000"/>
              </a:lnSpc>
            </a:pPr>
            <a:r>
              <a:rPr lang="cs-CZ" sz="2800" b="1" dirty="0" smtClean="0">
                <a:solidFill>
                  <a:schemeClr val="accent1"/>
                </a:solidFill>
              </a:rPr>
              <a:t>	SME v portfoliu ČEB</a:t>
            </a:r>
          </a:p>
          <a:p>
            <a:pPr algn="l">
              <a:lnSpc>
                <a:spcPct val="150000"/>
              </a:lnSpc>
            </a:pPr>
            <a:r>
              <a:rPr lang="cs-CZ" sz="2800" b="1" dirty="0" smtClean="0">
                <a:solidFill>
                  <a:schemeClr val="accent1"/>
                </a:solidFill>
              </a:rPr>
              <a:t>	Produktová nabídka ČEB</a:t>
            </a:r>
          </a:p>
          <a:p>
            <a:pPr algn="l">
              <a:lnSpc>
                <a:spcPct val="150000"/>
              </a:lnSpc>
            </a:pPr>
            <a:r>
              <a:rPr lang="cs-CZ" sz="2800" b="1" dirty="0" smtClean="0">
                <a:solidFill>
                  <a:schemeClr val="accent1"/>
                </a:solidFill>
              </a:rPr>
              <a:t>	Specifika financování do Běloruska</a:t>
            </a:r>
            <a:endParaRPr lang="cs-CZ" dirty="0">
              <a:solidFill>
                <a:schemeClr val="accent1"/>
              </a:solidFill>
            </a:endParaRPr>
          </a:p>
        </p:txBody>
      </p:sp>
      <p:sp>
        <p:nvSpPr>
          <p:cNvPr id="7" name="Zástupný symbol pro text 41"/>
          <p:cNvSpPr txBox="1">
            <a:spLocks/>
          </p:cNvSpPr>
          <p:nvPr/>
        </p:nvSpPr>
        <p:spPr>
          <a:xfrm>
            <a:off x="251520" y="116632"/>
            <a:ext cx="6984776" cy="288032"/>
          </a:xfrm>
          <a:prstGeom prst="rect">
            <a:avLst/>
          </a:prstGeom>
        </p:spPr>
        <p:txBody>
          <a:bodyPr/>
          <a:lst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1400" b="1" dirty="0" smtClean="0">
                <a:solidFill>
                  <a:srgbClr val="FFFFFF"/>
                </a:solidFill>
              </a:rPr>
              <a:t>Obsah prezentace</a:t>
            </a:r>
            <a:endParaRPr lang="en-US" sz="1400" b="1" dirty="0">
              <a:solidFill>
                <a:srgbClr val="FFFFFF"/>
              </a:solidFill>
            </a:endParaRPr>
          </a:p>
        </p:txBody>
      </p:sp>
      <p:sp>
        <p:nvSpPr>
          <p:cNvPr id="6" name="Freeform 865"/>
          <p:cNvSpPr>
            <a:spLocks/>
          </p:cNvSpPr>
          <p:nvPr/>
        </p:nvSpPr>
        <p:spPr bwMode="auto">
          <a:xfrm>
            <a:off x="1547664" y="1844824"/>
            <a:ext cx="327675" cy="242698"/>
          </a:xfrm>
          <a:custGeom>
            <a:avLst/>
            <a:gdLst>
              <a:gd name="T0" fmla="*/ 253 w 300"/>
              <a:gd name="T1" fmla="*/ 3 h 240"/>
              <a:gd name="T2" fmla="*/ 297 w 300"/>
              <a:gd name="T3" fmla="*/ 35 h 240"/>
              <a:gd name="T4" fmla="*/ 145 w 300"/>
              <a:gd name="T5" fmla="*/ 198 h 240"/>
              <a:gd name="T6" fmla="*/ 145 w 300"/>
              <a:gd name="T7" fmla="*/ 198 h 240"/>
              <a:gd name="T8" fmla="*/ 145 w 300"/>
              <a:gd name="T9" fmla="*/ 199 h 240"/>
              <a:gd name="T10" fmla="*/ 144 w 300"/>
              <a:gd name="T11" fmla="*/ 199 h 240"/>
              <a:gd name="T12" fmla="*/ 144 w 300"/>
              <a:gd name="T13" fmla="*/ 199 h 240"/>
              <a:gd name="T14" fmla="*/ 144 w 300"/>
              <a:gd name="T15" fmla="*/ 199 h 240"/>
              <a:gd name="T16" fmla="*/ 144 w 300"/>
              <a:gd name="T17" fmla="*/ 199 h 240"/>
              <a:gd name="T18" fmla="*/ 143 w 300"/>
              <a:gd name="T19" fmla="*/ 199 h 240"/>
              <a:gd name="T20" fmla="*/ 143 w 300"/>
              <a:gd name="T21" fmla="*/ 199 h 240"/>
              <a:gd name="T22" fmla="*/ 143 w 300"/>
              <a:gd name="T23" fmla="*/ 200 h 240"/>
              <a:gd name="T24" fmla="*/ 143 w 300"/>
              <a:gd name="T25" fmla="*/ 200 h 240"/>
              <a:gd name="T26" fmla="*/ 143 w 300"/>
              <a:gd name="T27" fmla="*/ 200 h 240"/>
              <a:gd name="T28" fmla="*/ 143 w 300"/>
              <a:gd name="T29" fmla="*/ 200 h 240"/>
              <a:gd name="T30" fmla="*/ 142 w 300"/>
              <a:gd name="T31" fmla="*/ 200 h 240"/>
              <a:gd name="T32" fmla="*/ 142 w 300"/>
              <a:gd name="T33" fmla="*/ 200 h 240"/>
              <a:gd name="T34" fmla="*/ 142 w 300"/>
              <a:gd name="T35" fmla="*/ 200 h 240"/>
              <a:gd name="T36" fmla="*/ 142 w 300"/>
              <a:gd name="T37" fmla="*/ 200 h 240"/>
              <a:gd name="T38" fmla="*/ 142 w 300"/>
              <a:gd name="T39" fmla="*/ 200 h 240"/>
              <a:gd name="T40" fmla="*/ 141 w 300"/>
              <a:gd name="T41" fmla="*/ 200 h 240"/>
              <a:gd name="T42" fmla="*/ 141 w 300"/>
              <a:gd name="T43" fmla="*/ 200 h 240"/>
              <a:gd name="T44" fmla="*/ 141 w 300"/>
              <a:gd name="T45" fmla="*/ 200 h 240"/>
              <a:gd name="T46" fmla="*/ 141 w 300"/>
              <a:gd name="T47" fmla="*/ 200 h 240"/>
              <a:gd name="T48" fmla="*/ 140 w 300"/>
              <a:gd name="T49" fmla="*/ 200 h 240"/>
              <a:gd name="T50" fmla="*/ 140 w 300"/>
              <a:gd name="T51" fmla="*/ 200 h 240"/>
              <a:gd name="T52" fmla="*/ 140 w 300"/>
              <a:gd name="T53" fmla="*/ 200 h 240"/>
              <a:gd name="T54" fmla="*/ 140 w 300"/>
              <a:gd name="T55" fmla="*/ 200 h 240"/>
              <a:gd name="T56" fmla="*/ 140 w 300"/>
              <a:gd name="T57" fmla="*/ 200 h 240"/>
              <a:gd name="T58" fmla="*/ 139 w 300"/>
              <a:gd name="T59" fmla="*/ 200 h 240"/>
              <a:gd name="T60" fmla="*/ 139 w 300"/>
              <a:gd name="T61" fmla="*/ 200 h 240"/>
              <a:gd name="T62" fmla="*/ 139 w 300"/>
              <a:gd name="T63" fmla="*/ 200 h 240"/>
              <a:gd name="T64" fmla="*/ 139 w 300"/>
              <a:gd name="T65" fmla="*/ 200 h 240"/>
              <a:gd name="T66" fmla="*/ 139 w 300"/>
              <a:gd name="T67" fmla="*/ 200 h 240"/>
              <a:gd name="T68" fmla="*/ 138 w 300"/>
              <a:gd name="T69" fmla="*/ 200 h 240"/>
              <a:gd name="T70" fmla="*/ 138 w 300"/>
              <a:gd name="T71" fmla="*/ 200 h 240"/>
              <a:gd name="T72" fmla="*/ 138 w 300"/>
              <a:gd name="T73" fmla="*/ 200 h 240"/>
              <a:gd name="T74" fmla="*/ 137 w 300"/>
              <a:gd name="T75" fmla="*/ 200 h 240"/>
              <a:gd name="T76" fmla="*/ 137 w 300"/>
              <a:gd name="T77" fmla="*/ 200 h 240"/>
              <a:gd name="T78" fmla="*/ 137 w 300"/>
              <a:gd name="T79" fmla="*/ 200 h 240"/>
              <a:gd name="T80" fmla="*/ 137 w 300"/>
              <a:gd name="T81" fmla="*/ 200 h 240"/>
              <a:gd name="T82" fmla="*/ 136 w 300"/>
              <a:gd name="T83" fmla="*/ 200 h 240"/>
              <a:gd name="T84" fmla="*/ 135 w 300"/>
              <a:gd name="T85" fmla="*/ 199 h 240"/>
              <a:gd name="T86" fmla="*/ 135 w 300"/>
              <a:gd name="T87" fmla="*/ 199 h 240"/>
              <a:gd name="T88" fmla="*/ 134 w 300"/>
              <a:gd name="T89" fmla="*/ 198 h 240"/>
              <a:gd name="T90" fmla="*/ 42 w 300"/>
              <a:gd name="T91" fmla="*/ 95 h 240"/>
              <a:gd name="T92" fmla="*/ 85 w 300"/>
              <a:gd name="T93" fmla="*/ 6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 h="240">
                <a:moveTo>
                  <a:pt x="139" y="117"/>
                </a:moveTo>
                <a:cubicBezTo>
                  <a:pt x="253" y="3"/>
                  <a:pt x="253" y="3"/>
                  <a:pt x="253" y="3"/>
                </a:cubicBezTo>
                <a:cubicBezTo>
                  <a:pt x="256" y="0"/>
                  <a:pt x="262" y="0"/>
                  <a:pt x="265" y="3"/>
                </a:cubicBezTo>
                <a:cubicBezTo>
                  <a:pt x="297" y="35"/>
                  <a:pt x="297" y="35"/>
                  <a:pt x="297" y="35"/>
                </a:cubicBezTo>
                <a:cubicBezTo>
                  <a:pt x="300" y="38"/>
                  <a:pt x="300" y="43"/>
                  <a:pt x="297" y="47"/>
                </a:cubicBezTo>
                <a:cubicBezTo>
                  <a:pt x="246" y="97"/>
                  <a:pt x="196" y="148"/>
                  <a:pt x="145" y="198"/>
                </a:cubicBezTo>
                <a:cubicBezTo>
                  <a:pt x="145" y="198"/>
                  <a:pt x="145" y="198"/>
                  <a:pt x="145" y="198"/>
                </a:cubicBezTo>
                <a:cubicBezTo>
                  <a:pt x="145" y="198"/>
                  <a:pt x="145" y="198"/>
                  <a:pt x="145" y="198"/>
                </a:cubicBezTo>
                <a:cubicBezTo>
                  <a:pt x="145" y="199"/>
                  <a:pt x="145" y="199"/>
                  <a:pt x="145" y="199"/>
                </a:cubicBezTo>
                <a:cubicBezTo>
                  <a:pt x="145" y="199"/>
                  <a:pt x="145" y="199"/>
                  <a:pt x="145"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3" y="199"/>
                  <a:pt x="143" y="199"/>
                  <a:pt x="143" y="199"/>
                </a:cubicBezTo>
                <a:cubicBezTo>
                  <a:pt x="143" y="199"/>
                  <a:pt x="143" y="199"/>
                  <a:pt x="143" y="199"/>
                </a:cubicBezTo>
                <a:cubicBezTo>
                  <a:pt x="143" y="199"/>
                  <a:pt x="143" y="199"/>
                  <a:pt x="143" y="199"/>
                </a:cubicBezTo>
                <a:cubicBezTo>
                  <a:pt x="143" y="199"/>
                  <a:pt x="143" y="199"/>
                  <a:pt x="143" y="199"/>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6" y="200"/>
                  <a:pt x="136" y="200"/>
                  <a:pt x="136" y="200"/>
                </a:cubicBezTo>
                <a:cubicBezTo>
                  <a:pt x="136" y="200"/>
                  <a:pt x="136" y="200"/>
                  <a:pt x="136" y="199"/>
                </a:cubicBezTo>
                <a:cubicBezTo>
                  <a:pt x="135" y="199"/>
                  <a:pt x="135" y="199"/>
                  <a:pt x="135" y="199"/>
                </a:cubicBezTo>
                <a:cubicBezTo>
                  <a:pt x="135" y="199"/>
                  <a:pt x="135" y="199"/>
                  <a:pt x="135" y="199"/>
                </a:cubicBezTo>
                <a:cubicBezTo>
                  <a:pt x="135" y="199"/>
                  <a:pt x="135" y="199"/>
                  <a:pt x="135" y="199"/>
                </a:cubicBezTo>
                <a:cubicBezTo>
                  <a:pt x="135" y="199"/>
                  <a:pt x="135" y="199"/>
                  <a:pt x="135" y="199"/>
                </a:cubicBezTo>
                <a:cubicBezTo>
                  <a:pt x="135" y="199"/>
                  <a:pt x="134" y="199"/>
                  <a:pt x="134" y="198"/>
                </a:cubicBezTo>
                <a:cubicBezTo>
                  <a:pt x="0" y="64"/>
                  <a:pt x="176" y="240"/>
                  <a:pt x="42" y="106"/>
                </a:cubicBezTo>
                <a:cubicBezTo>
                  <a:pt x="39" y="103"/>
                  <a:pt x="39" y="98"/>
                  <a:pt x="42" y="95"/>
                </a:cubicBezTo>
                <a:cubicBezTo>
                  <a:pt x="74" y="63"/>
                  <a:pt x="74" y="63"/>
                  <a:pt x="74" y="63"/>
                </a:cubicBezTo>
                <a:cubicBezTo>
                  <a:pt x="77" y="60"/>
                  <a:pt x="82" y="60"/>
                  <a:pt x="85" y="63"/>
                </a:cubicBezTo>
                <a:lnTo>
                  <a:pt x="139" y="117"/>
                </a:ln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cs-CZ">
              <a:solidFill>
                <a:srgbClr val="515151"/>
              </a:solidFill>
            </a:endParaRPr>
          </a:p>
        </p:txBody>
      </p:sp>
      <p:sp>
        <p:nvSpPr>
          <p:cNvPr id="9" name="Freeform 865"/>
          <p:cNvSpPr>
            <a:spLocks/>
          </p:cNvSpPr>
          <p:nvPr/>
        </p:nvSpPr>
        <p:spPr bwMode="auto">
          <a:xfrm>
            <a:off x="1583366" y="2608446"/>
            <a:ext cx="327675" cy="242698"/>
          </a:xfrm>
          <a:custGeom>
            <a:avLst/>
            <a:gdLst>
              <a:gd name="T0" fmla="*/ 253 w 300"/>
              <a:gd name="T1" fmla="*/ 3 h 240"/>
              <a:gd name="T2" fmla="*/ 297 w 300"/>
              <a:gd name="T3" fmla="*/ 35 h 240"/>
              <a:gd name="T4" fmla="*/ 145 w 300"/>
              <a:gd name="T5" fmla="*/ 198 h 240"/>
              <a:gd name="T6" fmla="*/ 145 w 300"/>
              <a:gd name="T7" fmla="*/ 198 h 240"/>
              <a:gd name="T8" fmla="*/ 145 w 300"/>
              <a:gd name="T9" fmla="*/ 199 h 240"/>
              <a:gd name="T10" fmla="*/ 144 w 300"/>
              <a:gd name="T11" fmla="*/ 199 h 240"/>
              <a:gd name="T12" fmla="*/ 144 w 300"/>
              <a:gd name="T13" fmla="*/ 199 h 240"/>
              <a:gd name="T14" fmla="*/ 144 w 300"/>
              <a:gd name="T15" fmla="*/ 199 h 240"/>
              <a:gd name="T16" fmla="*/ 144 w 300"/>
              <a:gd name="T17" fmla="*/ 199 h 240"/>
              <a:gd name="T18" fmla="*/ 143 w 300"/>
              <a:gd name="T19" fmla="*/ 199 h 240"/>
              <a:gd name="T20" fmla="*/ 143 w 300"/>
              <a:gd name="T21" fmla="*/ 199 h 240"/>
              <a:gd name="T22" fmla="*/ 143 w 300"/>
              <a:gd name="T23" fmla="*/ 200 h 240"/>
              <a:gd name="T24" fmla="*/ 143 w 300"/>
              <a:gd name="T25" fmla="*/ 200 h 240"/>
              <a:gd name="T26" fmla="*/ 143 w 300"/>
              <a:gd name="T27" fmla="*/ 200 h 240"/>
              <a:gd name="T28" fmla="*/ 143 w 300"/>
              <a:gd name="T29" fmla="*/ 200 h 240"/>
              <a:gd name="T30" fmla="*/ 142 w 300"/>
              <a:gd name="T31" fmla="*/ 200 h 240"/>
              <a:gd name="T32" fmla="*/ 142 w 300"/>
              <a:gd name="T33" fmla="*/ 200 h 240"/>
              <a:gd name="T34" fmla="*/ 142 w 300"/>
              <a:gd name="T35" fmla="*/ 200 h 240"/>
              <a:gd name="T36" fmla="*/ 142 w 300"/>
              <a:gd name="T37" fmla="*/ 200 h 240"/>
              <a:gd name="T38" fmla="*/ 142 w 300"/>
              <a:gd name="T39" fmla="*/ 200 h 240"/>
              <a:gd name="T40" fmla="*/ 141 w 300"/>
              <a:gd name="T41" fmla="*/ 200 h 240"/>
              <a:gd name="T42" fmla="*/ 141 w 300"/>
              <a:gd name="T43" fmla="*/ 200 h 240"/>
              <a:gd name="T44" fmla="*/ 141 w 300"/>
              <a:gd name="T45" fmla="*/ 200 h 240"/>
              <a:gd name="T46" fmla="*/ 141 w 300"/>
              <a:gd name="T47" fmla="*/ 200 h 240"/>
              <a:gd name="T48" fmla="*/ 140 w 300"/>
              <a:gd name="T49" fmla="*/ 200 h 240"/>
              <a:gd name="T50" fmla="*/ 140 w 300"/>
              <a:gd name="T51" fmla="*/ 200 h 240"/>
              <a:gd name="T52" fmla="*/ 140 w 300"/>
              <a:gd name="T53" fmla="*/ 200 h 240"/>
              <a:gd name="T54" fmla="*/ 140 w 300"/>
              <a:gd name="T55" fmla="*/ 200 h 240"/>
              <a:gd name="T56" fmla="*/ 140 w 300"/>
              <a:gd name="T57" fmla="*/ 200 h 240"/>
              <a:gd name="T58" fmla="*/ 139 w 300"/>
              <a:gd name="T59" fmla="*/ 200 h 240"/>
              <a:gd name="T60" fmla="*/ 139 w 300"/>
              <a:gd name="T61" fmla="*/ 200 h 240"/>
              <a:gd name="T62" fmla="*/ 139 w 300"/>
              <a:gd name="T63" fmla="*/ 200 h 240"/>
              <a:gd name="T64" fmla="*/ 139 w 300"/>
              <a:gd name="T65" fmla="*/ 200 h 240"/>
              <a:gd name="T66" fmla="*/ 139 w 300"/>
              <a:gd name="T67" fmla="*/ 200 h 240"/>
              <a:gd name="T68" fmla="*/ 138 w 300"/>
              <a:gd name="T69" fmla="*/ 200 h 240"/>
              <a:gd name="T70" fmla="*/ 138 w 300"/>
              <a:gd name="T71" fmla="*/ 200 h 240"/>
              <a:gd name="T72" fmla="*/ 138 w 300"/>
              <a:gd name="T73" fmla="*/ 200 h 240"/>
              <a:gd name="T74" fmla="*/ 137 w 300"/>
              <a:gd name="T75" fmla="*/ 200 h 240"/>
              <a:gd name="T76" fmla="*/ 137 w 300"/>
              <a:gd name="T77" fmla="*/ 200 h 240"/>
              <a:gd name="T78" fmla="*/ 137 w 300"/>
              <a:gd name="T79" fmla="*/ 200 h 240"/>
              <a:gd name="T80" fmla="*/ 137 w 300"/>
              <a:gd name="T81" fmla="*/ 200 h 240"/>
              <a:gd name="T82" fmla="*/ 136 w 300"/>
              <a:gd name="T83" fmla="*/ 200 h 240"/>
              <a:gd name="T84" fmla="*/ 135 w 300"/>
              <a:gd name="T85" fmla="*/ 199 h 240"/>
              <a:gd name="T86" fmla="*/ 135 w 300"/>
              <a:gd name="T87" fmla="*/ 199 h 240"/>
              <a:gd name="T88" fmla="*/ 134 w 300"/>
              <a:gd name="T89" fmla="*/ 198 h 240"/>
              <a:gd name="T90" fmla="*/ 42 w 300"/>
              <a:gd name="T91" fmla="*/ 95 h 240"/>
              <a:gd name="T92" fmla="*/ 85 w 300"/>
              <a:gd name="T93" fmla="*/ 6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 h="240">
                <a:moveTo>
                  <a:pt x="139" y="117"/>
                </a:moveTo>
                <a:cubicBezTo>
                  <a:pt x="253" y="3"/>
                  <a:pt x="253" y="3"/>
                  <a:pt x="253" y="3"/>
                </a:cubicBezTo>
                <a:cubicBezTo>
                  <a:pt x="256" y="0"/>
                  <a:pt x="262" y="0"/>
                  <a:pt x="265" y="3"/>
                </a:cubicBezTo>
                <a:cubicBezTo>
                  <a:pt x="297" y="35"/>
                  <a:pt x="297" y="35"/>
                  <a:pt x="297" y="35"/>
                </a:cubicBezTo>
                <a:cubicBezTo>
                  <a:pt x="300" y="38"/>
                  <a:pt x="300" y="43"/>
                  <a:pt x="297" y="47"/>
                </a:cubicBezTo>
                <a:cubicBezTo>
                  <a:pt x="246" y="97"/>
                  <a:pt x="196" y="148"/>
                  <a:pt x="145" y="198"/>
                </a:cubicBezTo>
                <a:cubicBezTo>
                  <a:pt x="145" y="198"/>
                  <a:pt x="145" y="198"/>
                  <a:pt x="145" y="198"/>
                </a:cubicBezTo>
                <a:cubicBezTo>
                  <a:pt x="145" y="198"/>
                  <a:pt x="145" y="198"/>
                  <a:pt x="145" y="198"/>
                </a:cubicBezTo>
                <a:cubicBezTo>
                  <a:pt x="145" y="199"/>
                  <a:pt x="145" y="199"/>
                  <a:pt x="145" y="199"/>
                </a:cubicBezTo>
                <a:cubicBezTo>
                  <a:pt x="145" y="199"/>
                  <a:pt x="145" y="199"/>
                  <a:pt x="145"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3" y="199"/>
                  <a:pt x="143" y="199"/>
                  <a:pt x="143" y="199"/>
                </a:cubicBezTo>
                <a:cubicBezTo>
                  <a:pt x="143" y="199"/>
                  <a:pt x="143" y="199"/>
                  <a:pt x="143" y="199"/>
                </a:cubicBezTo>
                <a:cubicBezTo>
                  <a:pt x="143" y="199"/>
                  <a:pt x="143" y="199"/>
                  <a:pt x="143" y="199"/>
                </a:cubicBezTo>
                <a:cubicBezTo>
                  <a:pt x="143" y="199"/>
                  <a:pt x="143" y="199"/>
                  <a:pt x="143" y="199"/>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6" y="200"/>
                  <a:pt x="136" y="200"/>
                  <a:pt x="136" y="200"/>
                </a:cubicBezTo>
                <a:cubicBezTo>
                  <a:pt x="136" y="200"/>
                  <a:pt x="136" y="200"/>
                  <a:pt x="136" y="199"/>
                </a:cubicBezTo>
                <a:cubicBezTo>
                  <a:pt x="135" y="199"/>
                  <a:pt x="135" y="199"/>
                  <a:pt x="135" y="199"/>
                </a:cubicBezTo>
                <a:cubicBezTo>
                  <a:pt x="135" y="199"/>
                  <a:pt x="135" y="199"/>
                  <a:pt x="135" y="199"/>
                </a:cubicBezTo>
                <a:cubicBezTo>
                  <a:pt x="135" y="199"/>
                  <a:pt x="135" y="199"/>
                  <a:pt x="135" y="199"/>
                </a:cubicBezTo>
                <a:cubicBezTo>
                  <a:pt x="135" y="199"/>
                  <a:pt x="135" y="199"/>
                  <a:pt x="135" y="199"/>
                </a:cubicBezTo>
                <a:cubicBezTo>
                  <a:pt x="135" y="199"/>
                  <a:pt x="134" y="199"/>
                  <a:pt x="134" y="198"/>
                </a:cubicBezTo>
                <a:cubicBezTo>
                  <a:pt x="0" y="64"/>
                  <a:pt x="176" y="240"/>
                  <a:pt x="42" y="106"/>
                </a:cubicBezTo>
                <a:cubicBezTo>
                  <a:pt x="39" y="103"/>
                  <a:pt x="39" y="98"/>
                  <a:pt x="42" y="95"/>
                </a:cubicBezTo>
                <a:cubicBezTo>
                  <a:pt x="74" y="63"/>
                  <a:pt x="74" y="63"/>
                  <a:pt x="74" y="63"/>
                </a:cubicBezTo>
                <a:cubicBezTo>
                  <a:pt x="77" y="60"/>
                  <a:pt x="82" y="60"/>
                  <a:pt x="85" y="63"/>
                </a:cubicBezTo>
                <a:lnTo>
                  <a:pt x="139" y="117"/>
                </a:ln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cs-CZ">
              <a:solidFill>
                <a:srgbClr val="515151"/>
              </a:solidFill>
            </a:endParaRPr>
          </a:p>
        </p:txBody>
      </p:sp>
      <p:sp>
        <p:nvSpPr>
          <p:cNvPr id="10" name="Freeform 865"/>
          <p:cNvSpPr>
            <a:spLocks/>
          </p:cNvSpPr>
          <p:nvPr/>
        </p:nvSpPr>
        <p:spPr bwMode="auto">
          <a:xfrm>
            <a:off x="1601217" y="3328526"/>
            <a:ext cx="327675" cy="242698"/>
          </a:xfrm>
          <a:custGeom>
            <a:avLst/>
            <a:gdLst>
              <a:gd name="T0" fmla="*/ 253 w 300"/>
              <a:gd name="T1" fmla="*/ 3 h 240"/>
              <a:gd name="T2" fmla="*/ 297 w 300"/>
              <a:gd name="T3" fmla="*/ 35 h 240"/>
              <a:gd name="T4" fmla="*/ 145 w 300"/>
              <a:gd name="T5" fmla="*/ 198 h 240"/>
              <a:gd name="T6" fmla="*/ 145 w 300"/>
              <a:gd name="T7" fmla="*/ 198 h 240"/>
              <a:gd name="T8" fmla="*/ 145 w 300"/>
              <a:gd name="T9" fmla="*/ 199 h 240"/>
              <a:gd name="T10" fmla="*/ 144 w 300"/>
              <a:gd name="T11" fmla="*/ 199 h 240"/>
              <a:gd name="T12" fmla="*/ 144 w 300"/>
              <a:gd name="T13" fmla="*/ 199 h 240"/>
              <a:gd name="T14" fmla="*/ 144 w 300"/>
              <a:gd name="T15" fmla="*/ 199 h 240"/>
              <a:gd name="T16" fmla="*/ 144 w 300"/>
              <a:gd name="T17" fmla="*/ 199 h 240"/>
              <a:gd name="T18" fmla="*/ 143 w 300"/>
              <a:gd name="T19" fmla="*/ 199 h 240"/>
              <a:gd name="T20" fmla="*/ 143 w 300"/>
              <a:gd name="T21" fmla="*/ 199 h 240"/>
              <a:gd name="T22" fmla="*/ 143 w 300"/>
              <a:gd name="T23" fmla="*/ 200 h 240"/>
              <a:gd name="T24" fmla="*/ 143 w 300"/>
              <a:gd name="T25" fmla="*/ 200 h 240"/>
              <a:gd name="T26" fmla="*/ 143 w 300"/>
              <a:gd name="T27" fmla="*/ 200 h 240"/>
              <a:gd name="T28" fmla="*/ 143 w 300"/>
              <a:gd name="T29" fmla="*/ 200 h 240"/>
              <a:gd name="T30" fmla="*/ 142 w 300"/>
              <a:gd name="T31" fmla="*/ 200 h 240"/>
              <a:gd name="T32" fmla="*/ 142 w 300"/>
              <a:gd name="T33" fmla="*/ 200 h 240"/>
              <a:gd name="T34" fmla="*/ 142 w 300"/>
              <a:gd name="T35" fmla="*/ 200 h 240"/>
              <a:gd name="T36" fmla="*/ 142 w 300"/>
              <a:gd name="T37" fmla="*/ 200 h 240"/>
              <a:gd name="T38" fmla="*/ 142 w 300"/>
              <a:gd name="T39" fmla="*/ 200 h 240"/>
              <a:gd name="T40" fmla="*/ 141 w 300"/>
              <a:gd name="T41" fmla="*/ 200 h 240"/>
              <a:gd name="T42" fmla="*/ 141 w 300"/>
              <a:gd name="T43" fmla="*/ 200 h 240"/>
              <a:gd name="T44" fmla="*/ 141 w 300"/>
              <a:gd name="T45" fmla="*/ 200 h 240"/>
              <a:gd name="T46" fmla="*/ 141 w 300"/>
              <a:gd name="T47" fmla="*/ 200 h 240"/>
              <a:gd name="T48" fmla="*/ 140 w 300"/>
              <a:gd name="T49" fmla="*/ 200 h 240"/>
              <a:gd name="T50" fmla="*/ 140 w 300"/>
              <a:gd name="T51" fmla="*/ 200 h 240"/>
              <a:gd name="T52" fmla="*/ 140 w 300"/>
              <a:gd name="T53" fmla="*/ 200 h 240"/>
              <a:gd name="T54" fmla="*/ 140 w 300"/>
              <a:gd name="T55" fmla="*/ 200 h 240"/>
              <a:gd name="T56" fmla="*/ 140 w 300"/>
              <a:gd name="T57" fmla="*/ 200 h 240"/>
              <a:gd name="T58" fmla="*/ 139 w 300"/>
              <a:gd name="T59" fmla="*/ 200 h 240"/>
              <a:gd name="T60" fmla="*/ 139 w 300"/>
              <a:gd name="T61" fmla="*/ 200 h 240"/>
              <a:gd name="T62" fmla="*/ 139 w 300"/>
              <a:gd name="T63" fmla="*/ 200 h 240"/>
              <a:gd name="T64" fmla="*/ 139 w 300"/>
              <a:gd name="T65" fmla="*/ 200 h 240"/>
              <a:gd name="T66" fmla="*/ 139 w 300"/>
              <a:gd name="T67" fmla="*/ 200 h 240"/>
              <a:gd name="T68" fmla="*/ 138 w 300"/>
              <a:gd name="T69" fmla="*/ 200 h 240"/>
              <a:gd name="T70" fmla="*/ 138 w 300"/>
              <a:gd name="T71" fmla="*/ 200 h 240"/>
              <a:gd name="T72" fmla="*/ 138 w 300"/>
              <a:gd name="T73" fmla="*/ 200 h 240"/>
              <a:gd name="T74" fmla="*/ 137 w 300"/>
              <a:gd name="T75" fmla="*/ 200 h 240"/>
              <a:gd name="T76" fmla="*/ 137 w 300"/>
              <a:gd name="T77" fmla="*/ 200 h 240"/>
              <a:gd name="T78" fmla="*/ 137 w 300"/>
              <a:gd name="T79" fmla="*/ 200 h 240"/>
              <a:gd name="T80" fmla="*/ 137 w 300"/>
              <a:gd name="T81" fmla="*/ 200 h 240"/>
              <a:gd name="T82" fmla="*/ 136 w 300"/>
              <a:gd name="T83" fmla="*/ 200 h 240"/>
              <a:gd name="T84" fmla="*/ 135 w 300"/>
              <a:gd name="T85" fmla="*/ 199 h 240"/>
              <a:gd name="T86" fmla="*/ 135 w 300"/>
              <a:gd name="T87" fmla="*/ 199 h 240"/>
              <a:gd name="T88" fmla="*/ 134 w 300"/>
              <a:gd name="T89" fmla="*/ 198 h 240"/>
              <a:gd name="T90" fmla="*/ 42 w 300"/>
              <a:gd name="T91" fmla="*/ 95 h 240"/>
              <a:gd name="T92" fmla="*/ 85 w 300"/>
              <a:gd name="T93" fmla="*/ 6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 h="240">
                <a:moveTo>
                  <a:pt x="139" y="117"/>
                </a:moveTo>
                <a:cubicBezTo>
                  <a:pt x="253" y="3"/>
                  <a:pt x="253" y="3"/>
                  <a:pt x="253" y="3"/>
                </a:cubicBezTo>
                <a:cubicBezTo>
                  <a:pt x="256" y="0"/>
                  <a:pt x="262" y="0"/>
                  <a:pt x="265" y="3"/>
                </a:cubicBezTo>
                <a:cubicBezTo>
                  <a:pt x="297" y="35"/>
                  <a:pt x="297" y="35"/>
                  <a:pt x="297" y="35"/>
                </a:cubicBezTo>
                <a:cubicBezTo>
                  <a:pt x="300" y="38"/>
                  <a:pt x="300" y="43"/>
                  <a:pt x="297" y="47"/>
                </a:cubicBezTo>
                <a:cubicBezTo>
                  <a:pt x="246" y="97"/>
                  <a:pt x="196" y="148"/>
                  <a:pt x="145" y="198"/>
                </a:cubicBezTo>
                <a:cubicBezTo>
                  <a:pt x="145" y="198"/>
                  <a:pt x="145" y="198"/>
                  <a:pt x="145" y="198"/>
                </a:cubicBezTo>
                <a:cubicBezTo>
                  <a:pt x="145" y="198"/>
                  <a:pt x="145" y="198"/>
                  <a:pt x="145" y="198"/>
                </a:cubicBezTo>
                <a:cubicBezTo>
                  <a:pt x="145" y="199"/>
                  <a:pt x="145" y="199"/>
                  <a:pt x="145" y="199"/>
                </a:cubicBezTo>
                <a:cubicBezTo>
                  <a:pt x="145" y="199"/>
                  <a:pt x="145" y="199"/>
                  <a:pt x="145"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3" y="199"/>
                  <a:pt x="143" y="199"/>
                  <a:pt x="143" y="199"/>
                </a:cubicBezTo>
                <a:cubicBezTo>
                  <a:pt x="143" y="199"/>
                  <a:pt x="143" y="199"/>
                  <a:pt x="143" y="199"/>
                </a:cubicBezTo>
                <a:cubicBezTo>
                  <a:pt x="143" y="199"/>
                  <a:pt x="143" y="199"/>
                  <a:pt x="143" y="199"/>
                </a:cubicBezTo>
                <a:cubicBezTo>
                  <a:pt x="143" y="199"/>
                  <a:pt x="143" y="199"/>
                  <a:pt x="143" y="199"/>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6" y="200"/>
                  <a:pt x="136" y="200"/>
                  <a:pt x="136" y="200"/>
                </a:cubicBezTo>
                <a:cubicBezTo>
                  <a:pt x="136" y="200"/>
                  <a:pt x="136" y="200"/>
                  <a:pt x="136" y="199"/>
                </a:cubicBezTo>
                <a:cubicBezTo>
                  <a:pt x="135" y="199"/>
                  <a:pt x="135" y="199"/>
                  <a:pt x="135" y="199"/>
                </a:cubicBezTo>
                <a:cubicBezTo>
                  <a:pt x="135" y="199"/>
                  <a:pt x="135" y="199"/>
                  <a:pt x="135" y="199"/>
                </a:cubicBezTo>
                <a:cubicBezTo>
                  <a:pt x="135" y="199"/>
                  <a:pt x="135" y="199"/>
                  <a:pt x="135" y="199"/>
                </a:cubicBezTo>
                <a:cubicBezTo>
                  <a:pt x="135" y="199"/>
                  <a:pt x="135" y="199"/>
                  <a:pt x="135" y="199"/>
                </a:cubicBezTo>
                <a:cubicBezTo>
                  <a:pt x="135" y="199"/>
                  <a:pt x="134" y="199"/>
                  <a:pt x="134" y="198"/>
                </a:cubicBezTo>
                <a:cubicBezTo>
                  <a:pt x="0" y="64"/>
                  <a:pt x="176" y="240"/>
                  <a:pt x="42" y="106"/>
                </a:cubicBezTo>
                <a:cubicBezTo>
                  <a:pt x="39" y="103"/>
                  <a:pt x="39" y="98"/>
                  <a:pt x="42" y="95"/>
                </a:cubicBezTo>
                <a:cubicBezTo>
                  <a:pt x="74" y="63"/>
                  <a:pt x="74" y="63"/>
                  <a:pt x="74" y="63"/>
                </a:cubicBezTo>
                <a:cubicBezTo>
                  <a:pt x="77" y="60"/>
                  <a:pt x="82" y="60"/>
                  <a:pt x="85" y="63"/>
                </a:cubicBezTo>
                <a:lnTo>
                  <a:pt x="139" y="117"/>
                </a:ln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cs-CZ">
              <a:solidFill>
                <a:srgbClr val="515151"/>
              </a:solidFill>
            </a:endParaRPr>
          </a:p>
        </p:txBody>
      </p:sp>
      <p:sp>
        <p:nvSpPr>
          <p:cNvPr id="11" name="Freeform 865"/>
          <p:cNvSpPr>
            <a:spLocks/>
          </p:cNvSpPr>
          <p:nvPr/>
        </p:nvSpPr>
        <p:spPr bwMode="auto">
          <a:xfrm>
            <a:off x="1619068" y="4048606"/>
            <a:ext cx="327675" cy="242698"/>
          </a:xfrm>
          <a:custGeom>
            <a:avLst/>
            <a:gdLst>
              <a:gd name="T0" fmla="*/ 253 w 300"/>
              <a:gd name="T1" fmla="*/ 3 h 240"/>
              <a:gd name="T2" fmla="*/ 297 w 300"/>
              <a:gd name="T3" fmla="*/ 35 h 240"/>
              <a:gd name="T4" fmla="*/ 145 w 300"/>
              <a:gd name="T5" fmla="*/ 198 h 240"/>
              <a:gd name="T6" fmla="*/ 145 w 300"/>
              <a:gd name="T7" fmla="*/ 198 h 240"/>
              <a:gd name="T8" fmla="*/ 145 w 300"/>
              <a:gd name="T9" fmla="*/ 199 h 240"/>
              <a:gd name="T10" fmla="*/ 144 w 300"/>
              <a:gd name="T11" fmla="*/ 199 h 240"/>
              <a:gd name="T12" fmla="*/ 144 w 300"/>
              <a:gd name="T13" fmla="*/ 199 h 240"/>
              <a:gd name="T14" fmla="*/ 144 w 300"/>
              <a:gd name="T15" fmla="*/ 199 h 240"/>
              <a:gd name="T16" fmla="*/ 144 w 300"/>
              <a:gd name="T17" fmla="*/ 199 h 240"/>
              <a:gd name="T18" fmla="*/ 143 w 300"/>
              <a:gd name="T19" fmla="*/ 199 h 240"/>
              <a:gd name="T20" fmla="*/ 143 w 300"/>
              <a:gd name="T21" fmla="*/ 199 h 240"/>
              <a:gd name="T22" fmla="*/ 143 w 300"/>
              <a:gd name="T23" fmla="*/ 200 h 240"/>
              <a:gd name="T24" fmla="*/ 143 w 300"/>
              <a:gd name="T25" fmla="*/ 200 h 240"/>
              <a:gd name="T26" fmla="*/ 143 w 300"/>
              <a:gd name="T27" fmla="*/ 200 h 240"/>
              <a:gd name="T28" fmla="*/ 143 w 300"/>
              <a:gd name="T29" fmla="*/ 200 h 240"/>
              <a:gd name="T30" fmla="*/ 142 w 300"/>
              <a:gd name="T31" fmla="*/ 200 h 240"/>
              <a:gd name="T32" fmla="*/ 142 w 300"/>
              <a:gd name="T33" fmla="*/ 200 h 240"/>
              <a:gd name="T34" fmla="*/ 142 w 300"/>
              <a:gd name="T35" fmla="*/ 200 h 240"/>
              <a:gd name="T36" fmla="*/ 142 w 300"/>
              <a:gd name="T37" fmla="*/ 200 h 240"/>
              <a:gd name="T38" fmla="*/ 142 w 300"/>
              <a:gd name="T39" fmla="*/ 200 h 240"/>
              <a:gd name="T40" fmla="*/ 141 w 300"/>
              <a:gd name="T41" fmla="*/ 200 h 240"/>
              <a:gd name="T42" fmla="*/ 141 w 300"/>
              <a:gd name="T43" fmla="*/ 200 h 240"/>
              <a:gd name="T44" fmla="*/ 141 w 300"/>
              <a:gd name="T45" fmla="*/ 200 h 240"/>
              <a:gd name="T46" fmla="*/ 141 w 300"/>
              <a:gd name="T47" fmla="*/ 200 h 240"/>
              <a:gd name="T48" fmla="*/ 140 w 300"/>
              <a:gd name="T49" fmla="*/ 200 h 240"/>
              <a:gd name="T50" fmla="*/ 140 w 300"/>
              <a:gd name="T51" fmla="*/ 200 h 240"/>
              <a:gd name="T52" fmla="*/ 140 w 300"/>
              <a:gd name="T53" fmla="*/ 200 h 240"/>
              <a:gd name="T54" fmla="*/ 140 w 300"/>
              <a:gd name="T55" fmla="*/ 200 h 240"/>
              <a:gd name="T56" fmla="*/ 140 w 300"/>
              <a:gd name="T57" fmla="*/ 200 h 240"/>
              <a:gd name="T58" fmla="*/ 139 w 300"/>
              <a:gd name="T59" fmla="*/ 200 h 240"/>
              <a:gd name="T60" fmla="*/ 139 w 300"/>
              <a:gd name="T61" fmla="*/ 200 h 240"/>
              <a:gd name="T62" fmla="*/ 139 w 300"/>
              <a:gd name="T63" fmla="*/ 200 h 240"/>
              <a:gd name="T64" fmla="*/ 139 w 300"/>
              <a:gd name="T65" fmla="*/ 200 h 240"/>
              <a:gd name="T66" fmla="*/ 139 w 300"/>
              <a:gd name="T67" fmla="*/ 200 h 240"/>
              <a:gd name="T68" fmla="*/ 138 w 300"/>
              <a:gd name="T69" fmla="*/ 200 h 240"/>
              <a:gd name="T70" fmla="*/ 138 w 300"/>
              <a:gd name="T71" fmla="*/ 200 h 240"/>
              <a:gd name="T72" fmla="*/ 138 w 300"/>
              <a:gd name="T73" fmla="*/ 200 h 240"/>
              <a:gd name="T74" fmla="*/ 137 w 300"/>
              <a:gd name="T75" fmla="*/ 200 h 240"/>
              <a:gd name="T76" fmla="*/ 137 w 300"/>
              <a:gd name="T77" fmla="*/ 200 h 240"/>
              <a:gd name="T78" fmla="*/ 137 w 300"/>
              <a:gd name="T79" fmla="*/ 200 h 240"/>
              <a:gd name="T80" fmla="*/ 137 w 300"/>
              <a:gd name="T81" fmla="*/ 200 h 240"/>
              <a:gd name="T82" fmla="*/ 136 w 300"/>
              <a:gd name="T83" fmla="*/ 200 h 240"/>
              <a:gd name="T84" fmla="*/ 135 w 300"/>
              <a:gd name="T85" fmla="*/ 199 h 240"/>
              <a:gd name="T86" fmla="*/ 135 w 300"/>
              <a:gd name="T87" fmla="*/ 199 h 240"/>
              <a:gd name="T88" fmla="*/ 134 w 300"/>
              <a:gd name="T89" fmla="*/ 198 h 240"/>
              <a:gd name="T90" fmla="*/ 42 w 300"/>
              <a:gd name="T91" fmla="*/ 95 h 240"/>
              <a:gd name="T92" fmla="*/ 85 w 300"/>
              <a:gd name="T93" fmla="*/ 6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 h="240">
                <a:moveTo>
                  <a:pt x="139" y="117"/>
                </a:moveTo>
                <a:cubicBezTo>
                  <a:pt x="253" y="3"/>
                  <a:pt x="253" y="3"/>
                  <a:pt x="253" y="3"/>
                </a:cubicBezTo>
                <a:cubicBezTo>
                  <a:pt x="256" y="0"/>
                  <a:pt x="262" y="0"/>
                  <a:pt x="265" y="3"/>
                </a:cubicBezTo>
                <a:cubicBezTo>
                  <a:pt x="297" y="35"/>
                  <a:pt x="297" y="35"/>
                  <a:pt x="297" y="35"/>
                </a:cubicBezTo>
                <a:cubicBezTo>
                  <a:pt x="300" y="38"/>
                  <a:pt x="300" y="43"/>
                  <a:pt x="297" y="47"/>
                </a:cubicBezTo>
                <a:cubicBezTo>
                  <a:pt x="246" y="97"/>
                  <a:pt x="196" y="148"/>
                  <a:pt x="145" y="198"/>
                </a:cubicBezTo>
                <a:cubicBezTo>
                  <a:pt x="145" y="198"/>
                  <a:pt x="145" y="198"/>
                  <a:pt x="145" y="198"/>
                </a:cubicBezTo>
                <a:cubicBezTo>
                  <a:pt x="145" y="198"/>
                  <a:pt x="145" y="198"/>
                  <a:pt x="145" y="198"/>
                </a:cubicBezTo>
                <a:cubicBezTo>
                  <a:pt x="145" y="199"/>
                  <a:pt x="145" y="199"/>
                  <a:pt x="145" y="199"/>
                </a:cubicBezTo>
                <a:cubicBezTo>
                  <a:pt x="145" y="199"/>
                  <a:pt x="145" y="199"/>
                  <a:pt x="145"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3" y="199"/>
                  <a:pt x="143" y="199"/>
                  <a:pt x="143" y="199"/>
                </a:cubicBezTo>
                <a:cubicBezTo>
                  <a:pt x="143" y="199"/>
                  <a:pt x="143" y="199"/>
                  <a:pt x="143" y="199"/>
                </a:cubicBezTo>
                <a:cubicBezTo>
                  <a:pt x="143" y="199"/>
                  <a:pt x="143" y="199"/>
                  <a:pt x="143" y="199"/>
                </a:cubicBezTo>
                <a:cubicBezTo>
                  <a:pt x="143" y="199"/>
                  <a:pt x="143" y="199"/>
                  <a:pt x="143" y="199"/>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6" y="200"/>
                  <a:pt x="136" y="200"/>
                  <a:pt x="136" y="200"/>
                </a:cubicBezTo>
                <a:cubicBezTo>
                  <a:pt x="136" y="200"/>
                  <a:pt x="136" y="200"/>
                  <a:pt x="136" y="199"/>
                </a:cubicBezTo>
                <a:cubicBezTo>
                  <a:pt x="135" y="199"/>
                  <a:pt x="135" y="199"/>
                  <a:pt x="135" y="199"/>
                </a:cubicBezTo>
                <a:cubicBezTo>
                  <a:pt x="135" y="199"/>
                  <a:pt x="135" y="199"/>
                  <a:pt x="135" y="199"/>
                </a:cubicBezTo>
                <a:cubicBezTo>
                  <a:pt x="135" y="199"/>
                  <a:pt x="135" y="199"/>
                  <a:pt x="135" y="199"/>
                </a:cubicBezTo>
                <a:cubicBezTo>
                  <a:pt x="135" y="199"/>
                  <a:pt x="135" y="199"/>
                  <a:pt x="135" y="199"/>
                </a:cubicBezTo>
                <a:cubicBezTo>
                  <a:pt x="135" y="199"/>
                  <a:pt x="134" y="199"/>
                  <a:pt x="134" y="198"/>
                </a:cubicBezTo>
                <a:cubicBezTo>
                  <a:pt x="0" y="64"/>
                  <a:pt x="176" y="240"/>
                  <a:pt x="42" y="106"/>
                </a:cubicBezTo>
                <a:cubicBezTo>
                  <a:pt x="39" y="103"/>
                  <a:pt x="39" y="98"/>
                  <a:pt x="42" y="95"/>
                </a:cubicBezTo>
                <a:cubicBezTo>
                  <a:pt x="74" y="63"/>
                  <a:pt x="74" y="63"/>
                  <a:pt x="74" y="63"/>
                </a:cubicBezTo>
                <a:cubicBezTo>
                  <a:pt x="77" y="60"/>
                  <a:pt x="82" y="60"/>
                  <a:pt x="85" y="63"/>
                </a:cubicBezTo>
                <a:lnTo>
                  <a:pt x="139" y="117"/>
                </a:ln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cs-CZ">
              <a:solidFill>
                <a:srgbClr val="515151"/>
              </a:solidFill>
            </a:endParaRPr>
          </a:p>
        </p:txBody>
      </p:sp>
      <p:sp>
        <p:nvSpPr>
          <p:cNvPr id="12" name="Freeform 865"/>
          <p:cNvSpPr>
            <a:spLocks/>
          </p:cNvSpPr>
          <p:nvPr/>
        </p:nvSpPr>
        <p:spPr bwMode="auto">
          <a:xfrm>
            <a:off x="1636919" y="4768686"/>
            <a:ext cx="327675" cy="242698"/>
          </a:xfrm>
          <a:custGeom>
            <a:avLst/>
            <a:gdLst>
              <a:gd name="T0" fmla="*/ 253 w 300"/>
              <a:gd name="T1" fmla="*/ 3 h 240"/>
              <a:gd name="T2" fmla="*/ 297 w 300"/>
              <a:gd name="T3" fmla="*/ 35 h 240"/>
              <a:gd name="T4" fmla="*/ 145 w 300"/>
              <a:gd name="T5" fmla="*/ 198 h 240"/>
              <a:gd name="T6" fmla="*/ 145 w 300"/>
              <a:gd name="T7" fmla="*/ 198 h 240"/>
              <a:gd name="T8" fmla="*/ 145 w 300"/>
              <a:gd name="T9" fmla="*/ 199 h 240"/>
              <a:gd name="T10" fmla="*/ 144 w 300"/>
              <a:gd name="T11" fmla="*/ 199 h 240"/>
              <a:gd name="T12" fmla="*/ 144 w 300"/>
              <a:gd name="T13" fmla="*/ 199 h 240"/>
              <a:gd name="T14" fmla="*/ 144 w 300"/>
              <a:gd name="T15" fmla="*/ 199 h 240"/>
              <a:gd name="T16" fmla="*/ 144 w 300"/>
              <a:gd name="T17" fmla="*/ 199 h 240"/>
              <a:gd name="T18" fmla="*/ 143 w 300"/>
              <a:gd name="T19" fmla="*/ 199 h 240"/>
              <a:gd name="T20" fmla="*/ 143 w 300"/>
              <a:gd name="T21" fmla="*/ 199 h 240"/>
              <a:gd name="T22" fmla="*/ 143 w 300"/>
              <a:gd name="T23" fmla="*/ 200 h 240"/>
              <a:gd name="T24" fmla="*/ 143 w 300"/>
              <a:gd name="T25" fmla="*/ 200 h 240"/>
              <a:gd name="T26" fmla="*/ 143 w 300"/>
              <a:gd name="T27" fmla="*/ 200 h 240"/>
              <a:gd name="T28" fmla="*/ 143 w 300"/>
              <a:gd name="T29" fmla="*/ 200 h 240"/>
              <a:gd name="T30" fmla="*/ 142 w 300"/>
              <a:gd name="T31" fmla="*/ 200 h 240"/>
              <a:gd name="T32" fmla="*/ 142 w 300"/>
              <a:gd name="T33" fmla="*/ 200 h 240"/>
              <a:gd name="T34" fmla="*/ 142 w 300"/>
              <a:gd name="T35" fmla="*/ 200 h 240"/>
              <a:gd name="T36" fmla="*/ 142 w 300"/>
              <a:gd name="T37" fmla="*/ 200 h 240"/>
              <a:gd name="T38" fmla="*/ 142 w 300"/>
              <a:gd name="T39" fmla="*/ 200 h 240"/>
              <a:gd name="T40" fmla="*/ 141 w 300"/>
              <a:gd name="T41" fmla="*/ 200 h 240"/>
              <a:gd name="T42" fmla="*/ 141 w 300"/>
              <a:gd name="T43" fmla="*/ 200 h 240"/>
              <a:gd name="T44" fmla="*/ 141 w 300"/>
              <a:gd name="T45" fmla="*/ 200 h 240"/>
              <a:gd name="T46" fmla="*/ 141 w 300"/>
              <a:gd name="T47" fmla="*/ 200 h 240"/>
              <a:gd name="T48" fmla="*/ 140 w 300"/>
              <a:gd name="T49" fmla="*/ 200 h 240"/>
              <a:gd name="T50" fmla="*/ 140 w 300"/>
              <a:gd name="T51" fmla="*/ 200 h 240"/>
              <a:gd name="T52" fmla="*/ 140 w 300"/>
              <a:gd name="T53" fmla="*/ 200 h 240"/>
              <a:gd name="T54" fmla="*/ 140 w 300"/>
              <a:gd name="T55" fmla="*/ 200 h 240"/>
              <a:gd name="T56" fmla="*/ 140 w 300"/>
              <a:gd name="T57" fmla="*/ 200 h 240"/>
              <a:gd name="T58" fmla="*/ 139 w 300"/>
              <a:gd name="T59" fmla="*/ 200 h 240"/>
              <a:gd name="T60" fmla="*/ 139 w 300"/>
              <a:gd name="T61" fmla="*/ 200 h 240"/>
              <a:gd name="T62" fmla="*/ 139 w 300"/>
              <a:gd name="T63" fmla="*/ 200 h 240"/>
              <a:gd name="T64" fmla="*/ 139 w 300"/>
              <a:gd name="T65" fmla="*/ 200 h 240"/>
              <a:gd name="T66" fmla="*/ 139 w 300"/>
              <a:gd name="T67" fmla="*/ 200 h 240"/>
              <a:gd name="T68" fmla="*/ 138 w 300"/>
              <a:gd name="T69" fmla="*/ 200 h 240"/>
              <a:gd name="T70" fmla="*/ 138 w 300"/>
              <a:gd name="T71" fmla="*/ 200 h 240"/>
              <a:gd name="T72" fmla="*/ 138 w 300"/>
              <a:gd name="T73" fmla="*/ 200 h 240"/>
              <a:gd name="T74" fmla="*/ 137 w 300"/>
              <a:gd name="T75" fmla="*/ 200 h 240"/>
              <a:gd name="T76" fmla="*/ 137 w 300"/>
              <a:gd name="T77" fmla="*/ 200 h 240"/>
              <a:gd name="T78" fmla="*/ 137 w 300"/>
              <a:gd name="T79" fmla="*/ 200 h 240"/>
              <a:gd name="T80" fmla="*/ 137 w 300"/>
              <a:gd name="T81" fmla="*/ 200 h 240"/>
              <a:gd name="T82" fmla="*/ 136 w 300"/>
              <a:gd name="T83" fmla="*/ 200 h 240"/>
              <a:gd name="T84" fmla="*/ 135 w 300"/>
              <a:gd name="T85" fmla="*/ 199 h 240"/>
              <a:gd name="T86" fmla="*/ 135 w 300"/>
              <a:gd name="T87" fmla="*/ 199 h 240"/>
              <a:gd name="T88" fmla="*/ 134 w 300"/>
              <a:gd name="T89" fmla="*/ 198 h 240"/>
              <a:gd name="T90" fmla="*/ 42 w 300"/>
              <a:gd name="T91" fmla="*/ 95 h 240"/>
              <a:gd name="T92" fmla="*/ 85 w 300"/>
              <a:gd name="T93" fmla="*/ 6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 h="240">
                <a:moveTo>
                  <a:pt x="139" y="117"/>
                </a:moveTo>
                <a:cubicBezTo>
                  <a:pt x="253" y="3"/>
                  <a:pt x="253" y="3"/>
                  <a:pt x="253" y="3"/>
                </a:cubicBezTo>
                <a:cubicBezTo>
                  <a:pt x="256" y="0"/>
                  <a:pt x="262" y="0"/>
                  <a:pt x="265" y="3"/>
                </a:cubicBezTo>
                <a:cubicBezTo>
                  <a:pt x="297" y="35"/>
                  <a:pt x="297" y="35"/>
                  <a:pt x="297" y="35"/>
                </a:cubicBezTo>
                <a:cubicBezTo>
                  <a:pt x="300" y="38"/>
                  <a:pt x="300" y="43"/>
                  <a:pt x="297" y="47"/>
                </a:cubicBezTo>
                <a:cubicBezTo>
                  <a:pt x="246" y="97"/>
                  <a:pt x="196" y="148"/>
                  <a:pt x="145" y="198"/>
                </a:cubicBezTo>
                <a:cubicBezTo>
                  <a:pt x="145" y="198"/>
                  <a:pt x="145" y="198"/>
                  <a:pt x="145" y="198"/>
                </a:cubicBezTo>
                <a:cubicBezTo>
                  <a:pt x="145" y="198"/>
                  <a:pt x="145" y="198"/>
                  <a:pt x="145" y="198"/>
                </a:cubicBezTo>
                <a:cubicBezTo>
                  <a:pt x="145" y="199"/>
                  <a:pt x="145" y="199"/>
                  <a:pt x="145" y="199"/>
                </a:cubicBezTo>
                <a:cubicBezTo>
                  <a:pt x="145" y="199"/>
                  <a:pt x="145" y="199"/>
                  <a:pt x="145"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3" y="199"/>
                  <a:pt x="143" y="199"/>
                  <a:pt x="143" y="199"/>
                </a:cubicBezTo>
                <a:cubicBezTo>
                  <a:pt x="143" y="199"/>
                  <a:pt x="143" y="199"/>
                  <a:pt x="143" y="199"/>
                </a:cubicBezTo>
                <a:cubicBezTo>
                  <a:pt x="143" y="199"/>
                  <a:pt x="143" y="199"/>
                  <a:pt x="143" y="199"/>
                </a:cubicBezTo>
                <a:cubicBezTo>
                  <a:pt x="143" y="199"/>
                  <a:pt x="143" y="199"/>
                  <a:pt x="143" y="199"/>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6" y="200"/>
                  <a:pt x="136" y="200"/>
                  <a:pt x="136" y="200"/>
                </a:cubicBezTo>
                <a:cubicBezTo>
                  <a:pt x="136" y="200"/>
                  <a:pt x="136" y="200"/>
                  <a:pt x="136" y="199"/>
                </a:cubicBezTo>
                <a:cubicBezTo>
                  <a:pt x="135" y="199"/>
                  <a:pt x="135" y="199"/>
                  <a:pt x="135" y="199"/>
                </a:cubicBezTo>
                <a:cubicBezTo>
                  <a:pt x="135" y="199"/>
                  <a:pt x="135" y="199"/>
                  <a:pt x="135" y="199"/>
                </a:cubicBezTo>
                <a:cubicBezTo>
                  <a:pt x="135" y="199"/>
                  <a:pt x="135" y="199"/>
                  <a:pt x="135" y="199"/>
                </a:cubicBezTo>
                <a:cubicBezTo>
                  <a:pt x="135" y="199"/>
                  <a:pt x="135" y="199"/>
                  <a:pt x="135" y="199"/>
                </a:cubicBezTo>
                <a:cubicBezTo>
                  <a:pt x="135" y="199"/>
                  <a:pt x="134" y="199"/>
                  <a:pt x="134" y="198"/>
                </a:cubicBezTo>
                <a:cubicBezTo>
                  <a:pt x="0" y="64"/>
                  <a:pt x="176" y="240"/>
                  <a:pt x="42" y="106"/>
                </a:cubicBezTo>
                <a:cubicBezTo>
                  <a:pt x="39" y="103"/>
                  <a:pt x="39" y="98"/>
                  <a:pt x="42" y="95"/>
                </a:cubicBezTo>
                <a:cubicBezTo>
                  <a:pt x="74" y="63"/>
                  <a:pt x="74" y="63"/>
                  <a:pt x="74" y="63"/>
                </a:cubicBezTo>
                <a:cubicBezTo>
                  <a:pt x="77" y="60"/>
                  <a:pt x="82" y="60"/>
                  <a:pt x="85" y="63"/>
                </a:cubicBezTo>
                <a:lnTo>
                  <a:pt x="139" y="117"/>
                </a:ln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cs-CZ">
              <a:solidFill>
                <a:srgbClr val="515151"/>
              </a:solidFill>
            </a:endParaRPr>
          </a:p>
        </p:txBody>
      </p:sp>
      <p:sp>
        <p:nvSpPr>
          <p:cNvPr id="13" name="Freeform 865"/>
          <p:cNvSpPr>
            <a:spLocks/>
          </p:cNvSpPr>
          <p:nvPr/>
        </p:nvSpPr>
        <p:spPr bwMode="auto">
          <a:xfrm>
            <a:off x="1654770" y="5488766"/>
            <a:ext cx="327675" cy="242698"/>
          </a:xfrm>
          <a:custGeom>
            <a:avLst/>
            <a:gdLst>
              <a:gd name="T0" fmla="*/ 253 w 300"/>
              <a:gd name="T1" fmla="*/ 3 h 240"/>
              <a:gd name="T2" fmla="*/ 297 w 300"/>
              <a:gd name="T3" fmla="*/ 35 h 240"/>
              <a:gd name="T4" fmla="*/ 145 w 300"/>
              <a:gd name="T5" fmla="*/ 198 h 240"/>
              <a:gd name="T6" fmla="*/ 145 w 300"/>
              <a:gd name="T7" fmla="*/ 198 h 240"/>
              <a:gd name="T8" fmla="*/ 145 w 300"/>
              <a:gd name="T9" fmla="*/ 199 h 240"/>
              <a:gd name="T10" fmla="*/ 144 w 300"/>
              <a:gd name="T11" fmla="*/ 199 h 240"/>
              <a:gd name="T12" fmla="*/ 144 w 300"/>
              <a:gd name="T13" fmla="*/ 199 h 240"/>
              <a:gd name="T14" fmla="*/ 144 w 300"/>
              <a:gd name="T15" fmla="*/ 199 h 240"/>
              <a:gd name="T16" fmla="*/ 144 w 300"/>
              <a:gd name="T17" fmla="*/ 199 h 240"/>
              <a:gd name="T18" fmla="*/ 143 w 300"/>
              <a:gd name="T19" fmla="*/ 199 h 240"/>
              <a:gd name="T20" fmla="*/ 143 w 300"/>
              <a:gd name="T21" fmla="*/ 199 h 240"/>
              <a:gd name="T22" fmla="*/ 143 w 300"/>
              <a:gd name="T23" fmla="*/ 200 h 240"/>
              <a:gd name="T24" fmla="*/ 143 w 300"/>
              <a:gd name="T25" fmla="*/ 200 h 240"/>
              <a:gd name="T26" fmla="*/ 143 w 300"/>
              <a:gd name="T27" fmla="*/ 200 h 240"/>
              <a:gd name="T28" fmla="*/ 143 w 300"/>
              <a:gd name="T29" fmla="*/ 200 h 240"/>
              <a:gd name="T30" fmla="*/ 142 w 300"/>
              <a:gd name="T31" fmla="*/ 200 h 240"/>
              <a:gd name="T32" fmla="*/ 142 w 300"/>
              <a:gd name="T33" fmla="*/ 200 h 240"/>
              <a:gd name="T34" fmla="*/ 142 w 300"/>
              <a:gd name="T35" fmla="*/ 200 h 240"/>
              <a:gd name="T36" fmla="*/ 142 w 300"/>
              <a:gd name="T37" fmla="*/ 200 h 240"/>
              <a:gd name="T38" fmla="*/ 142 w 300"/>
              <a:gd name="T39" fmla="*/ 200 h 240"/>
              <a:gd name="T40" fmla="*/ 141 w 300"/>
              <a:gd name="T41" fmla="*/ 200 h 240"/>
              <a:gd name="T42" fmla="*/ 141 w 300"/>
              <a:gd name="T43" fmla="*/ 200 h 240"/>
              <a:gd name="T44" fmla="*/ 141 w 300"/>
              <a:gd name="T45" fmla="*/ 200 h 240"/>
              <a:gd name="T46" fmla="*/ 141 w 300"/>
              <a:gd name="T47" fmla="*/ 200 h 240"/>
              <a:gd name="T48" fmla="*/ 140 w 300"/>
              <a:gd name="T49" fmla="*/ 200 h 240"/>
              <a:gd name="T50" fmla="*/ 140 w 300"/>
              <a:gd name="T51" fmla="*/ 200 h 240"/>
              <a:gd name="T52" fmla="*/ 140 w 300"/>
              <a:gd name="T53" fmla="*/ 200 h 240"/>
              <a:gd name="T54" fmla="*/ 140 w 300"/>
              <a:gd name="T55" fmla="*/ 200 h 240"/>
              <a:gd name="T56" fmla="*/ 140 w 300"/>
              <a:gd name="T57" fmla="*/ 200 h 240"/>
              <a:gd name="T58" fmla="*/ 139 w 300"/>
              <a:gd name="T59" fmla="*/ 200 h 240"/>
              <a:gd name="T60" fmla="*/ 139 w 300"/>
              <a:gd name="T61" fmla="*/ 200 h 240"/>
              <a:gd name="T62" fmla="*/ 139 w 300"/>
              <a:gd name="T63" fmla="*/ 200 h 240"/>
              <a:gd name="T64" fmla="*/ 139 w 300"/>
              <a:gd name="T65" fmla="*/ 200 h 240"/>
              <a:gd name="T66" fmla="*/ 139 w 300"/>
              <a:gd name="T67" fmla="*/ 200 h 240"/>
              <a:gd name="T68" fmla="*/ 138 w 300"/>
              <a:gd name="T69" fmla="*/ 200 h 240"/>
              <a:gd name="T70" fmla="*/ 138 w 300"/>
              <a:gd name="T71" fmla="*/ 200 h 240"/>
              <a:gd name="T72" fmla="*/ 138 w 300"/>
              <a:gd name="T73" fmla="*/ 200 h 240"/>
              <a:gd name="T74" fmla="*/ 137 w 300"/>
              <a:gd name="T75" fmla="*/ 200 h 240"/>
              <a:gd name="T76" fmla="*/ 137 w 300"/>
              <a:gd name="T77" fmla="*/ 200 h 240"/>
              <a:gd name="T78" fmla="*/ 137 w 300"/>
              <a:gd name="T79" fmla="*/ 200 h 240"/>
              <a:gd name="T80" fmla="*/ 137 w 300"/>
              <a:gd name="T81" fmla="*/ 200 h 240"/>
              <a:gd name="T82" fmla="*/ 136 w 300"/>
              <a:gd name="T83" fmla="*/ 200 h 240"/>
              <a:gd name="T84" fmla="*/ 135 w 300"/>
              <a:gd name="T85" fmla="*/ 199 h 240"/>
              <a:gd name="T86" fmla="*/ 135 w 300"/>
              <a:gd name="T87" fmla="*/ 199 h 240"/>
              <a:gd name="T88" fmla="*/ 134 w 300"/>
              <a:gd name="T89" fmla="*/ 198 h 240"/>
              <a:gd name="T90" fmla="*/ 42 w 300"/>
              <a:gd name="T91" fmla="*/ 95 h 240"/>
              <a:gd name="T92" fmla="*/ 85 w 300"/>
              <a:gd name="T93" fmla="*/ 6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 h="240">
                <a:moveTo>
                  <a:pt x="139" y="117"/>
                </a:moveTo>
                <a:cubicBezTo>
                  <a:pt x="253" y="3"/>
                  <a:pt x="253" y="3"/>
                  <a:pt x="253" y="3"/>
                </a:cubicBezTo>
                <a:cubicBezTo>
                  <a:pt x="256" y="0"/>
                  <a:pt x="262" y="0"/>
                  <a:pt x="265" y="3"/>
                </a:cubicBezTo>
                <a:cubicBezTo>
                  <a:pt x="297" y="35"/>
                  <a:pt x="297" y="35"/>
                  <a:pt x="297" y="35"/>
                </a:cubicBezTo>
                <a:cubicBezTo>
                  <a:pt x="300" y="38"/>
                  <a:pt x="300" y="43"/>
                  <a:pt x="297" y="47"/>
                </a:cubicBezTo>
                <a:cubicBezTo>
                  <a:pt x="246" y="97"/>
                  <a:pt x="196" y="148"/>
                  <a:pt x="145" y="198"/>
                </a:cubicBezTo>
                <a:cubicBezTo>
                  <a:pt x="145" y="198"/>
                  <a:pt x="145" y="198"/>
                  <a:pt x="145" y="198"/>
                </a:cubicBezTo>
                <a:cubicBezTo>
                  <a:pt x="145" y="198"/>
                  <a:pt x="145" y="198"/>
                  <a:pt x="145" y="198"/>
                </a:cubicBezTo>
                <a:cubicBezTo>
                  <a:pt x="145" y="199"/>
                  <a:pt x="145" y="199"/>
                  <a:pt x="145" y="199"/>
                </a:cubicBezTo>
                <a:cubicBezTo>
                  <a:pt x="145" y="199"/>
                  <a:pt x="145" y="199"/>
                  <a:pt x="145"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4" y="199"/>
                  <a:pt x="144" y="199"/>
                  <a:pt x="144" y="199"/>
                </a:cubicBezTo>
                <a:cubicBezTo>
                  <a:pt x="143" y="199"/>
                  <a:pt x="143" y="199"/>
                  <a:pt x="143" y="199"/>
                </a:cubicBezTo>
                <a:cubicBezTo>
                  <a:pt x="143" y="199"/>
                  <a:pt x="143" y="199"/>
                  <a:pt x="143" y="199"/>
                </a:cubicBezTo>
                <a:cubicBezTo>
                  <a:pt x="143" y="199"/>
                  <a:pt x="143" y="199"/>
                  <a:pt x="143" y="199"/>
                </a:cubicBezTo>
                <a:cubicBezTo>
                  <a:pt x="143" y="199"/>
                  <a:pt x="143" y="199"/>
                  <a:pt x="143" y="199"/>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3" y="200"/>
                  <a:pt x="143" y="200"/>
                  <a:pt x="143"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2" y="200"/>
                  <a:pt x="142" y="200"/>
                  <a:pt x="142"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1" y="200"/>
                  <a:pt x="141" y="200"/>
                  <a:pt x="141"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40" y="200"/>
                  <a:pt x="140" y="200"/>
                  <a:pt x="140"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9" y="200"/>
                  <a:pt x="139" y="200"/>
                  <a:pt x="139"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8" y="200"/>
                  <a:pt x="138" y="200"/>
                  <a:pt x="138"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7" y="200"/>
                  <a:pt x="137" y="200"/>
                  <a:pt x="137" y="200"/>
                </a:cubicBezTo>
                <a:cubicBezTo>
                  <a:pt x="136" y="200"/>
                  <a:pt x="136" y="200"/>
                  <a:pt x="136" y="200"/>
                </a:cubicBezTo>
                <a:cubicBezTo>
                  <a:pt x="136" y="200"/>
                  <a:pt x="136" y="200"/>
                  <a:pt x="136" y="199"/>
                </a:cubicBezTo>
                <a:cubicBezTo>
                  <a:pt x="135" y="199"/>
                  <a:pt x="135" y="199"/>
                  <a:pt x="135" y="199"/>
                </a:cubicBezTo>
                <a:cubicBezTo>
                  <a:pt x="135" y="199"/>
                  <a:pt x="135" y="199"/>
                  <a:pt x="135" y="199"/>
                </a:cubicBezTo>
                <a:cubicBezTo>
                  <a:pt x="135" y="199"/>
                  <a:pt x="135" y="199"/>
                  <a:pt x="135" y="199"/>
                </a:cubicBezTo>
                <a:cubicBezTo>
                  <a:pt x="135" y="199"/>
                  <a:pt x="135" y="199"/>
                  <a:pt x="135" y="199"/>
                </a:cubicBezTo>
                <a:cubicBezTo>
                  <a:pt x="135" y="199"/>
                  <a:pt x="134" y="199"/>
                  <a:pt x="134" y="198"/>
                </a:cubicBezTo>
                <a:cubicBezTo>
                  <a:pt x="0" y="64"/>
                  <a:pt x="176" y="240"/>
                  <a:pt x="42" y="106"/>
                </a:cubicBezTo>
                <a:cubicBezTo>
                  <a:pt x="39" y="103"/>
                  <a:pt x="39" y="98"/>
                  <a:pt x="42" y="95"/>
                </a:cubicBezTo>
                <a:cubicBezTo>
                  <a:pt x="74" y="63"/>
                  <a:pt x="74" y="63"/>
                  <a:pt x="74" y="63"/>
                </a:cubicBezTo>
                <a:cubicBezTo>
                  <a:pt x="77" y="60"/>
                  <a:pt x="82" y="60"/>
                  <a:pt x="85" y="63"/>
                </a:cubicBezTo>
                <a:lnTo>
                  <a:pt x="139" y="117"/>
                </a:ln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cs-CZ">
              <a:solidFill>
                <a:srgbClr val="515151"/>
              </a:solidFill>
            </a:endParaRPr>
          </a:p>
        </p:txBody>
      </p:sp>
    </p:spTree>
    <p:extLst>
      <p:ext uri="{BB962C8B-B14F-4D97-AF65-F5344CB8AC3E}">
        <p14:creationId xmlns:p14="http://schemas.microsoft.com/office/powerpoint/2010/main" xmlns="" val="2440490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b="1" dirty="0" smtClean="0"/>
              <a:t>Obchodní tým ČEB</a:t>
            </a:r>
            <a:endParaRPr lang="cs-CZ" b="1" dirty="0"/>
          </a:p>
        </p:txBody>
      </p:sp>
      <p:graphicFrame>
        <p:nvGraphicFramePr>
          <p:cNvPr id="5" name="Tabulka 4"/>
          <p:cNvGraphicFramePr>
            <a:graphicFrameLocks noGrp="1"/>
          </p:cNvGraphicFramePr>
          <p:nvPr>
            <p:extLst>
              <p:ext uri="{D42A27DB-BD31-4B8C-83A1-F6EECF244321}">
                <p14:modId xmlns:p14="http://schemas.microsoft.com/office/powerpoint/2010/main" xmlns="" val="947002161"/>
              </p:ext>
            </p:extLst>
          </p:nvPr>
        </p:nvGraphicFramePr>
        <p:xfrm>
          <a:off x="467544" y="1268760"/>
          <a:ext cx="8229600" cy="3749040"/>
        </p:xfrm>
        <a:graphic>
          <a:graphicData uri="http://schemas.openxmlformats.org/drawingml/2006/table">
            <a:tbl>
              <a:tblPr/>
              <a:tblGrid>
                <a:gridCol w="2890664"/>
                <a:gridCol w="2952328"/>
                <a:gridCol w="2386608"/>
              </a:tblGrid>
              <a:tr h="0">
                <a:tc gridSpan="3">
                  <a:txBody>
                    <a:bodyPr/>
                    <a:lstStyle/>
                    <a:p>
                      <a:pPr algn="just"/>
                      <a:r>
                        <a:rPr lang="cs-CZ" b="1" dirty="0" err="1">
                          <a:solidFill>
                            <a:srgbClr val="002060"/>
                          </a:solidFill>
                          <a:effectLst/>
                        </a:rPr>
                        <a:t>Trade</a:t>
                      </a:r>
                      <a:r>
                        <a:rPr lang="cs-CZ" b="1" dirty="0">
                          <a:solidFill>
                            <a:srgbClr val="002060"/>
                          </a:solidFill>
                          <a:effectLst/>
                        </a:rPr>
                        <a:t> and Export </a:t>
                      </a:r>
                      <a:r>
                        <a:rPr lang="cs-CZ" b="1" dirty="0" smtClean="0">
                          <a:solidFill>
                            <a:srgbClr val="002060"/>
                          </a:solidFill>
                          <a:effectLst/>
                        </a:rPr>
                        <a:t>Finance</a:t>
                      </a:r>
                      <a:endParaRPr lang="cs-CZ" b="1" dirty="0">
                        <a:solidFill>
                          <a:srgbClr val="002060"/>
                        </a:solidFill>
                        <a:effectLst/>
                      </a:endParaRPr>
                    </a:p>
                    <a:p>
                      <a:pPr algn="just"/>
                      <a:r>
                        <a:rPr lang="cs-CZ" dirty="0">
                          <a:effectLst/>
                        </a:rPr>
                        <a:t>Ing. Monika Vilhelmová</a:t>
                      </a:r>
                    </a:p>
                    <a:p>
                      <a:pPr algn="just"/>
                      <a:r>
                        <a:rPr lang="cs-CZ" dirty="0">
                          <a:effectLst/>
                        </a:rPr>
                        <a:t>ředitelka odboru</a:t>
                      </a:r>
                    </a:p>
                    <a:p>
                      <a:r>
                        <a:rPr lang="cs-CZ" dirty="0"/>
                        <a:t>Tel: +420 222 843 389</a:t>
                      </a:r>
                      <a:br>
                        <a:rPr lang="cs-CZ" dirty="0"/>
                      </a:br>
                      <a:r>
                        <a:rPr lang="cs-CZ" dirty="0" smtClean="0"/>
                        <a:t>E-mail</a:t>
                      </a:r>
                      <a:r>
                        <a:rPr lang="cs-CZ" dirty="0"/>
                        <a:t>: </a:t>
                      </a:r>
                      <a:r>
                        <a:rPr lang="cs-CZ" dirty="0" smtClean="0"/>
                        <a:t>monika.vilhelmova@ceb.cz</a:t>
                      </a:r>
                    </a:p>
                    <a:p>
                      <a:endParaRPr lang="cs-CZ" dirty="0"/>
                    </a:p>
                  </a:txBody>
                  <a:tcPr anchor="ctr">
                    <a:lnL>
                      <a:noFill/>
                    </a:lnL>
                    <a:lnR>
                      <a:noFill/>
                    </a:lnR>
                    <a:lnT>
                      <a:noFill/>
                    </a:lnT>
                    <a:lnB>
                      <a:noFill/>
                    </a:lnB>
                  </a:tcPr>
                </a:tc>
                <a:tc hMerge="1">
                  <a:txBody>
                    <a:bodyPr/>
                    <a:lstStyle/>
                    <a:p>
                      <a:endParaRPr lang="cs-CZ"/>
                    </a:p>
                  </a:txBody>
                  <a:tcPr/>
                </a:tc>
                <a:tc hMerge="1">
                  <a:txBody>
                    <a:bodyPr/>
                    <a:lstStyle/>
                    <a:p>
                      <a:endParaRPr lang="cs-CZ"/>
                    </a:p>
                  </a:txBody>
                  <a:tcPr/>
                </a:tc>
              </a:tr>
              <a:tr h="0">
                <a:tc>
                  <a:txBody>
                    <a:bodyPr/>
                    <a:lstStyle/>
                    <a:p>
                      <a:r>
                        <a:rPr lang="cs-CZ" b="1" dirty="0" err="1" smtClean="0">
                          <a:solidFill>
                            <a:srgbClr val="002060"/>
                          </a:solidFill>
                        </a:rPr>
                        <a:t>Trade</a:t>
                      </a:r>
                      <a:r>
                        <a:rPr lang="cs-CZ" b="1" dirty="0" smtClean="0">
                          <a:solidFill>
                            <a:srgbClr val="002060"/>
                          </a:solidFill>
                        </a:rPr>
                        <a:t> Finance</a:t>
                      </a:r>
                    </a:p>
                    <a:p>
                      <a:r>
                        <a:rPr lang="cs-CZ" dirty="0" smtClean="0"/>
                        <a:t>Ing. Michal Nejedlý, Ph.D.</a:t>
                      </a:r>
                    </a:p>
                    <a:p>
                      <a:r>
                        <a:rPr lang="cs-CZ" dirty="0" smtClean="0"/>
                        <a:t>vedoucí oddělení</a:t>
                      </a:r>
                    </a:p>
                    <a:p>
                      <a:r>
                        <a:rPr lang="cs-CZ" dirty="0" smtClean="0"/>
                        <a:t>+420 222 843 221</a:t>
                      </a:r>
                      <a:br>
                        <a:rPr lang="cs-CZ" dirty="0" smtClean="0"/>
                      </a:br>
                      <a:r>
                        <a:rPr lang="cs-CZ" dirty="0" smtClean="0"/>
                        <a:t>michal.nejedly@ceb.cz</a:t>
                      </a:r>
                    </a:p>
                  </a:txBody>
                  <a:tcPr anchor="ctr">
                    <a:lnL>
                      <a:noFill/>
                    </a:lnL>
                    <a:lnR>
                      <a:noFill/>
                    </a:lnR>
                    <a:lnT>
                      <a:noFill/>
                    </a:lnT>
                    <a:lnB>
                      <a:noFill/>
                    </a:lnB>
                  </a:tcPr>
                </a:tc>
                <a:tc>
                  <a:txBody>
                    <a:bodyPr/>
                    <a:lstStyle/>
                    <a:p>
                      <a:endParaRPr lang="cs-CZ" b="1" dirty="0" smtClean="0"/>
                    </a:p>
                    <a:p>
                      <a:r>
                        <a:rPr lang="cs-CZ" b="1" dirty="0" smtClean="0">
                          <a:solidFill>
                            <a:srgbClr val="002060"/>
                          </a:solidFill>
                        </a:rPr>
                        <a:t>Exportní financování 2</a:t>
                      </a:r>
                    </a:p>
                    <a:p>
                      <a:r>
                        <a:rPr lang="cs-CZ" dirty="0" smtClean="0"/>
                        <a:t>Ing. Michaela Vychodilová</a:t>
                      </a:r>
                    </a:p>
                    <a:p>
                      <a:r>
                        <a:rPr lang="cs-CZ" dirty="0" smtClean="0"/>
                        <a:t>vedoucí oddělení</a:t>
                      </a:r>
                    </a:p>
                    <a:p>
                      <a:r>
                        <a:rPr lang="cs-CZ" dirty="0" smtClean="0"/>
                        <a:t>+420 222 843 379</a:t>
                      </a:r>
                      <a:br>
                        <a:rPr lang="cs-CZ" dirty="0" smtClean="0"/>
                      </a:br>
                      <a:r>
                        <a:rPr lang="cs-CZ" dirty="0" smtClean="0"/>
                        <a:t>michaela.vychodilova@ceb.cz</a:t>
                      </a:r>
                    </a:p>
                    <a:p>
                      <a:endParaRPr lang="cs-CZ" dirty="0"/>
                    </a:p>
                  </a:txBody>
                  <a:tcPr anchor="ctr">
                    <a:lnL>
                      <a:noFill/>
                    </a:lnL>
                    <a:lnR>
                      <a:noFill/>
                    </a:lnR>
                    <a:lnT>
                      <a:noFill/>
                    </a:lnT>
                    <a:lnB>
                      <a:noFill/>
                    </a:lnB>
                  </a:tcPr>
                </a:tc>
                <a:tc>
                  <a:txBody>
                    <a:bodyPr/>
                    <a:lstStyle/>
                    <a:p>
                      <a:endParaRPr lang="cs-CZ" b="1" dirty="0" smtClean="0"/>
                    </a:p>
                    <a:p>
                      <a:r>
                        <a:rPr lang="cs-CZ" b="1" dirty="0" smtClean="0">
                          <a:solidFill>
                            <a:srgbClr val="002060"/>
                          </a:solidFill>
                        </a:rPr>
                        <a:t>Exportní financování 3</a:t>
                      </a:r>
                    </a:p>
                    <a:p>
                      <a:r>
                        <a:rPr lang="cs-CZ" dirty="0" smtClean="0"/>
                        <a:t>Ing. Marek Jeník</a:t>
                      </a:r>
                    </a:p>
                    <a:p>
                      <a:r>
                        <a:rPr lang="cs-CZ" dirty="0" smtClean="0"/>
                        <a:t>vedoucí oddělení</a:t>
                      </a:r>
                    </a:p>
                    <a:p>
                      <a:r>
                        <a:rPr lang="cs-CZ" dirty="0" smtClean="0"/>
                        <a:t>+420 222 843 257</a:t>
                      </a:r>
                    </a:p>
                    <a:p>
                      <a:r>
                        <a:rPr lang="cs-CZ" dirty="0" smtClean="0"/>
                        <a:t>marek.jenik@ceb.cz</a:t>
                      </a:r>
                    </a:p>
                    <a:p>
                      <a:endParaRPr lang="cs-CZ" dirty="0"/>
                    </a:p>
                  </a:txBody>
                  <a:tcPr anchor="ctr">
                    <a:lnL>
                      <a:noFill/>
                    </a:lnL>
                    <a:lnR>
                      <a:noFill/>
                    </a:lnR>
                    <a:lnT>
                      <a:noFill/>
                    </a:lnT>
                    <a:lnB>
                      <a:noFill/>
                    </a:lnB>
                  </a:tcPr>
                </a:tc>
              </a:tr>
            </a:tbl>
          </a:graphicData>
        </a:graphic>
      </p:graphicFrame>
      <p:pic>
        <p:nvPicPr>
          <p:cNvPr id="4098" name="Picture 2" descr="Výsledek obrázku pro monika vilhelmova">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8152" y="980728"/>
            <a:ext cx="1944216" cy="194421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Výsledek obrázku pro michal nejedlý banka">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8224" y="4797152"/>
            <a:ext cx="1584176" cy="1584176"/>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Výsledek obrázku pro michaela vychodilová">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79912" y="4797152"/>
            <a:ext cx="1584176" cy="1584176"/>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strd\AppData\Local\Microsoft\Windows\Temporary Internet Files\Content.Outlook\50JTCEE6\IMG_0407 (2).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 t="8107" r="721" b="17660"/>
          <a:stretch/>
        </p:blipFill>
        <p:spPr bwMode="auto">
          <a:xfrm>
            <a:off x="864096" y="4705814"/>
            <a:ext cx="1533416" cy="16755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84506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50"/>
          <p:cNvGrpSpPr/>
          <p:nvPr/>
        </p:nvGrpSpPr>
        <p:grpSpPr>
          <a:xfrm>
            <a:off x="3796383" y="4522208"/>
            <a:ext cx="5029277" cy="1512000"/>
            <a:chOff x="3796383" y="4522208"/>
            <a:chExt cx="5029277" cy="1512000"/>
          </a:xfrm>
        </p:grpSpPr>
        <p:sp>
          <p:nvSpPr>
            <p:cNvPr id="11" name="Zaoblený obdélník 10"/>
            <p:cNvSpPr/>
            <p:nvPr/>
          </p:nvSpPr>
          <p:spPr>
            <a:xfrm>
              <a:off x="3796383" y="4522208"/>
              <a:ext cx="1512000" cy="1512000"/>
            </a:xfrm>
            <a:prstGeom prst="roundRect">
              <a:avLst>
                <a:gd name="adj" fmla="val 0"/>
              </a:avLst>
            </a:prstGeom>
            <a:solidFill>
              <a:schemeClr val="accent4">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5">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84</a:t>
              </a:r>
              <a:endParaRPr lang="en-US" sz="3600" b="1" dirty="0">
                <a:solidFill>
                  <a:srgbClr val="FFFFFF"/>
                </a:solidFill>
              </a:endParaRPr>
            </a:p>
          </p:txBody>
        </p:sp>
        <p:sp>
          <p:nvSpPr>
            <p:cNvPr id="39" name="TextovéPole 38"/>
            <p:cNvSpPr txBox="1"/>
            <p:nvPr/>
          </p:nvSpPr>
          <p:spPr>
            <a:xfrm>
              <a:off x="5925032" y="5048598"/>
              <a:ext cx="2895440" cy="646331"/>
            </a:xfrm>
            <a:prstGeom prst="rect">
              <a:avLst/>
            </a:prstGeom>
            <a:noFill/>
          </p:spPr>
          <p:txBody>
            <a:bodyPr wrap="square" rtlCol="0">
              <a:spAutoFit/>
            </a:bodyPr>
            <a:lstStyle/>
            <a:p>
              <a:pPr algn="r"/>
              <a:r>
                <a:rPr lang="cs-CZ" dirty="0" smtClean="0">
                  <a:solidFill>
                    <a:srgbClr val="002060"/>
                  </a:solidFill>
                </a:rPr>
                <a:t>Cílových zemí podpořeného financování</a:t>
              </a:r>
              <a:endParaRPr lang="en-US" dirty="0">
                <a:solidFill>
                  <a:srgbClr val="002060"/>
                </a:solidFill>
              </a:endParaRPr>
            </a:p>
          </p:txBody>
        </p:sp>
        <p:cxnSp>
          <p:nvCxnSpPr>
            <p:cNvPr id="26" name="Přímá spojnice 25"/>
            <p:cNvCxnSpPr/>
            <p:nvPr/>
          </p:nvCxnSpPr>
          <p:spPr>
            <a:xfrm>
              <a:off x="5945660" y="5371764"/>
              <a:ext cx="288000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3" name="Skupina 49"/>
          <p:cNvGrpSpPr/>
          <p:nvPr/>
        </p:nvGrpSpPr>
        <p:grpSpPr>
          <a:xfrm>
            <a:off x="329047" y="3971418"/>
            <a:ext cx="5017453" cy="1512000"/>
            <a:chOff x="279073" y="4446246"/>
            <a:chExt cx="5017453" cy="1512000"/>
          </a:xfrm>
        </p:grpSpPr>
        <p:sp>
          <p:nvSpPr>
            <p:cNvPr id="12" name="Zaoblený obdélník 11"/>
            <p:cNvSpPr/>
            <p:nvPr/>
          </p:nvSpPr>
          <p:spPr>
            <a:xfrm>
              <a:off x="3784526" y="4446246"/>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1386</a:t>
              </a:r>
              <a:endParaRPr lang="en-US" sz="3600" b="1" dirty="0">
                <a:solidFill>
                  <a:srgbClr val="FFFFFF"/>
                </a:solidFill>
              </a:endParaRPr>
            </a:p>
          </p:txBody>
        </p:sp>
        <p:sp>
          <p:nvSpPr>
            <p:cNvPr id="38" name="TextovéPole 37"/>
            <p:cNvSpPr txBox="1"/>
            <p:nvPr/>
          </p:nvSpPr>
          <p:spPr>
            <a:xfrm>
              <a:off x="279073" y="4889632"/>
              <a:ext cx="2789244" cy="369332"/>
            </a:xfrm>
            <a:prstGeom prst="rect">
              <a:avLst/>
            </a:prstGeom>
            <a:noFill/>
          </p:spPr>
          <p:txBody>
            <a:bodyPr wrap="square" rtlCol="0">
              <a:spAutoFit/>
            </a:bodyPr>
            <a:lstStyle/>
            <a:p>
              <a:r>
                <a:rPr lang="cs-CZ" dirty="0" smtClean="0">
                  <a:solidFill>
                    <a:srgbClr val="002060"/>
                  </a:solidFill>
                </a:rPr>
                <a:t>Obchodních případů</a:t>
              </a:r>
              <a:endParaRPr lang="en-US" dirty="0">
                <a:solidFill>
                  <a:srgbClr val="002060"/>
                </a:solidFill>
              </a:endParaRPr>
            </a:p>
          </p:txBody>
        </p:sp>
      </p:grpSp>
      <p:grpSp>
        <p:nvGrpSpPr>
          <p:cNvPr id="4" name="Skupina 48"/>
          <p:cNvGrpSpPr/>
          <p:nvPr/>
        </p:nvGrpSpPr>
        <p:grpSpPr>
          <a:xfrm>
            <a:off x="3834500" y="3439284"/>
            <a:ext cx="5011148" cy="1512000"/>
            <a:chOff x="3816000" y="3987104"/>
            <a:chExt cx="5011148" cy="1512000"/>
          </a:xfrm>
        </p:grpSpPr>
        <p:sp>
          <p:nvSpPr>
            <p:cNvPr id="13" name="Zaoblený obdélník 12"/>
            <p:cNvSpPr/>
            <p:nvPr/>
          </p:nvSpPr>
          <p:spPr>
            <a:xfrm>
              <a:off x="3816000" y="398710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382</a:t>
              </a:r>
              <a:endParaRPr lang="en-US" sz="3600" b="1" dirty="0">
                <a:solidFill>
                  <a:srgbClr val="FFFFFF"/>
                </a:solidFill>
              </a:endParaRPr>
            </a:p>
          </p:txBody>
        </p:sp>
        <p:sp>
          <p:nvSpPr>
            <p:cNvPr id="37" name="TextovéPole 36"/>
            <p:cNvSpPr txBox="1"/>
            <p:nvPr/>
          </p:nvSpPr>
          <p:spPr>
            <a:xfrm>
              <a:off x="5700935" y="4547533"/>
              <a:ext cx="3126213" cy="369332"/>
            </a:xfrm>
            <a:prstGeom prst="rect">
              <a:avLst/>
            </a:prstGeom>
            <a:noFill/>
          </p:spPr>
          <p:txBody>
            <a:bodyPr wrap="square" rtlCol="0">
              <a:spAutoFit/>
            </a:bodyPr>
            <a:lstStyle/>
            <a:p>
              <a:pPr algn="r"/>
              <a:r>
                <a:rPr lang="cs-CZ" dirty="0" smtClean="0">
                  <a:solidFill>
                    <a:srgbClr val="002060"/>
                  </a:solidFill>
                </a:rPr>
                <a:t>Podpořeného exportu (mld. Kč)</a:t>
              </a:r>
              <a:endParaRPr lang="en-US" sz="1000" dirty="0">
                <a:solidFill>
                  <a:srgbClr val="002060"/>
                </a:solidFill>
              </a:endParaRPr>
            </a:p>
          </p:txBody>
        </p:sp>
        <p:cxnSp>
          <p:nvCxnSpPr>
            <p:cNvPr id="25" name="Přímá spojnice 24"/>
            <p:cNvCxnSpPr/>
            <p:nvPr/>
          </p:nvCxnSpPr>
          <p:spPr>
            <a:xfrm>
              <a:off x="5927160" y="4870700"/>
              <a:ext cx="2887792"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5" name="Skupina 46"/>
          <p:cNvGrpSpPr/>
          <p:nvPr/>
        </p:nvGrpSpPr>
        <p:grpSpPr>
          <a:xfrm>
            <a:off x="323528" y="2889024"/>
            <a:ext cx="5004472" cy="1512000"/>
            <a:chOff x="323528" y="2889024"/>
            <a:chExt cx="5004472" cy="1512000"/>
          </a:xfrm>
        </p:grpSpPr>
        <p:sp>
          <p:nvSpPr>
            <p:cNvPr id="15" name="Zaoblený obdélník 14"/>
            <p:cNvSpPr/>
            <p:nvPr/>
          </p:nvSpPr>
          <p:spPr>
            <a:xfrm>
              <a:off x="3816000" y="2889024"/>
              <a:ext cx="1512000" cy="1512000"/>
            </a:xfrm>
            <a:prstGeom prst="roundRect">
              <a:avLst>
                <a:gd name="adj" fmla="val 0"/>
              </a:avLst>
            </a:prstGeom>
            <a:solidFill>
              <a:schemeClr val="accent1">
                <a:lumMod val="5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5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81</a:t>
              </a:r>
              <a:endParaRPr lang="en-US" sz="3600" b="1" dirty="0">
                <a:solidFill>
                  <a:srgbClr val="FFFFFF"/>
                </a:solidFill>
              </a:endParaRPr>
            </a:p>
          </p:txBody>
        </p:sp>
        <p:cxnSp>
          <p:nvCxnSpPr>
            <p:cNvPr id="24" name="Přímá spojnice 23"/>
            <p:cNvCxnSpPr/>
            <p:nvPr/>
          </p:nvCxnSpPr>
          <p:spPr>
            <a:xfrm flipH="1">
              <a:off x="323528" y="3721224"/>
              <a:ext cx="2880320" cy="0"/>
            </a:xfrm>
            <a:prstGeom prst="line">
              <a:avLst/>
            </a:prstGeom>
            <a:ln>
              <a:solidFill>
                <a:schemeClr val="accent1">
                  <a:lumMod val="5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5" name="TextovéPole 34"/>
            <p:cNvSpPr txBox="1"/>
            <p:nvPr/>
          </p:nvSpPr>
          <p:spPr>
            <a:xfrm>
              <a:off x="323684" y="3387264"/>
              <a:ext cx="2390013" cy="369332"/>
            </a:xfrm>
            <a:prstGeom prst="rect">
              <a:avLst/>
            </a:prstGeom>
            <a:noFill/>
          </p:spPr>
          <p:txBody>
            <a:bodyPr wrap="none" rtlCol="0">
              <a:spAutoFit/>
            </a:bodyPr>
            <a:lstStyle/>
            <a:p>
              <a:r>
                <a:rPr lang="cs-CZ" dirty="0" smtClean="0">
                  <a:solidFill>
                    <a:srgbClr val="002060"/>
                  </a:solidFill>
                </a:rPr>
                <a:t>Celková aktiva </a:t>
              </a:r>
              <a:r>
                <a:rPr lang="en-US" dirty="0" smtClean="0">
                  <a:solidFill>
                    <a:srgbClr val="002060"/>
                  </a:solidFill>
                </a:rPr>
                <a:t>(</a:t>
              </a:r>
              <a:r>
                <a:rPr lang="cs-CZ" dirty="0" smtClean="0">
                  <a:solidFill>
                    <a:srgbClr val="002060"/>
                  </a:solidFill>
                </a:rPr>
                <a:t>mld. Kč</a:t>
              </a:r>
              <a:r>
                <a:rPr lang="en-US" dirty="0" smtClean="0">
                  <a:solidFill>
                    <a:srgbClr val="002060"/>
                  </a:solidFill>
                </a:rPr>
                <a:t>)</a:t>
              </a:r>
              <a:endParaRPr lang="en-US" sz="1000" dirty="0">
                <a:solidFill>
                  <a:srgbClr val="002060"/>
                </a:solidFill>
              </a:endParaRPr>
            </a:p>
          </p:txBody>
        </p:sp>
      </p:grpSp>
      <p:grpSp>
        <p:nvGrpSpPr>
          <p:cNvPr id="6" name="Skupina 45"/>
          <p:cNvGrpSpPr/>
          <p:nvPr/>
        </p:nvGrpSpPr>
        <p:grpSpPr>
          <a:xfrm>
            <a:off x="3816000" y="2339984"/>
            <a:ext cx="5019796" cy="1512000"/>
            <a:chOff x="3816000" y="2339984"/>
            <a:chExt cx="5019796" cy="1512000"/>
          </a:xfrm>
        </p:grpSpPr>
        <p:sp>
          <p:nvSpPr>
            <p:cNvPr id="16" name="Zaoblený obdélník 15"/>
            <p:cNvSpPr/>
            <p:nvPr/>
          </p:nvSpPr>
          <p:spPr>
            <a:xfrm>
              <a:off x="3816000" y="2339984"/>
              <a:ext cx="1512000" cy="1512000"/>
            </a:xfrm>
            <a:prstGeom prst="roundRect">
              <a:avLst>
                <a:gd name="adj" fmla="val 0"/>
              </a:avLst>
            </a:prstGeom>
            <a:solidFill>
              <a:schemeClr val="accent1">
                <a:lumMod val="75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75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AA-</a:t>
              </a:r>
              <a:endParaRPr lang="en-US" sz="3600" b="1" dirty="0">
                <a:solidFill>
                  <a:srgbClr val="FFFFFF"/>
                </a:solidFill>
              </a:endParaRPr>
            </a:p>
          </p:txBody>
        </p:sp>
        <p:cxnSp>
          <p:nvCxnSpPr>
            <p:cNvPr id="28" name="Přímá spojnice 27"/>
            <p:cNvCxnSpPr/>
            <p:nvPr/>
          </p:nvCxnSpPr>
          <p:spPr>
            <a:xfrm flipH="1">
              <a:off x="5940152" y="3203724"/>
              <a:ext cx="2880320" cy="0"/>
            </a:xfrm>
            <a:prstGeom prst="line">
              <a:avLst/>
            </a:prstGeom>
            <a:ln>
              <a:solidFill>
                <a:schemeClr val="accent1">
                  <a:lumMod val="75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4" name="TextovéPole 33"/>
            <p:cNvSpPr txBox="1"/>
            <p:nvPr/>
          </p:nvSpPr>
          <p:spPr>
            <a:xfrm>
              <a:off x="6046552" y="2834144"/>
              <a:ext cx="2789244" cy="677108"/>
            </a:xfrm>
            <a:prstGeom prst="rect">
              <a:avLst/>
            </a:prstGeom>
            <a:noFill/>
          </p:spPr>
          <p:txBody>
            <a:bodyPr wrap="square" rtlCol="0">
              <a:spAutoFit/>
            </a:bodyPr>
            <a:lstStyle/>
            <a:p>
              <a:pPr algn="r"/>
              <a:r>
                <a:rPr lang="cs-CZ" dirty="0" smtClean="0">
                  <a:solidFill>
                    <a:srgbClr val="002060"/>
                  </a:solidFill>
                </a:rPr>
                <a:t>Rating S </a:t>
              </a:r>
              <a:r>
                <a:rPr lang="en-US" dirty="0" smtClean="0">
                  <a:solidFill>
                    <a:srgbClr val="002060"/>
                  </a:solidFill>
                </a:rPr>
                <a:t>&amp; </a:t>
              </a:r>
              <a:r>
                <a:rPr lang="ru-RU" dirty="0" smtClean="0">
                  <a:solidFill>
                    <a:srgbClr val="002060"/>
                  </a:solidFill>
                </a:rPr>
                <a:t>Р</a:t>
              </a:r>
              <a:endParaRPr lang="en-US" dirty="0" smtClean="0">
                <a:solidFill>
                  <a:srgbClr val="002060"/>
                </a:solidFill>
              </a:endParaRPr>
            </a:p>
            <a:p>
              <a:pPr algn="r"/>
              <a:endParaRPr lang="cs-CZ" sz="1000" dirty="0" smtClean="0">
                <a:solidFill>
                  <a:srgbClr val="002060"/>
                </a:solidFill>
              </a:endParaRPr>
            </a:p>
            <a:p>
              <a:pPr algn="r"/>
              <a:r>
                <a:rPr lang="cs-CZ" sz="1000" dirty="0" smtClean="0">
                  <a:solidFill>
                    <a:srgbClr val="002060"/>
                  </a:solidFill>
                </a:rPr>
                <a:t>Stabilní výhled</a:t>
              </a:r>
              <a:endParaRPr lang="en-US" sz="1000" dirty="0">
                <a:solidFill>
                  <a:srgbClr val="002060"/>
                </a:solidFill>
              </a:endParaRPr>
            </a:p>
          </p:txBody>
        </p:sp>
      </p:grpSp>
      <p:grpSp>
        <p:nvGrpSpPr>
          <p:cNvPr id="7" name="Skupina 44"/>
          <p:cNvGrpSpPr/>
          <p:nvPr/>
        </p:nvGrpSpPr>
        <p:grpSpPr>
          <a:xfrm>
            <a:off x="323528" y="1790944"/>
            <a:ext cx="5004472" cy="1512000"/>
            <a:chOff x="323528" y="1790944"/>
            <a:chExt cx="5004472" cy="1512000"/>
          </a:xfrm>
        </p:grpSpPr>
        <p:sp>
          <p:nvSpPr>
            <p:cNvPr id="17" name="Zaoblený obdélník 16"/>
            <p:cNvSpPr/>
            <p:nvPr/>
          </p:nvSpPr>
          <p:spPr>
            <a:xfrm>
              <a:off x="3816000" y="179094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A1</a:t>
              </a:r>
              <a:endParaRPr lang="en-US" sz="3600" b="1" dirty="0">
                <a:solidFill>
                  <a:srgbClr val="FFFFFF"/>
                </a:solidFill>
              </a:endParaRPr>
            </a:p>
          </p:txBody>
        </p:sp>
        <p:cxnSp>
          <p:nvCxnSpPr>
            <p:cNvPr id="23" name="Přímá spojnice 22"/>
            <p:cNvCxnSpPr/>
            <p:nvPr/>
          </p:nvCxnSpPr>
          <p:spPr>
            <a:xfrm flipH="1">
              <a:off x="323528" y="2627288"/>
              <a:ext cx="2880320"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3" name="TextovéPole 32"/>
            <p:cNvSpPr txBox="1"/>
            <p:nvPr/>
          </p:nvSpPr>
          <p:spPr>
            <a:xfrm>
              <a:off x="323528" y="2257956"/>
              <a:ext cx="1638975" cy="677108"/>
            </a:xfrm>
            <a:prstGeom prst="rect">
              <a:avLst/>
            </a:prstGeom>
            <a:noFill/>
          </p:spPr>
          <p:txBody>
            <a:bodyPr wrap="none" rtlCol="0">
              <a:spAutoFit/>
            </a:bodyPr>
            <a:lstStyle/>
            <a:p>
              <a:r>
                <a:rPr lang="cs-CZ" dirty="0" smtClean="0">
                  <a:solidFill>
                    <a:srgbClr val="002060"/>
                  </a:solidFill>
                </a:rPr>
                <a:t>Rating </a:t>
              </a:r>
              <a:r>
                <a:rPr lang="en-US" dirty="0" smtClean="0">
                  <a:solidFill>
                    <a:srgbClr val="002060"/>
                  </a:solidFill>
                </a:rPr>
                <a:t>Moody’</a:t>
              </a:r>
              <a:r>
                <a:rPr lang="cs-CZ" dirty="0" smtClean="0">
                  <a:solidFill>
                    <a:srgbClr val="002060"/>
                  </a:solidFill>
                </a:rPr>
                <a:t>s</a:t>
              </a:r>
            </a:p>
            <a:p>
              <a:endParaRPr lang="cs-CZ" sz="1000" dirty="0" smtClean="0">
                <a:solidFill>
                  <a:srgbClr val="515151"/>
                </a:solidFill>
              </a:endParaRPr>
            </a:p>
            <a:p>
              <a:r>
                <a:rPr lang="cs-CZ" sz="1000" dirty="0" smtClean="0">
                  <a:solidFill>
                    <a:srgbClr val="002060"/>
                  </a:solidFill>
                </a:rPr>
                <a:t>Stabilní výhled</a:t>
              </a:r>
              <a:endParaRPr lang="en-US" sz="1000" dirty="0">
                <a:solidFill>
                  <a:srgbClr val="002060"/>
                </a:solidFill>
              </a:endParaRPr>
            </a:p>
          </p:txBody>
        </p:sp>
      </p:grpSp>
      <p:grpSp>
        <p:nvGrpSpPr>
          <p:cNvPr id="8" name="Skupina 43"/>
          <p:cNvGrpSpPr/>
          <p:nvPr/>
        </p:nvGrpSpPr>
        <p:grpSpPr>
          <a:xfrm>
            <a:off x="3816000" y="1241904"/>
            <a:ext cx="5017564" cy="1512000"/>
            <a:chOff x="3816000" y="1241904"/>
            <a:chExt cx="5017564" cy="1512000"/>
          </a:xfrm>
        </p:grpSpPr>
        <p:sp>
          <p:nvSpPr>
            <p:cNvPr id="18" name="Zaoblený obdélník 17"/>
            <p:cNvSpPr/>
            <p:nvPr/>
          </p:nvSpPr>
          <p:spPr>
            <a:xfrm>
              <a:off x="3816000" y="1241904"/>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100%</a:t>
              </a:r>
              <a:endParaRPr lang="en-US" sz="3600" b="1" dirty="0">
                <a:solidFill>
                  <a:srgbClr val="FFFFFF"/>
                </a:solidFill>
              </a:endParaRPr>
            </a:p>
          </p:txBody>
        </p:sp>
        <p:cxnSp>
          <p:nvCxnSpPr>
            <p:cNvPr id="27" name="Přímá spojnice 26"/>
            <p:cNvCxnSpPr/>
            <p:nvPr/>
          </p:nvCxnSpPr>
          <p:spPr>
            <a:xfrm flipH="1">
              <a:off x="5940152" y="2113744"/>
              <a:ext cx="288032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2" name="TextovéPole 31"/>
            <p:cNvSpPr txBox="1"/>
            <p:nvPr/>
          </p:nvSpPr>
          <p:spPr>
            <a:xfrm>
              <a:off x="6044320" y="1759822"/>
              <a:ext cx="2789244" cy="369332"/>
            </a:xfrm>
            <a:prstGeom prst="rect">
              <a:avLst/>
            </a:prstGeom>
            <a:noFill/>
          </p:spPr>
          <p:txBody>
            <a:bodyPr wrap="square" rtlCol="0">
              <a:spAutoFit/>
            </a:bodyPr>
            <a:lstStyle/>
            <a:p>
              <a:pPr algn="r">
                <a:tabLst>
                  <a:tab pos="2603500" algn="l"/>
                </a:tabLst>
              </a:pPr>
              <a:r>
                <a:rPr lang="cs-CZ" dirty="0" smtClean="0">
                  <a:solidFill>
                    <a:srgbClr val="002060"/>
                  </a:solidFill>
                </a:rPr>
                <a:t>Vlastněna státem</a:t>
              </a:r>
              <a:endParaRPr lang="en-US" dirty="0">
                <a:solidFill>
                  <a:srgbClr val="002060"/>
                </a:solidFill>
              </a:endParaRPr>
            </a:p>
          </p:txBody>
        </p:sp>
      </p:grpSp>
      <p:grpSp>
        <p:nvGrpSpPr>
          <p:cNvPr id="9" name="Skupina 42"/>
          <p:cNvGrpSpPr/>
          <p:nvPr/>
        </p:nvGrpSpPr>
        <p:grpSpPr>
          <a:xfrm>
            <a:off x="323528" y="692864"/>
            <a:ext cx="5004472" cy="1512000"/>
            <a:chOff x="323528" y="692864"/>
            <a:chExt cx="5004472" cy="1512000"/>
          </a:xfrm>
        </p:grpSpPr>
        <p:sp>
          <p:nvSpPr>
            <p:cNvPr id="19" name="Zaoblený obdélník 18"/>
            <p:cNvSpPr/>
            <p:nvPr/>
          </p:nvSpPr>
          <p:spPr>
            <a:xfrm>
              <a:off x="3816000" y="692864"/>
              <a:ext cx="1512000" cy="1512000"/>
            </a:xfrm>
            <a:prstGeom prst="roundRect">
              <a:avLst>
                <a:gd name="adj" fmla="val 0"/>
              </a:avLst>
            </a:prstGeom>
            <a:solidFill>
              <a:schemeClr val="accent1">
                <a:lumMod val="20000"/>
                <a:lumOff val="8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1995</a:t>
              </a:r>
              <a:endParaRPr lang="en-US" sz="3600" b="1" dirty="0">
                <a:solidFill>
                  <a:srgbClr val="FFFFFF"/>
                </a:solidFill>
              </a:endParaRPr>
            </a:p>
          </p:txBody>
        </p:sp>
        <p:cxnSp>
          <p:nvCxnSpPr>
            <p:cNvPr id="21" name="Přímá spojnice 20"/>
            <p:cNvCxnSpPr/>
            <p:nvPr/>
          </p:nvCxnSpPr>
          <p:spPr>
            <a:xfrm flipH="1">
              <a:off x="323528" y="1535584"/>
              <a:ext cx="288032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1" name="TextovéPole 30"/>
            <p:cNvSpPr txBox="1"/>
            <p:nvPr/>
          </p:nvSpPr>
          <p:spPr>
            <a:xfrm>
              <a:off x="323528" y="1196752"/>
              <a:ext cx="2998513" cy="369332"/>
            </a:xfrm>
            <a:prstGeom prst="rect">
              <a:avLst/>
            </a:prstGeom>
            <a:noFill/>
          </p:spPr>
          <p:txBody>
            <a:bodyPr wrap="none" rtlCol="0">
              <a:spAutoFit/>
            </a:bodyPr>
            <a:lstStyle/>
            <a:p>
              <a:r>
                <a:rPr lang="cs-CZ" dirty="0" smtClean="0">
                  <a:solidFill>
                    <a:srgbClr val="002060"/>
                  </a:solidFill>
                </a:rPr>
                <a:t>Založení České exportní banky</a:t>
              </a:r>
              <a:endParaRPr lang="en-US" dirty="0">
                <a:solidFill>
                  <a:srgbClr val="002060"/>
                </a:solidFill>
              </a:endParaRPr>
            </a:p>
          </p:txBody>
        </p:sp>
      </p:grpSp>
      <p:sp>
        <p:nvSpPr>
          <p:cNvPr id="42" name="Zástupný symbol pro text 41"/>
          <p:cNvSpPr>
            <a:spLocks noGrp="1"/>
          </p:cNvSpPr>
          <p:nvPr>
            <p:ph type="body" sz="quarter" idx="14"/>
          </p:nvPr>
        </p:nvSpPr>
        <p:spPr/>
        <p:txBody>
          <a:bodyPr/>
          <a:lstStyle/>
          <a:p>
            <a:r>
              <a:rPr lang="cs-CZ" b="1" dirty="0" smtClean="0"/>
              <a:t>ČEB v kostce</a:t>
            </a:r>
            <a:endParaRPr lang="cs-CZ" b="1" dirty="0"/>
          </a:p>
        </p:txBody>
      </p:sp>
      <p:cxnSp>
        <p:nvCxnSpPr>
          <p:cNvPr id="52" name="Přímá spojnice 51"/>
          <p:cNvCxnSpPr/>
          <p:nvPr/>
        </p:nvCxnSpPr>
        <p:spPr>
          <a:xfrm>
            <a:off x="291590" y="4784136"/>
            <a:ext cx="288000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6" name="Rectangle 23"/>
          <p:cNvSpPr/>
          <p:nvPr/>
        </p:nvSpPr>
        <p:spPr>
          <a:xfrm>
            <a:off x="323528" y="692864"/>
            <a:ext cx="3833388" cy="230832"/>
          </a:xfrm>
          <a:prstGeom prst="rect">
            <a:avLst/>
          </a:prstGeom>
        </p:spPr>
        <p:txBody>
          <a:bodyPr wrap="square">
            <a:spAutoFit/>
          </a:bodyPr>
          <a:lstStyle/>
          <a:p>
            <a:pPr>
              <a:lnSpc>
                <a:spcPct val="90000"/>
              </a:lnSpc>
            </a:pPr>
            <a:r>
              <a:rPr lang="cs-CZ" sz="1000" dirty="0" smtClean="0">
                <a:solidFill>
                  <a:srgbClr val="515151"/>
                </a:solidFill>
              </a:rPr>
              <a:t>*Data k 31. 12. 2016</a:t>
            </a:r>
          </a:p>
        </p:txBody>
      </p:sp>
    </p:spTree>
    <p:extLst>
      <p:ext uri="{BB962C8B-B14F-4D97-AF65-F5344CB8AC3E}">
        <p14:creationId xmlns:p14="http://schemas.microsoft.com/office/powerpoint/2010/main" xmlns="" val="2187060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bdélník 73"/>
          <p:cNvSpPr/>
          <p:nvPr/>
        </p:nvSpPr>
        <p:spPr>
          <a:xfrm>
            <a:off x="5104869" y="3980871"/>
            <a:ext cx="2664296" cy="943058"/>
          </a:xfrm>
          <a:prstGeom prst="rect">
            <a:avLst/>
          </a:prstGeom>
          <a:solidFill>
            <a:schemeClr val="accent4">
              <a:lumMod val="20000"/>
              <a:lumOff val="8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73" name="Obdélník 72"/>
          <p:cNvSpPr/>
          <p:nvPr/>
        </p:nvSpPr>
        <p:spPr>
          <a:xfrm>
            <a:off x="699028" y="3879138"/>
            <a:ext cx="2664296" cy="1382847"/>
          </a:xfrm>
          <a:prstGeom prst="rect">
            <a:avLst/>
          </a:prstGeom>
          <a:solidFill>
            <a:schemeClr val="accent4">
              <a:lumMod val="20000"/>
              <a:lumOff val="8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72" name="Obdélník 71"/>
          <p:cNvSpPr/>
          <p:nvPr/>
        </p:nvSpPr>
        <p:spPr>
          <a:xfrm>
            <a:off x="462695" y="1882982"/>
            <a:ext cx="2664296" cy="921585"/>
          </a:xfrm>
          <a:prstGeom prst="rect">
            <a:avLst/>
          </a:prstGeom>
          <a:solidFill>
            <a:schemeClr val="accent4">
              <a:lumMod val="20000"/>
              <a:lumOff val="8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grpSp>
        <p:nvGrpSpPr>
          <p:cNvPr id="2" name="Group 61"/>
          <p:cNvGrpSpPr/>
          <p:nvPr/>
        </p:nvGrpSpPr>
        <p:grpSpPr>
          <a:xfrm>
            <a:off x="4504230" y="2238037"/>
            <a:ext cx="1591200" cy="1589479"/>
            <a:chOff x="6174725" y="2751841"/>
            <a:chExt cx="1282700" cy="1287463"/>
          </a:xfrm>
        </p:grpSpPr>
        <p:sp>
          <p:nvSpPr>
            <p:cNvPr id="3" name="Freeform 11"/>
            <p:cNvSpPr>
              <a:spLocks/>
            </p:cNvSpPr>
            <p:nvPr/>
          </p:nvSpPr>
          <p:spPr bwMode="auto">
            <a:xfrm>
              <a:off x="6181075" y="2751841"/>
              <a:ext cx="1276350" cy="1287463"/>
            </a:xfrm>
            <a:custGeom>
              <a:avLst/>
              <a:gdLst>
                <a:gd name="T0" fmla="*/ 38 w 191"/>
                <a:gd name="T1" fmla="*/ 173 h 193"/>
                <a:gd name="T2" fmla="*/ 33 w 191"/>
                <a:gd name="T3" fmla="*/ 169 h 193"/>
                <a:gd name="T4" fmla="*/ 26 w 191"/>
                <a:gd name="T5" fmla="*/ 162 h 193"/>
                <a:gd name="T6" fmla="*/ 17 w 191"/>
                <a:gd name="T7" fmla="*/ 151 h 193"/>
                <a:gd name="T8" fmla="*/ 12 w 191"/>
                <a:gd name="T9" fmla="*/ 143 h 193"/>
                <a:gd name="T10" fmla="*/ 6 w 191"/>
                <a:gd name="T11" fmla="*/ 129 h 193"/>
                <a:gd name="T12" fmla="*/ 0 w 191"/>
                <a:gd name="T13" fmla="*/ 105 h 193"/>
                <a:gd name="T14" fmla="*/ 0 w 191"/>
                <a:gd name="T15" fmla="*/ 90 h 193"/>
                <a:gd name="T16" fmla="*/ 2 w 191"/>
                <a:gd name="T17" fmla="*/ 76 h 193"/>
                <a:gd name="T18" fmla="*/ 5 w 191"/>
                <a:gd name="T19" fmla="*/ 68 h 193"/>
                <a:gd name="T20" fmla="*/ 7 w 191"/>
                <a:gd name="T21" fmla="*/ 61 h 193"/>
                <a:gd name="T22" fmla="*/ 11 w 191"/>
                <a:gd name="T23" fmla="*/ 53 h 193"/>
                <a:gd name="T24" fmla="*/ 14 w 191"/>
                <a:gd name="T25" fmla="*/ 47 h 193"/>
                <a:gd name="T26" fmla="*/ 19 w 191"/>
                <a:gd name="T27" fmla="*/ 40 h 193"/>
                <a:gd name="T28" fmla="*/ 29 w 191"/>
                <a:gd name="T29" fmla="*/ 28 h 193"/>
                <a:gd name="T30" fmla="*/ 40 w 191"/>
                <a:gd name="T31" fmla="*/ 19 h 193"/>
                <a:gd name="T32" fmla="*/ 52 w 191"/>
                <a:gd name="T33" fmla="*/ 12 h 193"/>
                <a:gd name="T34" fmla="*/ 60 w 191"/>
                <a:gd name="T35" fmla="*/ 8 h 193"/>
                <a:gd name="T36" fmla="*/ 66 w 191"/>
                <a:gd name="T37" fmla="*/ 6 h 193"/>
                <a:gd name="T38" fmla="*/ 83 w 191"/>
                <a:gd name="T39" fmla="*/ 2 h 193"/>
                <a:gd name="T40" fmla="*/ 120 w 191"/>
                <a:gd name="T41" fmla="*/ 4 h 193"/>
                <a:gd name="T42" fmla="*/ 138 w 191"/>
                <a:gd name="T43" fmla="*/ 11 h 193"/>
                <a:gd name="T44" fmla="*/ 154 w 191"/>
                <a:gd name="T45" fmla="*/ 21 h 193"/>
                <a:gd name="T46" fmla="*/ 154 w 191"/>
                <a:gd name="T47" fmla="*/ 21 h 193"/>
                <a:gd name="T48" fmla="*/ 154 w 191"/>
                <a:gd name="T49" fmla="*/ 21 h 193"/>
                <a:gd name="T50" fmla="*/ 163 w 191"/>
                <a:gd name="T51" fmla="*/ 29 h 193"/>
                <a:gd name="T52" fmla="*/ 174 w 191"/>
                <a:gd name="T53" fmla="*/ 41 h 193"/>
                <a:gd name="T54" fmla="*/ 182 w 191"/>
                <a:gd name="T55" fmla="*/ 55 h 193"/>
                <a:gd name="T56" fmla="*/ 185 w 191"/>
                <a:gd name="T57" fmla="*/ 63 h 193"/>
                <a:gd name="T58" fmla="*/ 187 w 191"/>
                <a:gd name="T59" fmla="*/ 70 h 193"/>
                <a:gd name="T60" fmla="*/ 189 w 191"/>
                <a:gd name="T61" fmla="*/ 78 h 193"/>
                <a:gd name="T62" fmla="*/ 191 w 191"/>
                <a:gd name="T63" fmla="*/ 85 h 193"/>
                <a:gd name="T64" fmla="*/ 191 w 191"/>
                <a:gd name="T65" fmla="*/ 93 h 193"/>
                <a:gd name="T66" fmla="*/ 191 w 191"/>
                <a:gd name="T67" fmla="*/ 101 h 193"/>
                <a:gd name="T68" fmla="*/ 190 w 191"/>
                <a:gd name="T69" fmla="*/ 110 h 193"/>
                <a:gd name="T70" fmla="*/ 187 w 191"/>
                <a:gd name="T71" fmla="*/ 125 h 193"/>
                <a:gd name="T72" fmla="*/ 184 w 191"/>
                <a:gd name="T73" fmla="*/ 133 h 193"/>
                <a:gd name="T74" fmla="*/ 177 w 191"/>
                <a:gd name="T75" fmla="*/ 147 h 193"/>
                <a:gd name="T76" fmla="*/ 173 w 191"/>
                <a:gd name="T77" fmla="*/ 153 h 193"/>
                <a:gd name="T78" fmla="*/ 168 w 191"/>
                <a:gd name="T79" fmla="*/ 160 h 193"/>
                <a:gd name="T80" fmla="*/ 156 w 191"/>
                <a:gd name="T81" fmla="*/ 170 h 193"/>
                <a:gd name="T82" fmla="*/ 144 w 191"/>
                <a:gd name="T83" fmla="*/ 179 h 193"/>
                <a:gd name="T84" fmla="*/ 138 w 191"/>
                <a:gd name="T85" fmla="*/ 182 h 193"/>
                <a:gd name="T86" fmla="*/ 130 w 191"/>
                <a:gd name="T87" fmla="*/ 186 h 193"/>
                <a:gd name="T88" fmla="*/ 119 w 191"/>
                <a:gd name="T89" fmla="*/ 189 h 193"/>
                <a:gd name="T90" fmla="*/ 104 w 191"/>
                <a:gd name="T91" fmla="*/ 192 h 193"/>
                <a:gd name="T92" fmla="*/ 69 w 191"/>
                <a:gd name="T93" fmla="*/ 189 h 193"/>
                <a:gd name="T94" fmla="*/ 38 w 191"/>
                <a:gd name="T95" fmla="*/ 17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 h="193">
                  <a:moveTo>
                    <a:pt x="38" y="173"/>
                  </a:moveTo>
                  <a:cubicBezTo>
                    <a:pt x="36" y="172"/>
                    <a:pt x="34" y="170"/>
                    <a:pt x="33" y="169"/>
                  </a:cubicBezTo>
                  <a:cubicBezTo>
                    <a:pt x="31" y="167"/>
                    <a:pt x="28" y="164"/>
                    <a:pt x="26" y="162"/>
                  </a:cubicBezTo>
                  <a:cubicBezTo>
                    <a:pt x="23" y="159"/>
                    <a:pt x="19" y="154"/>
                    <a:pt x="17" y="151"/>
                  </a:cubicBezTo>
                  <a:cubicBezTo>
                    <a:pt x="15" y="149"/>
                    <a:pt x="13" y="146"/>
                    <a:pt x="12" y="143"/>
                  </a:cubicBezTo>
                  <a:cubicBezTo>
                    <a:pt x="8" y="135"/>
                    <a:pt x="8" y="135"/>
                    <a:pt x="6" y="129"/>
                  </a:cubicBezTo>
                  <a:cubicBezTo>
                    <a:pt x="1" y="117"/>
                    <a:pt x="0" y="105"/>
                    <a:pt x="0" y="105"/>
                  </a:cubicBezTo>
                  <a:cubicBezTo>
                    <a:pt x="0" y="101"/>
                    <a:pt x="0" y="95"/>
                    <a:pt x="0" y="90"/>
                  </a:cubicBezTo>
                  <a:cubicBezTo>
                    <a:pt x="1" y="86"/>
                    <a:pt x="1" y="80"/>
                    <a:pt x="2" y="76"/>
                  </a:cubicBezTo>
                  <a:cubicBezTo>
                    <a:pt x="3" y="74"/>
                    <a:pt x="4" y="70"/>
                    <a:pt x="5" y="68"/>
                  </a:cubicBezTo>
                  <a:cubicBezTo>
                    <a:pt x="5" y="66"/>
                    <a:pt x="6" y="63"/>
                    <a:pt x="7" y="61"/>
                  </a:cubicBezTo>
                  <a:cubicBezTo>
                    <a:pt x="8" y="59"/>
                    <a:pt x="9" y="56"/>
                    <a:pt x="11" y="53"/>
                  </a:cubicBezTo>
                  <a:cubicBezTo>
                    <a:pt x="12" y="51"/>
                    <a:pt x="13" y="49"/>
                    <a:pt x="14" y="47"/>
                  </a:cubicBezTo>
                  <a:cubicBezTo>
                    <a:pt x="15" y="45"/>
                    <a:pt x="17" y="42"/>
                    <a:pt x="19" y="40"/>
                  </a:cubicBezTo>
                  <a:cubicBezTo>
                    <a:pt x="24" y="33"/>
                    <a:pt x="29" y="28"/>
                    <a:pt x="29" y="28"/>
                  </a:cubicBezTo>
                  <a:cubicBezTo>
                    <a:pt x="32" y="25"/>
                    <a:pt x="36" y="22"/>
                    <a:pt x="40" y="19"/>
                  </a:cubicBezTo>
                  <a:cubicBezTo>
                    <a:pt x="40" y="19"/>
                    <a:pt x="47" y="14"/>
                    <a:pt x="52" y="12"/>
                  </a:cubicBezTo>
                  <a:cubicBezTo>
                    <a:pt x="55" y="10"/>
                    <a:pt x="58" y="9"/>
                    <a:pt x="60" y="8"/>
                  </a:cubicBezTo>
                  <a:cubicBezTo>
                    <a:pt x="62" y="7"/>
                    <a:pt x="64" y="7"/>
                    <a:pt x="66" y="6"/>
                  </a:cubicBezTo>
                  <a:cubicBezTo>
                    <a:pt x="70" y="5"/>
                    <a:pt x="75" y="3"/>
                    <a:pt x="83" y="2"/>
                  </a:cubicBezTo>
                  <a:cubicBezTo>
                    <a:pt x="95" y="0"/>
                    <a:pt x="108" y="1"/>
                    <a:pt x="120" y="4"/>
                  </a:cubicBezTo>
                  <a:cubicBezTo>
                    <a:pt x="126" y="6"/>
                    <a:pt x="132" y="8"/>
                    <a:pt x="138" y="11"/>
                  </a:cubicBezTo>
                  <a:cubicBezTo>
                    <a:pt x="145" y="15"/>
                    <a:pt x="150" y="18"/>
                    <a:pt x="154" y="21"/>
                  </a:cubicBezTo>
                  <a:cubicBezTo>
                    <a:pt x="141" y="11"/>
                    <a:pt x="141" y="11"/>
                    <a:pt x="154" y="21"/>
                  </a:cubicBezTo>
                  <a:cubicBezTo>
                    <a:pt x="154" y="21"/>
                    <a:pt x="154" y="21"/>
                    <a:pt x="154" y="21"/>
                  </a:cubicBezTo>
                  <a:cubicBezTo>
                    <a:pt x="157" y="23"/>
                    <a:pt x="161" y="26"/>
                    <a:pt x="163" y="29"/>
                  </a:cubicBezTo>
                  <a:cubicBezTo>
                    <a:pt x="166" y="32"/>
                    <a:pt x="170" y="36"/>
                    <a:pt x="174" y="41"/>
                  </a:cubicBezTo>
                  <a:cubicBezTo>
                    <a:pt x="176" y="45"/>
                    <a:pt x="179" y="49"/>
                    <a:pt x="182" y="55"/>
                  </a:cubicBezTo>
                  <a:cubicBezTo>
                    <a:pt x="183" y="57"/>
                    <a:pt x="184" y="60"/>
                    <a:pt x="185" y="63"/>
                  </a:cubicBezTo>
                  <a:cubicBezTo>
                    <a:pt x="186" y="65"/>
                    <a:pt x="187" y="68"/>
                    <a:pt x="187" y="70"/>
                  </a:cubicBezTo>
                  <a:cubicBezTo>
                    <a:pt x="188" y="72"/>
                    <a:pt x="189" y="75"/>
                    <a:pt x="189" y="78"/>
                  </a:cubicBezTo>
                  <a:cubicBezTo>
                    <a:pt x="190" y="80"/>
                    <a:pt x="190" y="83"/>
                    <a:pt x="191" y="85"/>
                  </a:cubicBezTo>
                  <a:cubicBezTo>
                    <a:pt x="191" y="88"/>
                    <a:pt x="191" y="91"/>
                    <a:pt x="191" y="93"/>
                  </a:cubicBezTo>
                  <a:cubicBezTo>
                    <a:pt x="191" y="96"/>
                    <a:pt x="191" y="99"/>
                    <a:pt x="191" y="101"/>
                  </a:cubicBezTo>
                  <a:cubicBezTo>
                    <a:pt x="191" y="104"/>
                    <a:pt x="191" y="107"/>
                    <a:pt x="190" y="110"/>
                  </a:cubicBezTo>
                  <a:cubicBezTo>
                    <a:pt x="190" y="114"/>
                    <a:pt x="188" y="120"/>
                    <a:pt x="187" y="125"/>
                  </a:cubicBezTo>
                  <a:cubicBezTo>
                    <a:pt x="186" y="127"/>
                    <a:pt x="185" y="131"/>
                    <a:pt x="184" y="133"/>
                  </a:cubicBezTo>
                  <a:cubicBezTo>
                    <a:pt x="181" y="140"/>
                    <a:pt x="179" y="143"/>
                    <a:pt x="177" y="147"/>
                  </a:cubicBezTo>
                  <a:cubicBezTo>
                    <a:pt x="176" y="149"/>
                    <a:pt x="174" y="152"/>
                    <a:pt x="173" y="153"/>
                  </a:cubicBezTo>
                  <a:cubicBezTo>
                    <a:pt x="171" y="155"/>
                    <a:pt x="169" y="158"/>
                    <a:pt x="168" y="160"/>
                  </a:cubicBezTo>
                  <a:cubicBezTo>
                    <a:pt x="163" y="165"/>
                    <a:pt x="159" y="168"/>
                    <a:pt x="156" y="170"/>
                  </a:cubicBezTo>
                  <a:cubicBezTo>
                    <a:pt x="154" y="173"/>
                    <a:pt x="150" y="176"/>
                    <a:pt x="144" y="179"/>
                  </a:cubicBezTo>
                  <a:cubicBezTo>
                    <a:pt x="142" y="180"/>
                    <a:pt x="140" y="181"/>
                    <a:pt x="138" y="182"/>
                  </a:cubicBezTo>
                  <a:cubicBezTo>
                    <a:pt x="136" y="183"/>
                    <a:pt x="133" y="185"/>
                    <a:pt x="130" y="186"/>
                  </a:cubicBezTo>
                  <a:cubicBezTo>
                    <a:pt x="126" y="187"/>
                    <a:pt x="120" y="189"/>
                    <a:pt x="119" y="189"/>
                  </a:cubicBezTo>
                  <a:cubicBezTo>
                    <a:pt x="116" y="190"/>
                    <a:pt x="111" y="191"/>
                    <a:pt x="104" y="192"/>
                  </a:cubicBezTo>
                  <a:cubicBezTo>
                    <a:pt x="93" y="193"/>
                    <a:pt x="81" y="192"/>
                    <a:pt x="69" y="189"/>
                  </a:cubicBezTo>
                  <a:cubicBezTo>
                    <a:pt x="54" y="184"/>
                    <a:pt x="43" y="177"/>
                    <a:pt x="38" y="173"/>
                  </a:cubicBezTo>
                  <a:close/>
                </a:path>
              </a:pathLst>
            </a:custGeom>
            <a:solidFill>
              <a:srgbClr val="002060">
                <a:alpha val="77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5" name="Freeform 13"/>
            <p:cNvSpPr>
              <a:spLocks/>
            </p:cNvSpPr>
            <p:nvPr/>
          </p:nvSpPr>
          <p:spPr bwMode="auto">
            <a:xfrm>
              <a:off x="6435075" y="2912178"/>
              <a:ext cx="6350" cy="635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0"/>
                    <a:pt x="1" y="0"/>
                    <a:pt x="1" y="0"/>
                  </a:cubicBezTo>
                  <a:cubicBezTo>
                    <a:pt x="1" y="0"/>
                    <a:pt x="1" y="0"/>
                    <a:pt x="1" y="0"/>
                  </a:cubicBezTo>
                  <a:cubicBezTo>
                    <a:pt x="1" y="0"/>
                    <a:pt x="1" y="0"/>
                    <a:pt x="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6" name="Freeform 14"/>
            <p:cNvSpPr>
              <a:spLocks/>
            </p:cNvSpPr>
            <p:nvPr/>
          </p:nvSpPr>
          <p:spPr bwMode="auto">
            <a:xfrm>
              <a:off x="6428725" y="2918528"/>
              <a:ext cx="6350" cy="7938"/>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1" y="0"/>
                    <a:pt x="1" y="0"/>
                  </a:cubicBezTo>
                  <a:cubicBezTo>
                    <a:pt x="1" y="0"/>
                    <a:pt x="1" y="0"/>
                    <a:pt x="1" y="0"/>
                  </a:cubicBezTo>
                  <a:cubicBezTo>
                    <a:pt x="1" y="1"/>
                    <a:pt x="1" y="1"/>
                    <a:pt x="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7" name="Freeform 15"/>
            <p:cNvSpPr>
              <a:spLocks/>
            </p:cNvSpPr>
            <p:nvPr/>
          </p:nvSpPr>
          <p:spPr bwMode="auto">
            <a:xfrm>
              <a:off x="6549375" y="2799466"/>
              <a:ext cx="46038" cy="26988"/>
            </a:xfrm>
            <a:custGeom>
              <a:avLst/>
              <a:gdLst>
                <a:gd name="T0" fmla="*/ 2 w 7"/>
                <a:gd name="T1" fmla="*/ 3 h 4"/>
                <a:gd name="T2" fmla="*/ 0 w 7"/>
                <a:gd name="T3" fmla="*/ 4 h 4"/>
                <a:gd name="T4" fmla="*/ 0 w 7"/>
                <a:gd name="T5" fmla="*/ 4 h 4"/>
                <a:gd name="T6" fmla="*/ 1 w 7"/>
                <a:gd name="T7" fmla="*/ 3 h 4"/>
                <a:gd name="T8" fmla="*/ 1 w 7"/>
                <a:gd name="T9" fmla="*/ 3 h 4"/>
                <a:gd name="T10" fmla="*/ 2 w 7"/>
                <a:gd name="T11" fmla="*/ 3 h 4"/>
                <a:gd name="T12" fmla="*/ 3 w 7"/>
                <a:gd name="T13" fmla="*/ 2 h 4"/>
                <a:gd name="T14" fmla="*/ 2 w 7"/>
                <a:gd name="T15" fmla="*/ 2 h 4"/>
                <a:gd name="T16" fmla="*/ 4 w 7"/>
                <a:gd name="T17" fmla="*/ 2 h 4"/>
                <a:gd name="T18" fmla="*/ 5 w 7"/>
                <a:gd name="T19" fmla="*/ 1 h 4"/>
                <a:gd name="T20" fmla="*/ 5 w 7"/>
                <a:gd name="T21" fmla="*/ 1 h 4"/>
                <a:gd name="T22" fmla="*/ 5 w 7"/>
                <a:gd name="T23" fmla="*/ 1 h 4"/>
                <a:gd name="T24" fmla="*/ 5 w 7"/>
                <a:gd name="T25" fmla="*/ 1 h 4"/>
                <a:gd name="T26" fmla="*/ 5 w 7"/>
                <a:gd name="T27" fmla="*/ 1 h 4"/>
                <a:gd name="T28" fmla="*/ 5 w 7"/>
                <a:gd name="T29" fmla="*/ 1 h 4"/>
                <a:gd name="T30" fmla="*/ 5 w 7"/>
                <a:gd name="T31" fmla="*/ 1 h 4"/>
                <a:gd name="T32" fmla="*/ 5 w 7"/>
                <a:gd name="T33" fmla="*/ 1 h 4"/>
                <a:gd name="T34" fmla="*/ 5 w 7"/>
                <a:gd name="T35" fmla="*/ 1 h 4"/>
                <a:gd name="T36" fmla="*/ 5 w 7"/>
                <a:gd name="T37" fmla="*/ 1 h 4"/>
                <a:gd name="T38" fmla="*/ 5 w 7"/>
                <a:gd name="T39" fmla="*/ 1 h 4"/>
                <a:gd name="T40" fmla="*/ 6 w 7"/>
                <a:gd name="T41" fmla="*/ 1 h 4"/>
                <a:gd name="T42" fmla="*/ 6 w 7"/>
                <a:gd name="T43" fmla="*/ 1 h 4"/>
                <a:gd name="T44" fmla="*/ 7 w 7"/>
                <a:gd name="T45" fmla="*/ 0 h 4"/>
                <a:gd name="T46" fmla="*/ 7 w 7"/>
                <a:gd name="T47" fmla="*/ 0 h 4"/>
                <a:gd name="T48" fmla="*/ 7 w 7"/>
                <a:gd name="T49" fmla="*/ 0 h 4"/>
                <a:gd name="T50" fmla="*/ 7 w 7"/>
                <a:gd name="T51" fmla="*/ 1 h 4"/>
                <a:gd name="T52" fmla="*/ 6 w 7"/>
                <a:gd name="T53" fmla="*/ 1 h 4"/>
                <a:gd name="T54" fmla="*/ 3 w 7"/>
                <a:gd name="T55" fmla="*/ 2 h 4"/>
                <a:gd name="T56" fmla="*/ 3 w 7"/>
                <a:gd name="T57" fmla="*/ 2 h 4"/>
                <a:gd name="T58" fmla="*/ 4 w 7"/>
                <a:gd name="T59" fmla="*/ 2 h 4"/>
                <a:gd name="T60" fmla="*/ 2 w 7"/>
                <a:gd name="T61" fmla="*/ 3 h 4"/>
                <a:gd name="T62" fmla="*/ 3 w 7"/>
                <a:gd name="T63" fmla="*/ 3 h 4"/>
                <a:gd name="T64" fmla="*/ 2 w 7"/>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4">
                  <a:moveTo>
                    <a:pt x="2" y="3"/>
                  </a:moveTo>
                  <a:cubicBezTo>
                    <a:pt x="1" y="4"/>
                    <a:pt x="0" y="4"/>
                    <a:pt x="0" y="4"/>
                  </a:cubicBezTo>
                  <a:cubicBezTo>
                    <a:pt x="0" y="4"/>
                    <a:pt x="0" y="4"/>
                    <a:pt x="0" y="4"/>
                  </a:cubicBezTo>
                  <a:cubicBezTo>
                    <a:pt x="0" y="4"/>
                    <a:pt x="1" y="3"/>
                    <a:pt x="1" y="3"/>
                  </a:cubicBezTo>
                  <a:cubicBezTo>
                    <a:pt x="1" y="3"/>
                    <a:pt x="1" y="3"/>
                    <a:pt x="1" y="3"/>
                  </a:cubicBezTo>
                  <a:cubicBezTo>
                    <a:pt x="1" y="3"/>
                    <a:pt x="1" y="3"/>
                    <a:pt x="2" y="3"/>
                  </a:cubicBezTo>
                  <a:cubicBezTo>
                    <a:pt x="2" y="2"/>
                    <a:pt x="3" y="2"/>
                    <a:pt x="3" y="2"/>
                  </a:cubicBezTo>
                  <a:cubicBezTo>
                    <a:pt x="3" y="2"/>
                    <a:pt x="3" y="2"/>
                    <a:pt x="2" y="2"/>
                  </a:cubicBezTo>
                  <a:cubicBezTo>
                    <a:pt x="3" y="2"/>
                    <a:pt x="3" y="2"/>
                    <a:pt x="4"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6" y="1"/>
                    <a:pt x="6" y="1"/>
                    <a:pt x="6" y="1"/>
                  </a:cubicBezTo>
                  <a:cubicBezTo>
                    <a:pt x="6" y="1"/>
                    <a:pt x="6" y="1"/>
                    <a:pt x="6" y="1"/>
                  </a:cubicBezTo>
                  <a:cubicBezTo>
                    <a:pt x="6" y="1"/>
                    <a:pt x="7" y="1"/>
                    <a:pt x="7" y="0"/>
                  </a:cubicBezTo>
                  <a:cubicBezTo>
                    <a:pt x="7" y="0"/>
                    <a:pt x="7" y="0"/>
                    <a:pt x="7" y="0"/>
                  </a:cubicBezTo>
                  <a:cubicBezTo>
                    <a:pt x="7" y="0"/>
                    <a:pt x="7" y="0"/>
                    <a:pt x="7" y="0"/>
                  </a:cubicBezTo>
                  <a:cubicBezTo>
                    <a:pt x="7" y="1"/>
                    <a:pt x="7" y="1"/>
                    <a:pt x="7" y="1"/>
                  </a:cubicBezTo>
                  <a:cubicBezTo>
                    <a:pt x="7" y="1"/>
                    <a:pt x="7" y="1"/>
                    <a:pt x="6" y="1"/>
                  </a:cubicBezTo>
                  <a:cubicBezTo>
                    <a:pt x="5" y="1"/>
                    <a:pt x="3" y="2"/>
                    <a:pt x="3" y="2"/>
                  </a:cubicBezTo>
                  <a:cubicBezTo>
                    <a:pt x="3" y="2"/>
                    <a:pt x="3" y="2"/>
                    <a:pt x="3" y="2"/>
                  </a:cubicBezTo>
                  <a:cubicBezTo>
                    <a:pt x="4" y="2"/>
                    <a:pt x="4" y="2"/>
                    <a:pt x="4" y="2"/>
                  </a:cubicBezTo>
                  <a:cubicBezTo>
                    <a:pt x="4" y="3"/>
                    <a:pt x="3" y="3"/>
                    <a:pt x="2" y="3"/>
                  </a:cubicBezTo>
                  <a:cubicBezTo>
                    <a:pt x="3" y="3"/>
                    <a:pt x="3" y="3"/>
                    <a:pt x="3" y="3"/>
                  </a:cubicBezTo>
                  <a:cubicBezTo>
                    <a:pt x="3" y="3"/>
                    <a:pt x="2" y="3"/>
                    <a:pt x="2"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8" name="Freeform 16"/>
            <p:cNvSpPr>
              <a:spLocks/>
            </p:cNvSpPr>
            <p:nvPr/>
          </p:nvSpPr>
          <p:spPr bwMode="auto">
            <a:xfrm>
              <a:off x="6582713" y="2805816"/>
              <a:ext cx="12700" cy="6350"/>
            </a:xfrm>
            <a:custGeom>
              <a:avLst/>
              <a:gdLst>
                <a:gd name="T0" fmla="*/ 1 w 2"/>
                <a:gd name="T1" fmla="*/ 0 h 1"/>
                <a:gd name="T2" fmla="*/ 0 w 2"/>
                <a:gd name="T3" fmla="*/ 1 h 1"/>
                <a:gd name="T4" fmla="*/ 0 w 2"/>
                <a:gd name="T5" fmla="*/ 1 h 1"/>
                <a:gd name="T6" fmla="*/ 0 w 2"/>
                <a:gd name="T7" fmla="*/ 1 h 1"/>
                <a:gd name="T8" fmla="*/ 0 w 2"/>
                <a:gd name="T9" fmla="*/ 0 h 1"/>
                <a:gd name="T10" fmla="*/ 1 w 2"/>
                <a:gd name="T11" fmla="*/ 0 h 1"/>
                <a:gd name="T12" fmla="*/ 2 w 2"/>
                <a:gd name="T13" fmla="*/ 0 h 1"/>
                <a:gd name="T14" fmla="*/ 2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2" y="0"/>
                    <a:pt x="2" y="0"/>
                    <a:pt x="2" y="0"/>
                  </a:cubicBezTo>
                  <a:cubicBezTo>
                    <a:pt x="2" y="0"/>
                    <a:pt x="2" y="0"/>
                    <a:pt x="2" y="0"/>
                  </a:cubicBezTo>
                  <a:cubicBezTo>
                    <a:pt x="2" y="0"/>
                    <a:pt x="2" y="0"/>
                    <a:pt x="1"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9" name="Freeform 17"/>
            <p:cNvSpPr>
              <a:spLocks/>
            </p:cNvSpPr>
            <p:nvPr/>
          </p:nvSpPr>
          <p:spPr bwMode="auto">
            <a:xfrm>
              <a:off x="6568425" y="2812166"/>
              <a:ext cx="26988" cy="6350"/>
            </a:xfrm>
            <a:custGeom>
              <a:avLst/>
              <a:gdLst>
                <a:gd name="T0" fmla="*/ 0 w 4"/>
                <a:gd name="T1" fmla="*/ 1 h 1"/>
                <a:gd name="T2" fmla="*/ 0 w 4"/>
                <a:gd name="T3" fmla="*/ 1 h 1"/>
                <a:gd name="T4" fmla="*/ 1 w 4"/>
                <a:gd name="T5" fmla="*/ 1 h 1"/>
                <a:gd name="T6" fmla="*/ 2 w 4"/>
                <a:gd name="T7" fmla="*/ 1 h 1"/>
                <a:gd name="T8" fmla="*/ 2 w 4"/>
                <a:gd name="T9" fmla="*/ 0 h 1"/>
                <a:gd name="T10" fmla="*/ 2 w 4"/>
                <a:gd name="T11" fmla="*/ 0 h 1"/>
                <a:gd name="T12" fmla="*/ 4 w 4"/>
                <a:gd name="T13" fmla="*/ 0 h 1"/>
                <a:gd name="T14" fmla="*/ 4 w 4"/>
                <a:gd name="T15" fmla="*/ 0 h 1"/>
                <a:gd name="T16" fmla="*/ 4 w 4"/>
                <a:gd name="T17" fmla="*/ 0 h 1"/>
                <a:gd name="T18" fmla="*/ 0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0" y="1"/>
                  </a:moveTo>
                  <a:cubicBezTo>
                    <a:pt x="0" y="1"/>
                    <a:pt x="0" y="1"/>
                    <a:pt x="0" y="1"/>
                  </a:cubicBezTo>
                  <a:cubicBezTo>
                    <a:pt x="0" y="1"/>
                    <a:pt x="0" y="1"/>
                    <a:pt x="1" y="1"/>
                  </a:cubicBezTo>
                  <a:cubicBezTo>
                    <a:pt x="1" y="1"/>
                    <a:pt x="1" y="1"/>
                    <a:pt x="2" y="1"/>
                  </a:cubicBezTo>
                  <a:cubicBezTo>
                    <a:pt x="2" y="0"/>
                    <a:pt x="2" y="0"/>
                    <a:pt x="2" y="0"/>
                  </a:cubicBezTo>
                  <a:cubicBezTo>
                    <a:pt x="2" y="0"/>
                    <a:pt x="2" y="0"/>
                    <a:pt x="2" y="0"/>
                  </a:cubicBezTo>
                  <a:cubicBezTo>
                    <a:pt x="2" y="0"/>
                    <a:pt x="3" y="0"/>
                    <a:pt x="4" y="0"/>
                  </a:cubicBezTo>
                  <a:cubicBezTo>
                    <a:pt x="4" y="0"/>
                    <a:pt x="4" y="0"/>
                    <a:pt x="4" y="0"/>
                  </a:cubicBezTo>
                  <a:cubicBezTo>
                    <a:pt x="4" y="0"/>
                    <a:pt x="4" y="0"/>
                    <a:pt x="4" y="0"/>
                  </a:cubicBezTo>
                  <a:cubicBezTo>
                    <a:pt x="3" y="0"/>
                    <a:pt x="0" y="1"/>
                    <a:pt x="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0" name="Freeform 18"/>
            <p:cNvSpPr>
              <a:spLocks/>
            </p:cNvSpPr>
            <p:nvPr/>
          </p:nvSpPr>
          <p:spPr bwMode="auto">
            <a:xfrm>
              <a:off x="6541438" y="2818516"/>
              <a:ext cx="20638" cy="14288"/>
            </a:xfrm>
            <a:custGeom>
              <a:avLst/>
              <a:gdLst>
                <a:gd name="T0" fmla="*/ 2 w 3"/>
                <a:gd name="T1" fmla="*/ 2 h 2"/>
                <a:gd name="T2" fmla="*/ 1 w 3"/>
                <a:gd name="T3" fmla="*/ 2 h 2"/>
                <a:gd name="T4" fmla="*/ 1 w 3"/>
                <a:gd name="T5" fmla="*/ 2 h 2"/>
                <a:gd name="T6" fmla="*/ 1 w 3"/>
                <a:gd name="T7" fmla="*/ 2 h 2"/>
                <a:gd name="T8" fmla="*/ 1 w 3"/>
                <a:gd name="T9" fmla="*/ 2 h 2"/>
                <a:gd name="T10" fmla="*/ 2 w 3"/>
                <a:gd name="T11" fmla="*/ 1 h 2"/>
                <a:gd name="T12" fmla="*/ 2 w 3"/>
                <a:gd name="T13" fmla="*/ 1 h 2"/>
                <a:gd name="T14" fmla="*/ 2 w 3"/>
                <a:gd name="T15" fmla="*/ 1 h 2"/>
                <a:gd name="T16" fmla="*/ 1 w 3"/>
                <a:gd name="T17" fmla="*/ 1 h 2"/>
                <a:gd name="T18" fmla="*/ 0 w 3"/>
                <a:gd name="T19" fmla="*/ 1 h 2"/>
                <a:gd name="T20" fmla="*/ 3 w 3"/>
                <a:gd name="T21" fmla="*/ 0 h 2"/>
                <a:gd name="T22" fmla="*/ 3 w 3"/>
                <a:gd name="T23" fmla="*/ 1 h 2"/>
                <a:gd name="T24" fmla="*/ 3 w 3"/>
                <a:gd name="T25" fmla="*/ 1 h 2"/>
                <a:gd name="T26" fmla="*/ 2 w 3"/>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2" y="2"/>
                  </a:moveTo>
                  <a:cubicBezTo>
                    <a:pt x="1" y="2"/>
                    <a:pt x="1" y="2"/>
                    <a:pt x="1" y="2"/>
                  </a:cubicBezTo>
                  <a:cubicBezTo>
                    <a:pt x="1" y="2"/>
                    <a:pt x="1" y="2"/>
                    <a:pt x="1" y="2"/>
                  </a:cubicBezTo>
                  <a:cubicBezTo>
                    <a:pt x="1" y="2"/>
                    <a:pt x="1" y="2"/>
                    <a:pt x="1" y="2"/>
                  </a:cubicBezTo>
                  <a:cubicBezTo>
                    <a:pt x="1" y="2"/>
                    <a:pt x="1" y="2"/>
                    <a:pt x="1" y="2"/>
                  </a:cubicBezTo>
                  <a:cubicBezTo>
                    <a:pt x="1" y="2"/>
                    <a:pt x="1" y="1"/>
                    <a:pt x="2" y="1"/>
                  </a:cubicBezTo>
                  <a:cubicBezTo>
                    <a:pt x="2" y="1"/>
                    <a:pt x="2" y="1"/>
                    <a:pt x="2" y="1"/>
                  </a:cubicBezTo>
                  <a:cubicBezTo>
                    <a:pt x="2" y="1"/>
                    <a:pt x="2" y="1"/>
                    <a:pt x="2" y="1"/>
                  </a:cubicBezTo>
                  <a:cubicBezTo>
                    <a:pt x="2" y="1"/>
                    <a:pt x="2" y="1"/>
                    <a:pt x="1" y="1"/>
                  </a:cubicBezTo>
                  <a:cubicBezTo>
                    <a:pt x="1" y="1"/>
                    <a:pt x="1" y="1"/>
                    <a:pt x="0" y="1"/>
                  </a:cubicBezTo>
                  <a:cubicBezTo>
                    <a:pt x="1" y="1"/>
                    <a:pt x="3" y="0"/>
                    <a:pt x="3" y="0"/>
                  </a:cubicBezTo>
                  <a:cubicBezTo>
                    <a:pt x="3" y="0"/>
                    <a:pt x="3" y="0"/>
                    <a:pt x="3" y="1"/>
                  </a:cubicBezTo>
                  <a:cubicBezTo>
                    <a:pt x="3" y="1"/>
                    <a:pt x="3" y="1"/>
                    <a:pt x="3" y="1"/>
                  </a:cubicBezTo>
                  <a:cubicBezTo>
                    <a:pt x="3" y="1"/>
                    <a:pt x="2" y="2"/>
                    <a:pt x="2"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1" name="Freeform 19"/>
            <p:cNvSpPr>
              <a:spLocks/>
            </p:cNvSpPr>
            <p:nvPr/>
          </p:nvSpPr>
          <p:spPr bwMode="auto">
            <a:xfrm>
              <a:off x="6508100" y="2832803"/>
              <a:ext cx="26988" cy="12700"/>
            </a:xfrm>
            <a:custGeom>
              <a:avLst/>
              <a:gdLst>
                <a:gd name="T0" fmla="*/ 2 w 4"/>
                <a:gd name="T1" fmla="*/ 2 h 2"/>
                <a:gd name="T2" fmla="*/ 2 w 4"/>
                <a:gd name="T3" fmla="*/ 2 h 2"/>
                <a:gd name="T4" fmla="*/ 0 w 4"/>
                <a:gd name="T5" fmla="*/ 2 h 2"/>
                <a:gd name="T6" fmla="*/ 0 w 4"/>
                <a:gd name="T7" fmla="*/ 2 h 2"/>
                <a:gd name="T8" fmla="*/ 2 w 4"/>
                <a:gd name="T9" fmla="*/ 1 h 2"/>
                <a:gd name="T10" fmla="*/ 3 w 4"/>
                <a:gd name="T11" fmla="*/ 1 h 2"/>
                <a:gd name="T12" fmla="*/ 3 w 4"/>
                <a:gd name="T13" fmla="*/ 1 h 2"/>
                <a:gd name="T14" fmla="*/ 3 w 4"/>
                <a:gd name="T15" fmla="*/ 1 h 2"/>
                <a:gd name="T16" fmla="*/ 3 w 4"/>
                <a:gd name="T17" fmla="*/ 1 h 2"/>
                <a:gd name="T18" fmla="*/ 4 w 4"/>
                <a:gd name="T19" fmla="*/ 0 h 2"/>
                <a:gd name="T20" fmla="*/ 4 w 4"/>
                <a:gd name="T21" fmla="*/ 1 h 2"/>
                <a:gd name="T22" fmla="*/ 4 w 4"/>
                <a:gd name="T23" fmla="*/ 1 h 2"/>
                <a:gd name="T24" fmla="*/ 4 w 4"/>
                <a:gd name="T25" fmla="*/ 1 h 2"/>
                <a:gd name="T26" fmla="*/ 2 w 4"/>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
                  <a:moveTo>
                    <a:pt x="2" y="2"/>
                  </a:moveTo>
                  <a:cubicBezTo>
                    <a:pt x="2" y="2"/>
                    <a:pt x="2" y="2"/>
                    <a:pt x="2" y="2"/>
                  </a:cubicBezTo>
                  <a:cubicBezTo>
                    <a:pt x="1" y="2"/>
                    <a:pt x="1" y="2"/>
                    <a:pt x="0" y="2"/>
                  </a:cubicBezTo>
                  <a:cubicBezTo>
                    <a:pt x="0" y="2"/>
                    <a:pt x="0" y="2"/>
                    <a:pt x="0" y="2"/>
                  </a:cubicBezTo>
                  <a:cubicBezTo>
                    <a:pt x="1" y="2"/>
                    <a:pt x="1" y="2"/>
                    <a:pt x="2" y="1"/>
                  </a:cubicBezTo>
                  <a:cubicBezTo>
                    <a:pt x="2" y="1"/>
                    <a:pt x="3" y="1"/>
                    <a:pt x="3" y="1"/>
                  </a:cubicBezTo>
                  <a:cubicBezTo>
                    <a:pt x="3" y="1"/>
                    <a:pt x="3" y="1"/>
                    <a:pt x="3" y="1"/>
                  </a:cubicBezTo>
                  <a:cubicBezTo>
                    <a:pt x="3" y="1"/>
                    <a:pt x="3" y="1"/>
                    <a:pt x="3" y="1"/>
                  </a:cubicBezTo>
                  <a:cubicBezTo>
                    <a:pt x="3" y="1"/>
                    <a:pt x="3" y="1"/>
                    <a:pt x="3" y="1"/>
                  </a:cubicBezTo>
                  <a:cubicBezTo>
                    <a:pt x="3" y="1"/>
                    <a:pt x="4" y="0"/>
                    <a:pt x="4" y="0"/>
                  </a:cubicBezTo>
                  <a:cubicBezTo>
                    <a:pt x="4" y="0"/>
                    <a:pt x="4" y="0"/>
                    <a:pt x="4" y="1"/>
                  </a:cubicBezTo>
                  <a:cubicBezTo>
                    <a:pt x="4" y="1"/>
                    <a:pt x="4" y="1"/>
                    <a:pt x="4" y="1"/>
                  </a:cubicBezTo>
                  <a:cubicBezTo>
                    <a:pt x="4" y="1"/>
                    <a:pt x="4" y="1"/>
                    <a:pt x="4" y="1"/>
                  </a:cubicBezTo>
                  <a:cubicBezTo>
                    <a:pt x="4" y="1"/>
                    <a:pt x="2" y="2"/>
                    <a:pt x="2"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2" name="Freeform 20"/>
            <p:cNvSpPr>
              <a:spLocks/>
            </p:cNvSpPr>
            <p:nvPr/>
          </p:nvSpPr>
          <p:spPr bwMode="auto">
            <a:xfrm>
              <a:off x="6522388" y="2839153"/>
              <a:ext cx="12700" cy="6350"/>
            </a:xfrm>
            <a:custGeom>
              <a:avLst/>
              <a:gdLst>
                <a:gd name="T0" fmla="*/ 1 w 2"/>
                <a:gd name="T1" fmla="*/ 1 h 1"/>
                <a:gd name="T2" fmla="*/ 0 w 2"/>
                <a:gd name="T3" fmla="*/ 1 h 1"/>
                <a:gd name="T4" fmla="*/ 0 w 2"/>
                <a:gd name="T5" fmla="*/ 1 h 1"/>
                <a:gd name="T6" fmla="*/ 0 w 2"/>
                <a:gd name="T7" fmla="*/ 1 h 1"/>
                <a:gd name="T8" fmla="*/ 0 w 2"/>
                <a:gd name="T9" fmla="*/ 1 h 1"/>
                <a:gd name="T10" fmla="*/ 1 w 2"/>
                <a:gd name="T11" fmla="*/ 1 h 1"/>
                <a:gd name="T12" fmla="*/ 2 w 2"/>
                <a:gd name="T13" fmla="*/ 0 h 1"/>
                <a:gd name="T14" fmla="*/ 2 w 2"/>
                <a:gd name="T15" fmla="*/ 0 h 1"/>
                <a:gd name="T16" fmla="*/ 2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0" y="1"/>
                    <a:pt x="0" y="1"/>
                    <a:pt x="0" y="1"/>
                  </a:cubicBezTo>
                  <a:cubicBezTo>
                    <a:pt x="0" y="1"/>
                    <a:pt x="0" y="1"/>
                    <a:pt x="0" y="1"/>
                  </a:cubicBezTo>
                  <a:cubicBezTo>
                    <a:pt x="0" y="1"/>
                    <a:pt x="1" y="1"/>
                    <a:pt x="1" y="1"/>
                  </a:cubicBezTo>
                  <a:cubicBezTo>
                    <a:pt x="1" y="0"/>
                    <a:pt x="2" y="0"/>
                    <a:pt x="2" y="0"/>
                  </a:cubicBezTo>
                  <a:cubicBezTo>
                    <a:pt x="2" y="0"/>
                    <a:pt x="2" y="0"/>
                    <a:pt x="2" y="0"/>
                  </a:cubicBezTo>
                  <a:cubicBezTo>
                    <a:pt x="2" y="0"/>
                    <a:pt x="2" y="1"/>
                    <a:pt x="2" y="1"/>
                  </a:cubicBezTo>
                  <a:cubicBezTo>
                    <a:pt x="1" y="1"/>
                    <a:pt x="1" y="1"/>
                    <a:pt x="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3" name="Freeform 21"/>
            <p:cNvSpPr>
              <a:spLocks/>
            </p:cNvSpPr>
            <p:nvPr/>
          </p:nvSpPr>
          <p:spPr bwMode="auto">
            <a:xfrm>
              <a:off x="6541438" y="2832803"/>
              <a:ext cx="7938" cy="635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0"/>
                    <a:pt x="1" y="0"/>
                  </a:cubicBezTo>
                  <a:cubicBezTo>
                    <a:pt x="1" y="0"/>
                    <a:pt x="1" y="0"/>
                    <a:pt x="1" y="0"/>
                  </a:cubicBezTo>
                  <a:cubicBezTo>
                    <a:pt x="1" y="0"/>
                    <a:pt x="1" y="1"/>
                    <a:pt x="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4" name="Freeform 22"/>
            <p:cNvSpPr>
              <a:spLocks/>
            </p:cNvSpPr>
            <p:nvPr/>
          </p:nvSpPr>
          <p:spPr bwMode="auto">
            <a:xfrm>
              <a:off x="6535088" y="2818516"/>
              <a:ext cx="47625" cy="41275"/>
            </a:xfrm>
            <a:custGeom>
              <a:avLst/>
              <a:gdLst>
                <a:gd name="T0" fmla="*/ 1 w 7"/>
                <a:gd name="T1" fmla="*/ 6 h 6"/>
                <a:gd name="T2" fmla="*/ 1 w 7"/>
                <a:gd name="T3" fmla="*/ 5 h 6"/>
                <a:gd name="T4" fmla="*/ 1 w 7"/>
                <a:gd name="T5" fmla="*/ 4 h 6"/>
                <a:gd name="T6" fmla="*/ 1 w 7"/>
                <a:gd name="T7" fmla="*/ 4 h 6"/>
                <a:gd name="T8" fmla="*/ 1 w 7"/>
                <a:gd name="T9" fmla="*/ 3 h 6"/>
                <a:gd name="T10" fmla="*/ 3 w 7"/>
                <a:gd name="T11" fmla="*/ 2 h 6"/>
                <a:gd name="T12" fmla="*/ 4 w 7"/>
                <a:gd name="T13" fmla="*/ 2 h 6"/>
                <a:gd name="T14" fmla="*/ 4 w 7"/>
                <a:gd name="T15" fmla="*/ 1 h 6"/>
                <a:gd name="T16" fmla="*/ 7 w 7"/>
                <a:gd name="T17" fmla="*/ 0 h 6"/>
                <a:gd name="T18" fmla="*/ 6 w 7"/>
                <a:gd name="T19" fmla="*/ 0 h 6"/>
                <a:gd name="T20" fmla="*/ 5 w 7"/>
                <a:gd name="T21" fmla="*/ 1 h 6"/>
                <a:gd name="T22" fmla="*/ 2 w 7"/>
                <a:gd name="T23" fmla="*/ 3 h 6"/>
                <a:gd name="T24" fmla="*/ 2 w 7"/>
                <a:gd name="T25" fmla="*/ 3 h 6"/>
                <a:gd name="T26" fmla="*/ 2 w 7"/>
                <a:gd name="T27" fmla="*/ 5 h 6"/>
                <a:gd name="T28" fmla="*/ 1 w 7"/>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1" y="6"/>
                  </a:moveTo>
                  <a:cubicBezTo>
                    <a:pt x="1" y="6"/>
                    <a:pt x="0" y="6"/>
                    <a:pt x="1" y="5"/>
                  </a:cubicBezTo>
                  <a:cubicBezTo>
                    <a:pt x="1" y="4"/>
                    <a:pt x="1" y="4"/>
                    <a:pt x="1" y="4"/>
                  </a:cubicBezTo>
                  <a:cubicBezTo>
                    <a:pt x="1" y="4"/>
                    <a:pt x="1" y="4"/>
                    <a:pt x="1" y="4"/>
                  </a:cubicBezTo>
                  <a:cubicBezTo>
                    <a:pt x="1" y="4"/>
                    <a:pt x="1" y="3"/>
                    <a:pt x="1" y="3"/>
                  </a:cubicBezTo>
                  <a:cubicBezTo>
                    <a:pt x="2" y="3"/>
                    <a:pt x="2" y="3"/>
                    <a:pt x="3" y="2"/>
                  </a:cubicBezTo>
                  <a:cubicBezTo>
                    <a:pt x="3" y="2"/>
                    <a:pt x="3" y="2"/>
                    <a:pt x="4" y="2"/>
                  </a:cubicBezTo>
                  <a:cubicBezTo>
                    <a:pt x="4" y="2"/>
                    <a:pt x="4" y="1"/>
                    <a:pt x="4" y="1"/>
                  </a:cubicBezTo>
                  <a:cubicBezTo>
                    <a:pt x="5" y="1"/>
                    <a:pt x="6" y="0"/>
                    <a:pt x="7" y="0"/>
                  </a:cubicBezTo>
                  <a:cubicBezTo>
                    <a:pt x="7" y="0"/>
                    <a:pt x="7" y="0"/>
                    <a:pt x="6" y="0"/>
                  </a:cubicBezTo>
                  <a:cubicBezTo>
                    <a:pt x="6" y="0"/>
                    <a:pt x="6" y="1"/>
                    <a:pt x="5" y="1"/>
                  </a:cubicBezTo>
                  <a:cubicBezTo>
                    <a:pt x="4" y="2"/>
                    <a:pt x="3" y="2"/>
                    <a:pt x="2" y="3"/>
                  </a:cubicBezTo>
                  <a:cubicBezTo>
                    <a:pt x="2" y="3"/>
                    <a:pt x="2" y="3"/>
                    <a:pt x="2" y="3"/>
                  </a:cubicBezTo>
                  <a:cubicBezTo>
                    <a:pt x="2" y="4"/>
                    <a:pt x="2" y="4"/>
                    <a:pt x="2" y="5"/>
                  </a:cubicBezTo>
                  <a:cubicBezTo>
                    <a:pt x="2" y="5"/>
                    <a:pt x="2" y="5"/>
                    <a:pt x="1"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5" name="Freeform 23"/>
            <p:cNvSpPr>
              <a:spLocks/>
            </p:cNvSpPr>
            <p:nvPr/>
          </p:nvSpPr>
          <p:spPr bwMode="auto">
            <a:xfrm>
              <a:off x="6601763" y="2993141"/>
              <a:ext cx="47625" cy="33338"/>
            </a:xfrm>
            <a:custGeom>
              <a:avLst/>
              <a:gdLst>
                <a:gd name="T0" fmla="*/ 7 w 7"/>
                <a:gd name="T1" fmla="*/ 3 h 5"/>
                <a:gd name="T2" fmla="*/ 5 w 7"/>
                <a:gd name="T3" fmla="*/ 4 h 5"/>
                <a:gd name="T4" fmla="*/ 5 w 7"/>
                <a:gd name="T5" fmla="*/ 4 h 5"/>
                <a:gd name="T6" fmla="*/ 4 w 7"/>
                <a:gd name="T7" fmla="*/ 4 h 5"/>
                <a:gd name="T8" fmla="*/ 3 w 7"/>
                <a:gd name="T9" fmla="*/ 5 h 5"/>
                <a:gd name="T10" fmla="*/ 1 w 7"/>
                <a:gd name="T11" fmla="*/ 4 h 5"/>
                <a:gd name="T12" fmla="*/ 1 w 7"/>
                <a:gd name="T13" fmla="*/ 3 h 5"/>
                <a:gd name="T14" fmla="*/ 0 w 7"/>
                <a:gd name="T15" fmla="*/ 3 h 5"/>
                <a:gd name="T16" fmla="*/ 0 w 7"/>
                <a:gd name="T17" fmla="*/ 2 h 5"/>
                <a:gd name="T18" fmla="*/ 2 w 7"/>
                <a:gd name="T19" fmla="*/ 0 h 5"/>
                <a:gd name="T20" fmla="*/ 3 w 7"/>
                <a:gd name="T21" fmla="*/ 1 h 5"/>
                <a:gd name="T22" fmla="*/ 3 w 7"/>
                <a:gd name="T23" fmla="*/ 1 h 5"/>
                <a:gd name="T24" fmla="*/ 5 w 7"/>
                <a:gd name="T25" fmla="*/ 2 h 5"/>
                <a:gd name="T26" fmla="*/ 6 w 7"/>
                <a:gd name="T27" fmla="*/ 2 h 5"/>
                <a:gd name="T28" fmla="*/ 7 w 7"/>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7" y="3"/>
                  </a:moveTo>
                  <a:cubicBezTo>
                    <a:pt x="6" y="4"/>
                    <a:pt x="5" y="4"/>
                    <a:pt x="5" y="4"/>
                  </a:cubicBezTo>
                  <a:cubicBezTo>
                    <a:pt x="5" y="4"/>
                    <a:pt x="5" y="4"/>
                    <a:pt x="5" y="4"/>
                  </a:cubicBezTo>
                  <a:cubicBezTo>
                    <a:pt x="5" y="4"/>
                    <a:pt x="4" y="4"/>
                    <a:pt x="4" y="4"/>
                  </a:cubicBezTo>
                  <a:cubicBezTo>
                    <a:pt x="4" y="4"/>
                    <a:pt x="3" y="4"/>
                    <a:pt x="3" y="5"/>
                  </a:cubicBezTo>
                  <a:cubicBezTo>
                    <a:pt x="1" y="5"/>
                    <a:pt x="1" y="5"/>
                    <a:pt x="1" y="4"/>
                  </a:cubicBezTo>
                  <a:cubicBezTo>
                    <a:pt x="1" y="4"/>
                    <a:pt x="1" y="4"/>
                    <a:pt x="1" y="3"/>
                  </a:cubicBezTo>
                  <a:cubicBezTo>
                    <a:pt x="1" y="3"/>
                    <a:pt x="1" y="3"/>
                    <a:pt x="0" y="3"/>
                  </a:cubicBezTo>
                  <a:cubicBezTo>
                    <a:pt x="0" y="3"/>
                    <a:pt x="0" y="3"/>
                    <a:pt x="0" y="2"/>
                  </a:cubicBezTo>
                  <a:cubicBezTo>
                    <a:pt x="1" y="0"/>
                    <a:pt x="2" y="0"/>
                    <a:pt x="2" y="0"/>
                  </a:cubicBezTo>
                  <a:cubicBezTo>
                    <a:pt x="3" y="0"/>
                    <a:pt x="3" y="1"/>
                    <a:pt x="3" y="1"/>
                  </a:cubicBezTo>
                  <a:cubicBezTo>
                    <a:pt x="3" y="1"/>
                    <a:pt x="3" y="1"/>
                    <a:pt x="3" y="1"/>
                  </a:cubicBezTo>
                  <a:cubicBezTo>
                    <a:pt x="3" y="1"/>
                    <a:pt x="5" y="2"/>
                    <a:pt x="5" y="2"/>
                  </a:cubicBezTo>
                  <a:cubicBezTo>
                    <a:pt x="6" y="2"/>
                    <a:pt x="6" y="2"/>
                    <a:pt x="6" y="2"/>
                  </a:cubicBezTo>
                  <a:cubicBezTo>
                    <a:pt x="6" y="2"/>
                    <a:pt x="7" y="3"/>
                    <a:pt x="7"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7" name="Freeform 25"/>
            <p:cNvSpPr>
              <a:spLocks/>
            </p:cNvSpPr>
            <p:nvPr/>
          </p:nvSpPr>
          <p:spPr bwMode="auto">
            <a:xfrm>
              <a:off x="6208063" y="3218566"/>
              <a:ext cx="6350" cy="47625"/>
            </a:xfrm>
            <a:custGeom>
              <a:avLst/>
              <a:gdLst>
                <a:gd name="T0" fmla="*/ 1 w 1"/>
                <a:gd name="T1" fmla="*/ 7 h 7"/>
                <a:gd name="T2" fmla="*/ 1 w 1"/>
                <a:gd name="T3" fmla="*/ 7 h 7"/>
                <a:gd name="T4" fmla="*/ 0 w 1"/>
                <a:gd name="T5" fmla="*/ 6 h 7"/>
                <a:gd name="T6" fmla="*/ 0 w 1"/>
                <a:gd name="T7" fmla="*/ 5 h 7"/>
                <a:gd name="T8" fmla="*/ 1 w 1"/>
                <a:gd name="T9" fmla="*/ 3 h 7"/>
                <a:gd name="T10" fmla="*/ 0 w 1"/>
                <a:gd name="T11" fmla="*/ 2 h 7"/>
                <a:gd name="T12" fmla="*/ 0 w 1"/>
                <a:gd name="T13" fmla="*/ 1 h 7"/>
                <a:gd name="T14" fmla="*/ 1 w 1"/>
                <a:gd name="T15" fmla="*/ 0 h 7"/>
                <a:gd name="T16" fmla="*/ 1 w 1"/>
                <a:gd name="T17" fmla="*/ 0 h 7"/>
                <a:gd name="T18" fmla="*/ 1 w 1"/>
                <a:gd name="T19" fmla="*/ 1 h 7"/>
                <a:gd name="T20" fmla="*/ 1 w 1"/>
                <a:gd name="T21" fmla="*/ 2 h 7"/>
                <a:gd name="T22" fmla="*/ 1 w 1"/>
                <a:gd name="T23" fmla="*/ 4 h 7"/>
                <a:gd name="T24" fmla="*/ 1 w 1"/>
                <a:gd name="T25" fmla="*/ 6 h 7"/>
                <a:gd name="T26" fmla="*/ 1 w 1"/>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7">
                  <a:moveTo>
                    <a:pt x="1" y="7"/>
                  </a:moveTo>
                  <a:cubicBezTo>
                    <a:pt x="1" y="7"/>
                    <a:pt x="1" y="7"/>
                    <a:pt x="1" y="7"/>
                  </a:cubicBezTo>
                  <a:cubicBezTo>
                    <a:pt x="0" y="7"/>
                    <a:pt x="0" y="6"/>
                    <a:pt x="0" y="6"/>
                  </a:cubicBezTo>
                  <a:cubicBezTo>
                    <a:pt x="0" y="6"/>
                    <a:pt x="0" y="5"/>
                    <a:pt x="0" y="5"/>
                  </a:cubicBezTo>
                  <a:cubicBezTo>
                    <a:pt x="1" y="4"/>
                    <a:pt x="1" y="3"/>
                    <a:pt x="1" y="3"/>
                  </a:cubicBezTo>
                  <a:cubicBezTo>
                    <a:pt x="1" y="2"/>
                    <a:pt x="0" y="2"/>
                    <a:pt x="0" y="2"/>
                  </a:cubicBezTo>
                  <a:cubicBezTo>
                    <a:pt x="0" y="1"/>
                    <a:pt x="0" y="1"/>
                    <a:pt x="0" y="1"/>
                  </a:cubicBezTo>
                  <a:cubicBezTo>
                    <a:pt x="0" y="1"/>
                    <a:pt x="0" y="1"/>
                    <a:pt x="1" y="0"/>
                  </a:cubicBezTo>
                  <a:cubicBezTo>
                    <a:pt x="1" y="0"/>
                    <a:pt x="1" y="0"/>
                    <a:pt x="1" y="0"/>
                  </a:cubicBezTo>
                  <a:cubicBezTo>
                    <a:pt x="1" y="1"/>
                    <a:pt x="1" y="1"/>
                    <a:pt x="1" y="1"/>
                  </a:cubicBezTo>
                  <a:cubicBezTo>
                    <a:pt x="1" y="1"/>
                    <a:pt x="1" y="1"/>
                    <a:pt x="1" y="2"/>
                  </a:cubicBezTo>
                  <a:cubicBezTo>
                    <a:pt x="1" y="2"/>
                    <a:pt x="1" y="3"/>
                    <a:pt x="1" y="4"/>
                  </a:cubicBezTo>
                  <a:cubicBezTo>
                    <a:pt x="1" y="5"/>
                    <a:pt x="1" y="5"/>
                    <a:pt x="1" y="6"/>
                  </a:cubicBezTo>
                  <a:cubicBezTo>
                    <a:pt x="1" y="6"/>
                    <a:pt x="1" y="7"/>
                    <a:pt x="1" y="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8" name="Freeform 26"/>
            <p:cNvSpPr>
              <a:spLocks/>
            </p:cNvSpPr>
            <p:nvPr/>
          </p:nvSpPr>
          <p:spPr bwMode="auto">
            <a:xfrm>
              <a:off x="6220763" y="3212216"/>
              <a:ext cx="0" cy="14288"/>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1"/>
                    <a:pt x="0" y="0"/>
                    <a:pt x="0" y="0"/>
                  </a:cubicBezTo>
                  <a:cubicBezTo>
                    <a:pt x="0" y="0"/>
                    <a:pt x="0" y="0"/>
                    <a:pt x="0" y="0"/>
                  </a:cubicBezTo>
                  <a:cubicBezTo>
                    <a:pt x="0" y="1"/>
                    <a:pt x="0" y="1"/>
                    <a:pt x="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9" name="Freeform 27"/>
            <p:cNvSpPr>
              <a:spLocks/>
            </p:cNvSpPr>
            <p:nvPr/>
          </p:nvSpPr>
          <p:spPr bwMode="auto">
            <a:xfrm>
              <a:off x="6201713" y="3285241"/>
              <a:ext cx="0" cy="14288"/>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2"/>
                    <a:pt x="0" y="0"/>
                    <a:pt x="0" y="0"/>
                  </a:cubicBezTo>
                  <a:cubicBezTo>
                    <a:pt x="0" y="0"/>
                    <a:pt x="0" y="0"/>
                    <a:pt x="0" y="0"/>
                  </a:cubicBezTo>
                  <a:cubicBezTo>
                    <a:pt x="0" y="0"/>
                    <a:pt x="0" y="1"/>
                    <a:pt x="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0" name="Freeform 28"/>
            <p:cNvSpPr>
              <a:spLocks/>
            </p:cNvSpPr>
            <p:nvPr/>
          </p:nvSpPr>
          <p:spPr bwMode="auto">
            <a:xfrm>
              <a:off x="6220763" y="3299528"/>
              <a:ext cx="7938" cy="19050"/>
            </a:xfrm>
            <a:custGeom>
              <a:avLst/>
              <a:gdLst>
                <a:gd name="T0" fmla="*/ 1 w 1"/>
                <a:gd name="T1" fmla="*/ 2 h 3"/>
                <a:gd name="T2" fmla="*/ 0 w 1"/>
                <a:gd name="T3" fmla="*/ 3 h 3"/>
                <a:gd name="T4" fmla="*/ 1 w 1"/>
                <a:gd name="T5" fmla="*/ 1 h 3"/>
                <a:gd name="T6" fmla="*/ 1 w 1"/>
                <a:gd name="T7" fmla="*/ 1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0" y="3"/>
                    <a:pt x="0" y="3"/>
                    <a:pt x="0" y="3"/>
                  </a:cubicBezTo>
                  <a:cubicBezTo>
                    <a:pt x="0" y="2"/>
                    <a:pt x="0" y="0"/>
                    <a:pt x="1" y="1"/>
                  </a:cubicBezTo>
                  <a:cubicBezTo>
                    <a:pt x="1" y="1"/>
                    <a:pt x="1" y="1"/>
                    <a:pt x="1" y="1"/>
                  </a:cubicBezTo>
                  <a:cubicBezTo>
                    <a:pt x="1" y="1"/>
                    <a:pt x="1" y="2"/>
                    <a:pt x="1"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1" name="Freeform 29"/>
            <p:cNvSpPr>
              <a:spLocks/>
            </p:cNvSpPr>
            <p:nvPr/>
          </p:nvSpPr>
          <p:spPr bwMode="auto">
            <a:xfrm>
              <a:off x="6208063" y="3278891"/>
              <a:ext cx="12700" cy="26988"/>
            </a:xfrm>
            <a:custGeom>
              <a:avLst/>
              <a:gdLst>
                <a:gd name="T0" fmla="*/ 2 w 2"/>
                <a:gd name="T1" fmla="*/ 4 h 4"/>
                <a:gd name="T2" fmla="*/ 1 w 2"/>
                <a:gd name="T3" fmla="*/ 4 h 4"/>
                <a:gd name="T4" fmla="*/ 1 w 2"/>
                <a:gd name="T5" fmla="*/ 4 h 4"/>
                <a:gd name="T6" fmla="*/ 1 w 2"/>
                <a:gd name="T7" fmla="*/ 3 h 4"/>
                <a:gd name="T8" fmla="*/ 1 w 2"/>
                <a:gd name="T9" fmla="*/ 3 h 4"/>
                <a:gd name="T10" fmla="*/ 1 w 2"/>
                <a:gd name="T11" fmla="*/ 2 h 4"/>
                <a:gd name="T12" fmla="*/ 0 w 2"/>
                <a:gd name="T13" fmla="*/ 1 h 4"/>
                <a:gd name="T14" fmla="*/ 1 w 2"/>
                <a:gd name="T15" fmla="*/ 0 h 4"/>
                <a:gd name="T16" fmla="*/ 2 w 2"/>
                <a:gd name="T17" fmla="*/ 0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cubicBezTo>
                    <a:pt x="1" y="4"/>
                    <a:pt x="1" y="4"/>
                    <a:pt x="1" y="4"/>
                  </a:cubicBezTo>
                  <a:cubicBezTo>
                    <a:pt x="1" y="4"/>
                    <a:pt x="1" y="4"/>
                    <a:pt x="1" y="4"/>
                  </a:cubicBezTo>
                  <a:cubicBezTo>
                    <a:pt x="1" y="4"/>
                    <a:pt x="1" y="4"/>
                    <a:pt x="1" y="3"/>
                  </a:cubicBezTo>
                  <a:cubicBezTo>
                    <a:pt x="1" y="3"/>
                    <a:pt x="1" y="4"/>
                    <a:pt x="1" y="3"/>
                  </a:cubicBezTo>
                  <a:cubicBezTo>
                    <a:pt x="1" y="3"/>
                    <a:pt x="1" y="3"/>
                    <a:pt x="1" y="2"/>
                  </a:cubicBezTo>
                  <a:cubicBezTo>
                    <a:pt x="1" y="2"/>
                    <a:pt x="0" y="1"/>
                    <a:pt x="0" y="1"/>
                  </a:cubicBezTo>
                  <a:cubicBezTo>
                    <a:pt x="1" y="0"/>
                    <a:pt x="1" y="0"/>
                    <a:pt x="1" y="0"/>
                  </a:cubicBezTo>
                  <a:cubicBezTo>
                    <a:pt x="1" y="0"/>
                    <a:pt x="2" y="0"/>
                    <a:pt x="2" y="0"/>
                  </a:cubicBezTo>
                  <a:cubicBezTo>
                    <a:pt x="2" y="0"/>
                    <a:pt x="2" y="2"/>
                    <a:pt x="2" y="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3" name="Freeform 31"/>
            <p:cNvSpPr>
              <a:spLocks/>
            </p:cNvSpPr>
            <p:nvPr/>
          </p:nvSpPr>
          <p:spPr bwMode="auto">
            <a:xfrm>
              <a:off x="6876400" y="3805941"/>
              <a:ext cx="73025" cy="93663"/>
            </a:xfrm>
            <a:custGeom>
              <a:avLst/>
              <a:gdLst>
                <a:gd name="T0" fmla="*/ 10 w 11"/>
                <a:gd name="T1" fmla="*/ 4 h 14"/>
                <a:gd name="T2" fmla="*/ 3 w 11"/>
                <a:gd name="T3" fmla="*/ 13 h 14"/>
                <a:gd name="T4" fmla="*/ 0 w 11"/>
                <a:gd name="T5" fmla="*/ 13 h 14"/>
                <a:gd name="T6" fmla="*/ 0 w 11"/>
                <a:gd name="T7" fmla="*/ 13 h 14"/>
                <a:gd name="T8" fmla="*/ 0 w 11"/>
                <a:gd name="T9" fmla="*/ 12 h 14"/>
                <a:gd name="T10" fmla="*/ 0 w 11"/>
                <a:gd name="T11" fmla="*/ 9 h 14"/>
                <a:gd name="T12" fmla="*/ 1 w 11"/>
                <a:gd name="T13" fmla="*/ 8 h 14"/>
                <a:gd name="T14" fmla="*/ 2 w 11"/>
                <a:gd name="T15" fmla="*/ 5 h 14"/>
                <a:gd name="T16" fmla="*/ 5 w 11"/>
                <a:gd name="T17" fmla="*/ 4 h 14"/>
                <a:gd name="T18" fmla="*/ 8 w 11"/>
                <a:gd name="T19" fmla="*/ 1 h 14"/>
                <a:gd name="T20" fmla="*/ 9 w 11"/>
                <a:gd name="T21" fmla="*/ 0 h 14"/>
                <a:gd name="T22" fmla="*/ 9 w 11"/>
                <a:gd name="T23" fmla="*/ 0 h 14"/>
                <a:gd name="T24" fmla="*/ 10 w 11"/>
                <a:gd name="T2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4">
                  <a:moveTo>
                    <a:pt x="10" y="4"/>
                  </a:moveTo>
                  <a:cubicBezTo>
                    <a:pt x="9" y="5"/>
                    <a:pt x="4" y="12"/>
                    <a:pt x="3" y="13"/>
                  </a:cubicBezTo>
                  <a:cubicBezTo>
                    <a:pt x="2" y="14"/>
                    <a:pt x="0" y="14"/>
                    <a:pt x="0" y="13"/>
                  </a:cubicBezTo>
                  <a:cubicBezTo>
                    <a:pt x="0" y="13"/>
                    <a:pt x="0" y="13"/>
                    <a:pt x="0" y="13"/>
                  </a:cubicBezTo>
                  <a:cubicBezTo>
                    <a:pt x="0" y="13"/>
                    <a:pt x="0" y="12"/>
                    <a:pt x="0" y="12"/>
                  </a:cubicBezTo>
                  <a:cubicBezTo>
                    <a:pt x="0" y="11"/>
                    <a:pt x="0" y="10"/>
                    <a:pt x="0" y="9"/>
                  </a:cubicBezTo>
                  <a:cubicBezTo>
                    <a:pt x="1" y="9"/>
                    <a:pt x="1" y="9"/>
                    <a:pt x="1" y="8"/>
                  </a:cubicBezTo>
                  <a:cubicBezTo>
                    <a:pt x="2" y="7"/>
                    <a:pt x="1" y="6"/>
                    <a:pt x="2" y="5"/>
                  </a:cubicBezTo>
                  <a:cubicBezTo>
                    <a:pt x="3" y="4"/>
                    <a:pt x="4" y="4"/>
                    <a:pt x="5" y="4"/>
                  </a:cubicBezTo>
                  <a:cubicBezTo>
                    <a:pt x="7" y="3"/>
                    <a:pt x="7" y="2"/>
                    <a:pt x="8" y="1"/>
                  </a:cubicBezTo>
                  <a:cubicBezTo>
                    <a:pt x="8" y="1"/>
                    <a:pt x="9" y="1"/>
                    <a:pt x="9" y="0"/>
                  </a:cubicBezTo>
                  <a:cubicBezTo>
                    <a:pt x="9" y="0"/>
                    <a:pt x="9" y="0"/>
                    <a:pt x="9" y="0"/>
                  </a:cubicBezTo>
                  <a:cubicBezTo>
                    <a:pt x="11" y="0"/>
                    <a:pt x="10" y="3"/>
                    <a:pt x="10" y="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4" name="Freeform 32"/>
            <p:cNvSpPr>
              <a:spLocks/>
            </p:cNvSpPr>
            <p:nvPr/>
          </p:nvSpPr>
          <p:spPr bwMode="auto">
            <a:xfrm>
              <a:off x="7209775" y="3612266"/>
              <a:ext cx="14288" cy="46038"/>
            </a:xfrm>
            <a:custGeom>
              <a:avLst/>
              <a:gdLst>
                <a:gd name="T0" fmla="*/ 2 w 2"/>
                <a:gd name="T1" fmla="*/ 3 h 7"/>
                <a:gd name="T2" fmla="*/ 0 w 2"/>
                <a:gd name="T3" fmla="*/ 6 h 7"/>
                <a:gd name="T4" fmla="*/ 2 w 2"/>
                <a:gd name="T5" fmla="*/ 0 h 7"/>
                <a:gd name="T6" fmla="*/ 2 w 2"/>
                <a:gd name="T7" fmla="*/ 0 h 7"/>
                <a:gd name="T8" fmla="*/ 2 w 2"/>
                <a:gd name="T9" fmla="*/ 3 h 7"/>
              </a:gdLst>
              <a:ahLst/>
              <a:cxnLst>
                <a:cxn ang="0">
                  <a:pos x="T0" y="T1"/>
                </a:cxn>
                <a:cxn ang="0">
                  <a:pos x="T2" y="T3"/>
                </a:cxn>
                <a:cxn ang="0">
                  <a:pos x="T4" y="T5"/>
                </a:cxn>
                <a:cxn ang="0">
                  <a:pos x="T6" y="T7"/>
                </a:cxn>
                <a:cxn ang="0">
                  <a:pos x="T8" y="T9"/>
                </a:cxn>
              </a:cxnLst>
              <a:rect l="0" t="0" r="r" b="b"/>
              <a:pathLst>
                <a:path w="2" h="7">
                  <a:moveTo>
                    <a:pt x="2" y="3"/>
                  </a:moveTo>
                  <a:cubicBezTo>
                    <a:pt x="2" y="5"/>
                    <a:pt x="0" y="7"/>
                    <a:pt x="0" y="6"/>
                  </a:cubicBezTo>
                  <a:cubicBezTo>
                    <a:pt x="0" y="6"/>
                    <a:pt x="1" y="0"/>
                    <a:pt x="2" y="0"/>
                  </a:cubicBezTo>
                  <a:cubicBezTo>
                    <a:pt x="2" y="0"/>
                    <a:pt x="2" y="0"/>
                    <a:pt x="2" y="0"/>
                  </a:cubicBezTo>
                  <a:cubicBezTo>
                    <a:pt x="2" y="2"/>
                    <a:pt x="2" y="3"/>
                    <a:pt x="2"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5" name="Freeform 33"/>
            <p:cNvSpPr>
              <a:spLocks/>
            </p:cNvSpPr>
            <p:nvPr/>
          </p:nvSpPr>
          <p:spPr bwMode="auto">
            <a:xfrm>
              <a:off x="6689075" y="3259841"/>
              <a:ext cx="20638" cy="19050"/>
            </a:xfrm>
            <a:custGeom>
              <a:avLst/>
              <a:gdLst>
                <a:gd name="T0" fmla="*/ 3 w 3"/>
                <a:gd name="T1" fmla="*/ 2 h 3"/>
                <a:gd name="T2" fmla="*/ 1 w 3"/>
                <a:gd name="T3" fmla="*/ 2 h 3"/>
                <a:gd name="T4" fmla="*/ 2 w 3"/>
                <a:gd name="T5" fmla="*/ 0 h 3"/>
                <a:gd name="T6" fmla="*/ 3 w 3"/>
                <a:gd name="T7" fmla="*/ 2 h 3"/>
              </a:gdLst>
              <a:ahLst/>
              <a:cxnLst>
                <a:cxn ang="0">
                  <a:pos x="T0" y="T1"/>
                </a:cxn>
                <a:cxn ang="0">
                  <a:pos x="T2" y="T3"/>
                </a:cxn>
                <a:cxn ang="0">
                  <a:pos x="T4" y="T5"/>
                </a:cxn>
                <a:cxn ang="0">
                  <a:pos x="T6" y="T7"/>
                </a:cxn>
              </a:cxnLst>
              <a:rect l="0" t="0" r="r" b="b"/>
              <a:pathLst>
                <a:path w="3" h="3">
                  <a:moveTo>
                    <a:pt x="3" y="2"/>
                  </a:moveTo>
                  <a:cubicBezTo>
                    <a:pt x="3" y="2"/>
                    <a:pt x="1" y="3"/>
                    <a:pt x="1" y="2"/>
                  </a:cubicBezTo>
                  <a:cubicBezTo>
                    <a:pt x="0" y="1"/>
                    <a:pt x="1" y="0"/>
                    <a:pt x="2" y="0"/>
                  </a:cubicBezTo>
                  <a:cubicBezTo>
                    <a:pt x="3" y="0"/>
                    <a:pt x="3" y="1"/>
                    <a:pt x="3"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6" name="Freeform 34"/>
            <p:cNvSpPr>
              <a:spLocks/>
            </p:cNvSpPr>
            <p:nvPr/>
          </p:nvSpPr>
          <p:spPr bwMode="auto">
            <a:xfrm>
              <a:off x="6655738" y="3259841"/>
              <a:ext cx="6350" cy="6350"/>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0"/>
                    <a:pt x="0" y="0"/>
                    <a:pt x="1" y="0"/>
                  </a:cubicBezTo>
                  <a:cubicBezTo>
                    <a:pt x="1" y="0"/>
                    <a:pt x="1" y="0"/>
                    <a:pt x="1"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7" name="Freeform 35"/>
            <p:cNvSpPr>
              <a:spLocks/>
            </p:cNvSpPr>
            <p:nvPr/>
          </p:nvSpPr>
          <p:spPr bwMode="auto">
            <a:xfrm>
              <a:off x="6722413" y="3285241"/>
              <a:ext cx="20638" cy="26988"/>
            </a:xfrm>
            <a:custGeom>
              <a:avLst/>
              <a:gdLst>
                <a:gd name="T0" fmla="*/ 3 w 3"/>
                <a:gd name="T1" fmla="*/ 3 h 4"/>
                <a:gd name="T2" fmla="*/ 2 w 3"/>
                <a:gd name="T3" fmla="*/ 4 h 4"/>
                <a:gd name="T4" fmla="*/ 2 w 3"/>
                <a:gd name="T5" fmla="*/ 3 h 4"/>
                <a:gd name="T6" fmla="*/ 1 w 3"/>
                <a:gd name="T7" fmla="*/ 2 h 4"/>
                <a:gd name="T8" fmla="*/ 0 w 3"/>
                <a:gd name="T9" fmla="*/ 2 h 4"/>
                <a:gd name="T10" fmla="*/ 0 w 3"/>
                <a:gd name="T11" fmla="*/ 1 h 4"/>
                <a:gd name="T12" fmla="*/ 1 w 3"/>
                <a:gd name="T13" fmla="*/ 1 h 4"/>
                <a:gd name="T14" fmla="*/ 2 w 3"/>
                <a:gd name="T15" fmla="*/ 1 h 4"/>
                <a:gd name="T16" fmla="*/ 3 w 3"/>
                <a:gd name="T17" fmla="*/ 1 h 4"/>
                <a:gd name="T18" fmla="*/ 3 w 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3"/>
                  </a:moveTo>
                  <a:cubicBezTo>
                    <a:pt x="3" y="4"/>
                    <a:pt x="2" y="4"/>
                    <a:pt x="2" y="4"/>
                  </a:cubicBezTo>
                  <a:cubicBezTo>
                    <a:pt x="2" y="3"/>
                    <a:pt x="2" y="3"/>
                    <a:pt x="2" y="3"/>
                  </a:cubicBezTo>
                  <a:cubicBezTo>
                    <a:pt x="1" y="3"/>
                    <a:pt x="1" y="3"/>
                    <a:pt x="1" y="2"/>
                  </a:cubicBezTo>
                  <a:cubicBezTo>
                    <a:pt x="1" y="2"/>
                    <a:pt x="1" y="2"/>
                    <a:pt x="0" y="2"/>
                  </a:cubicBezTo>
                  <a:cubicBezTo>
                    <a:pt x="0" y="2"/>
                    <a:pt x="0" y="1"/>
                    <a:pt x="0" y="1"/>
                  </a:cubicBezTo>
                  <a:cubicBezTo>
                    <a:pt x="0" y="1"/>
                    <a:pt x="0" y="0"/>
                    <a:pt x="1" y="1"/>
                  </a:cubicBezTo>
                  <a:cubicBezTo>
                    <a:pt x="1" y="1"/>
                    <a:pt x="2" y="1"/>
                    <a:pt x="2" y="1"/>
                  </a:cubicBezTo>
                  <a:cubicBezTo>
                    <a:pt x="3" y="1"/>
                    <a:pt x="3" y="1"/>
                    <a:pt x="3" y="1"/>
                  </a:cubicBezTo>
                  <a:cubicBezTo>
                    <a:pt x="3" y="2"/>
                    <a:pt x="3" y="3"/>
                    <a:pt x="3"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8" name="Freeform 36"/>
            <p:cNvSpPr>
              <a:spLocks/>
            </p:cNvSpPr>
            <p:nvPr/>
          </p:nvSpPr>
          <p:spPr bwMode="auto">
            <a:xfrm>
              <a:off x="6616050" y="3105853"/>
              <a:ext cx="39688" cy="33338"/>
            </a:xfrm>
            <a:custGeom>
              <a:avLst/>
              <a:gdLst>
                <a:gd name="T0" fmla="*/ 4 w 6"/>
                <a:gd name="T1" fmla="*/ 3 h 5"/>
                <a:gd name="T2" fmla="*/ 2 w 6"/>
                <a:gd name="T3" fmla="*/ 4 h 5"/>
                <a:gd name="T4" fmla="*/ 0 w 6"/>
                <a:gd name="T5" fmla="*/ 4 h 5"/>
                <a:gd name="T6" fmla="*/ 0 w 6"/>
                <a:gd name="T7" fmla="*/ 3 h 5"/>
                <a:gd name="T8" fmla="*/ 0 w 6"/>
                <a:gd name="T9" fmla="*/ 3 h 5"/>
                <a:gd name="T10" fmla="*/ 1 w 6"/>
                <a:gd name="T11" fmla="*/ 2 h 5"/>
                <a:gd name="T12" fmla="*/ 1 w 6"/>
                <a:gd name="T13" fmla="*/ 1 h 5"/>
                <a:gd name="T14" fmla="*/ 1 w 6"/>
                <a:gd name="T15" fmla="*/ 0 h 5"/>
                <a:gd name="T16" fmla="*/ 2 w 6"/>
                <a:gd name="T17" fmla="*/ 0 h 5"/>
                <a:gd name="T18" fmla="*/ 4 w 6"/>
                <a:gd name="T19" fmla="*/ 0 h 5"/>
                <a:gd name="T20" fmla="*/ 4 w 6"/>
                <a:gd name="T21" fmla="*/ 0 h 5"/>
                <a:gd name="T22" fmla="*/ 4 w 6"/>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4" y="3"/>
                  </a:moveTo>
                  <a:cubicBezTo>
                    <a:pt x="4" y="3"/>
                    <a:pt x="3" y="4"/>
                    <a:pt x="2" y="4"/>
                  </a:cubicBezTo>
                  <a:cubicBezTo>
                    <a:pt x="1" y="5"/>
                    <a:pt x="0" y="5"/>
                    <a:pt x="0" y="4"/>
                  </a:cubicBezTo>
                  <a:cubicBezTo>
                    <a:pt x="0" y="4"/>
                    <a:pt x="0" y="4"/>
                    <a:pt x="0" y="3"/>
                  </a:cubicBezTo>
                  <a:cubicBezTo>
                    <a:pt x="0" y="3"/>
                    <a:pt x="0" y="3"/>
                    <a:pt x="0" y="3"/>
                  </a:cubicBezTo>
                  <a:cubicBezTo>
                    <a:pt x="0" y="3"/>
                    <a:pt x="0" y="3"/>
                    <a:pt x="1" y="2"/>
                  </a:cubicBezTo>
                  <a:cubicBezTo>
                    <a:pt x="1" y="2"/>
                    <a:pt x="1" y="1"/>
                    <a:pt x="1" y="1"/>
                  </a:cubicBezTo>
                  <a:cubicBezTo>
                    <a:pt x="1" y="1"/>
                    <a:pt x="1" y="1"/>
                    <a:pt x="1" y="0"/>
                  </a:cubicBezTo>
                  <a:cubicBezTo>
                    <a:pt x="2" y="0"/>
                    <a:pt x="2" y="1"/>
                    <a:pt x="2" y="0"/>
                  </a:cubicBezTo>
                  <a:cubicBezTo>
                    <a:pt x="3" y="0"/>
                    <a:pt x="3" y="0"/>
                    <a:pt x="4" y="0"/>
                  </a:cubicBezTo>
                  <a:cubicBezTo>
                    <a:pt x="4" y="0"/>
                    <a:pt x="4" y="0"/>
                    <a:pt x="4" y="0"/>
                  </a:cubicBezTo>
                  <a:cubicBezTo>
                    <a:pt x="6" y="0"/>
                    <a:pt x="4" y="2"/>
                    <a:pt x="4"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9" name="Freeform 37"/>
            <p:cNvSpPr>
              <a:spLocks/>
            </p:cNvSpPr>
            <p:nvPr/>
          </p:nvSpPr>
          <p:spPr bwMode="auto">
            <a:xfrm>
              <a:off x="6635100" y="3078866"/>
              <a:ext cx="53975" cy="80963"/>
            </a:xfrm>
            <a:custGeom>
              <a:avLst/>
              <a:gdLst>
                <a:gd name="T0" fmla="*/ 7 w 8"/>
                <a:gd name="T1" fmla="*/ 11 h 12"/>
                <a:gd name="T2" fmla="*/ 6 w 8"/>
                <a:gd name="T3" fmla="*/ 12 h 12"/>
                <a:gd name="T4" fmla="*/ 3 w 8"/>
                <a:gd name="T5" fmla="*/ 11 h 12"/>
                <a:gd name="T6" fmla="*/ 1 w 8"/>
                <a:gd name="T7" fmla="*/ 11 h 12"/>
                <a:gd name="T8" fmla="*/ 1 w 8"/>
                <a:gd name="T9" fmla="*/ 11 h 12"/>
                <a:gd name="T10" fmla="*/ 2 w 8"/>
                <a:gd name="T11" fmla="*/ 10 h 12"/>
                <a:gd name="T12" fmla="*/ 0 w 8"/>
                <a:gd name="T13" fmla="*/ 9 h 12"/>
                <a:gd name="T14" fmla="*/ 2 w 8"/>
                <a:gd name="T15" fmla="*/ 8 h 12"/>
                <a:gd name="T16" fmla="*/ 4 w 8"/>
                <a:gd name="T17" fmla="*/ 7 h 12"/>
                <a:gd name="T18" fmla="*/ 3 w 8"/>
                <a:gd name="T19" fmla="*/ 6 h 12"/>
                <a:gd name="T20" fmla="*/ 2 w 8"/>
                <a:gd name="T21" fmla="*/ 2 h 12"/>
                <a:gd name="T22" fmla="*/ 3 w 8"/>
                <a:gd name="T23" fmla="*/ 1 h 12"/>
                <a:gd name="T24" fmla="*/ 3 w 8"/>
                <a:gd name="T25" fmla="*/ 1 h 12"/>
                <a:gd name="T26" fmla="*/ 4 w 8"/>
                <a:gd name="T27" fmla="*/ 1 h 12"/>
                <a:gd name="T28" fmla="*/ 6 w 8"/>
                <a:gd name="T29" fmla="*/ 0 h 12"/>
                <a:gd name="T30" fmla="*/ 6 w 8"/>
                <a:gd name="T31" fmla="*/ 0 h 12"/>
                <a:gd name="T32" fmla="*/ 6 w 8"/>
                <a:gd name="T33" fmla="*/ 0 h 12"/>
                <a:gd name="T34" fmla="*/ 6 w 8"/>
                <a:gd name="T35" fmla="*/ 1 h 12"/>
                <a:gd name="T36" fmla="*/ 7 w 8"/>
                <a:gd name="T37" fmla="*/ 1 h 12"/>
                <a:gd name="T38" fmla="*/ 8 w 8"/>
                <a:gd name="T39" fmla="*/ 2 h 12"/>
                <a:gd name="T40" fmla="*/ 7 w 8"/>
                <a:gd name="T41" fmla="*/ 3 h 12"/>
                <a:gd name="T42" fmla="*/ 6 w 8"/>
                <a:gd name="T43" fmla="*/ 4 h 12"/>
                <a:gd name="T44" fmla="*/ 7 w 8"/>
                <a:gd name="T45" fmla="*/ 6 h 12"/>
                <a:gd name="T46" fmla="*/ 7 w 8"/>
                <a:gd name="T4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2">
                  <a:moveTo>
                    <a:pt x="7" y="11"/>
                  </a:moveTo>
                  <a:cubicBezTo>
                    <a:pt x="7" y="11"/>
                    <a:pt x="6" y="12"/>
                    <a:pt x="6" y="12"/>
                  </a:cubicBezTo>
                  <a:cubicBezTo>
                    <a:pt x="4" y="12"/>
                    <a:pt x="4" y="11"/>
                    <a:pt x="3" y="11"/>
                  </a:cubicBezTo>
                  <a:cubicBezTo>
                    <a:pt x="2" y="11"/>
                    <a:pt x="2" y="12"/>
                    <a:pt x="1" y="11"/>
                  </a:cubicBezTo>
                  <a:cubicBezTo>
                    <a:pt x="1" y="11"/>
                    <a:pt x="1" y="11"/>
                    <a:pt x="1" y="11"/>
                  </a:cubicBezTo>
                  <a:cubicBezTo>
                    <a:pt x="1" y="11"/>
                    <a:pt x="1" y="11"/>
                    <a:pt x="2" y="10"/>
                  </a:cubicBezTo>
                  <a:cubicBezTo>
                    <a:pt x="1" y="10"/>
                    <a:pt x="0" y="10"/>
                    <a:pt x="0" y="9"/>
                  </a:cubicBezTo>
                  <a:cubicBezTo>
                    <a:pt x="0" y="9"/>
                    <a:pt x="1" y="9"/>
                    <a:pt x="2" y="8"/>
                  </a:cubicBezTo>
                  <a:cubicBezTo>
                    <a:pt x="3" y="8"/>
                    <a:pt x="3" y="7"/>
                    <a:pt x="4" y="7"/>
                  </a:cubicBezTo>
                  <a:cubicBezTo>
                    <a:pt x="4" y="6"/>
                    <a:pt x="4" y="6"/>
                    <a:pt x="3" y="6"/>
                  </a:cubicBezTo>
                  <a:cubicBezTo>
                    <a:pt x="2" y="4"/>
                    <a:pt x="2" y="2"/>
                    <a:pt x="2" y="2"/>
                  </a:cubicBezTo>
                  <a:cubicBezTo>
                    <a:pt x="2" y="1"/>
                    <a:pt x="3" y="1"/>
                    <a:pt x="3" y="1"/>
                  </a:cubicBezTo>
                  <a:cubicBezTo>
                    <a:pt x="3" y="1"/>
                    <a:pt x="3" y="1"/>
                    <a:pt x="3" y="1"/>
                  </a:cubicBezTo>
                  <a:cubicBezTo>
                    <a:pt x="4" y="1"/>
                    <a:pt x="4" y="1"/>
                    <a:pt x="4" y="1"/>
                  </a:cubicBezTo>
                  <a:cubicBezTo>
                    <a:pt x="5" y="1"/>
                    <a:pt x="5" y="0"/>
                    <a:pt x="6" y="0"/>
                  </a:cubicBezTo>
                  <a:cubicBezTo>
                    <a:pt x="6" y="0"/>
                    <a:pt x="6" y="0"/>
                    <a:pt x="6" y="0"/>
                  </a:cubicBezTo>
                  <a:cubicBezTo>
                    <a:pt x="6" y="0"/>
                    <a:pt x="6" y="0"/>
                    <a:pt x="6" y="0"/>
                  </a:cubicBezTo>
                  <a:cubicBezTo>
                    <a:pt x="6" y="0"/>
                    <a:pt x="6" y="1"/>
                    <a:pt x="6" y="1"/>
                  </a:cubicBezTo>
                  <a:cubicBezTo>
                    <a:pt x="7" y="1"/>
                    <a:pt x="7" y="1"/>
                    <a:pt x="7" y="1"/>
                  </a:cubicBezTo>
                  <a:cubicBezTo>
                    <a:pt x="8" y="1"/>
                    <a:pt x="8" y="1"/>
                    <a:pt x="8" y="2"/>
                  </a:cubicBezTo>
                  <a:cubicBezTo>
                    <a:pt x="8" y="2"/>
                    <a:pt x="8" y="3"/>
                    <a:pt x="7" y="3"/>
                  </a:cubicBezTo>
                  <a:cubicBezTo>
                    <a:pt x="7" y="4"/>
                    <a:pt x="6" y="4"/>
                    <a:pt x="6" y="4"/>
                  </a:cubicBezTo>
                  <a:cubicBezTo>
                    <a:pt x="6" y="4"/>
                    <a:pt x="6" y="4"/>
                    <a:pt x="7" y="6"/>
                  </a:cubicBezTo>
                  <a:cubicBezTo>
                    <a:pt x="7" y="8"/>
                    <a:pt x="8" y="9"/>
                    <a:pt x="7" y="1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1" name="Freeform 39"/>
            <p:cNvSpPr>
              <a:spLocks/>
            </p:cNvSpPr>
            <p:nvPr/>
          </p:nvSpPr>
          <p:spPr bwMode="auto">
            <a:xfrm>
              <a:off x="6995463" y="2978853"/>
              <a:ext cx="68263" cy="53975"/>
            </a:xfrm>
            <a:custGeom>
              <a:avLst/>
              <a:gdLst>
                <a:gd name="T0" fmla="*/ 10 w 10"/>
                <a:gd name="T1" fmla="*/ 1 h 8"/>
                <a:gd name="T2" fmla="*/ 9 w 10"/>
                <a:gd name="T3" fmla="*/ 2 h 8"/>
                <a:gd name="T4" fmla="*/ 9 w 10"/>
                <a:gd name="T5" fmla="*/ 3 h 8"/>
                <a:gd name="T6" fmla="*/ 4 w 10"/>
                <a:gd name="T7" fmla="*/ 3 h 8"/>
                <a:gd name="T8" fmla="*/ 4 w 10"/>
                <a:gd name="T9" fmla="*/ 6 h 8"/>
                <a:gd name="T10" fmla="*/ 4 w 10"/>
                <a:gd name="T11" fmla="*/ 8 h 8"/>
                <a:gd name="T12" fmla="*/ 3 w 10"/>
                <a:gd name="T13" fmla="*/ 8 h 8"/>
                <a:gd name="T14" fmla="*/ 3 w 10"/>
                <a:gd name="T15" fmla="*/ 8 h 8"/>
                <a:gd name="T16" fmla="*/ 1 w 10"/>
                <a:gd name="T17" fmla="*/ 7 h 8"/>
                <a:gd name="T18" fmla="*/ 0 w 10"/>
                <a:gd name="T19" fmla="*/ 7 h 8"/>
                <a:gd name="T20" fmla="*/ 0 w 10"/>
                <a:gd name="T21" fmla="*/ 5 h 8"/>
                <a:gd name="T22" fmla="*/ 0 w 10"/>
                <a:gd name="T23" fmla="*/ 5 h 8"/>
                <a:gd name="T24" fmla="*/ 2 w 10"/>
                <a:gd name="T25" fmla="*/ 3 h 8"/>
                <a:gd name="T26" fmla="*/ 3 w 10"/>
                <a:gd name="T27" fmla="*/ 2 h 8"/>
                <a:gd name="T28" fmla="*/ 3 w 10"/>
                <a:gd name="T29" fmla="*/ 1 h 8"/>
                <a:gd name="T30" fmla="*/ 4 w 10"/>
                <a:gd name="T31" fmla="*/ 1 h 8"/>
                <a:gd name="T32" fmla="*/ 6 w 10"/>
                <a:gd name="T33" fmla="*/ 1 h 8"/>
                <a:gd name="T34" fmla="*/ 7 w 10"/>
                <a:gd name="T35" fmla="*/ 1 h 8"/>
                <a:gd name="T36" fmla="*/ 8 w 10"/>
                <a:gd name="T37" fmla="*/ 0 h 8"/>
                <a:gd name="T38" fmla="*/ 9 w 10"/>
                <a:gd name="T39" fmla="*/ 0 h 8"/>
                <a:gd name="T40" fmla="*/ 10 w 10"/>
                <a:gd name="T4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8">
                  <a:moveTo>
                    <a:pt x="10" y="1"/>
                  </a:moveTo>
                  <a:cubicBezTo>
                    <a:pt x="10" y="1"/>
                    <a:pt x="10" y="2"/>
                    <a:pt x="9" y="2"/>
                  </a:cubicBezTo>
                  <a:cubicBezTo>
                    <a:pt x="9" y="3"/>
                    <a:pt x="9" y="3"/>
                    <a:pt x="9" y="3"/>
                  </a:cubicBezTo>
                  <a:cubicBezTo>
                    <a:pt x="9" y="3"/>
                    <a:pt x="6" y="2"/>
                    <a:pt x="4" y="3"/>
                  </a:cubicBezTo>
                  <a:cubicBezTo>
                    <a:pt x="4" y="4"/>
                    <a:pt x="2" y="5"/>
                    <a:pt x="4" y="6"/>
                  </a:cubicBezTo>
                  <a:cubicBezTo>
                    <a:pt x="4" y="6"/>
                    <a:pt x="5" y="8"/>
                    <a:pt x="4" y="8"/>
                  </a:cubicBezTo>
                  <a:cubicBezTo>
                    <a:pt x="4" y="8"/>
                    <a:pt x="3" y="8"/>
                    <a:pt x="3" y="8"/>
                  </a:cubicBezTo>
                  <a:cubicBezTo>
                    <a:pt x="3" y="8"/>
                    <a:pt x="3" y="8"/>
                    <a:pt x="3" y="8"/>
                  </a:cubicBezTo>
                  <a:cubicBezTo>
                    <a:pt x="2" y="8"/>
                    <a:pt x="2" y="7"/>
                    <a:pt x="1" y="7"/>
                  </a:cubicBezTo>
                  <a:cubicBezTo>
                    <a:pt x="1" y="7"/>
                    <a:pt x="0" y="7"/>
                    <a:pt x="0" y="7"/>
                  </a:cubicBezTo>
                  <a:cubicBezTo>
                    <a:pt x="0" y="6"/>
                    <a:pt x="0" y="5"/>
                    <a:pt x="0" y="5"/>
                  </a:cubicBezTo>
                  <a:cubicBezTo>
                    <a:pt x="0" y="5"/>
                    <a:pt x="0" y="5"/>
                    <a:pt x="0" y="5"/>
                  </a:cubicBezTo>
                  <a:cubicBezTo>
                    <a:pt x="1" y="4"/>
                    <a:pt x="1" y="4"/>
                    <a:pt x="2" y="3"/>
                  </a:cubicBezTo>
                  <a:cubicBezTo>
                    <a:pt x="2" y="3"/>
                    <a:pt x="2" y="3"/>
                    <a:pt x="3" y="2"/>
                  </a:cubicBezTo>
                  <a:cubicBezTo>
                    <a:pt x="3" y="2"/>
                    <a:pt x="3" y="2"/>
                    <a:pt x="3" y="1"/>
                  </a:cubicBezTo>
                  <a:cubicBezTo>
                    <a:pt x="3" y="1"/>
                    <a:pt x="4" y="1"/>
                    <a:pt x="4" y="1"/>
                  </a:cubicBezTo>
                  <a:cubicBezTo>
                    <a:pt x="5" y="1"/>
                    <a:pt x="5" y="1"/>
                    <a:pt x="6" y="1"/>
                  </a:cubicBezTo>
                  <a:cubicBezTo>
                    <a:pt x="7" y="1"/>
                    <a:pt x="7" y="1"/>
                    <a:pt x="7" y="1"/>
                  </a:cubicBezTo>
                  <a:cubicBezTo>
                    <a:pt x="8" y="1"/>
                    <a:pt x="8" y="1"/>
                    <a:pt x="8" y="0"/>
                  </a:cubicBezTo>
                  <a:cubicBezTo>
                    <a:pt x="8" y="0"/>
                    <a:pt x="8" y="0"/>
                    <a:pt x="9" y="0"/>
                  </a:cubicBezTo>
                  <a:cubicBezTo>
                    <a:pt x="9" y="0"/>
                    <a:pt x="10" y="0"/>
                    <a:pt x="1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2" name="Freeform 40"/>
            <p:cNvSpPr>
              <a:spLocks/>
            </p:cNvSpPr>
            <p:nvPr/>
          </p:nvSpPr>
          <p:spPr bwMode="auto">
            <a:xfrm>
              <a:off x="7370113" y="3093153"/>
              <a:ext cx="33338" cy="66675"/>
            </a:xfrm>
            <a:custGeom>
              <a:avLst/>
              <a:gdLst>
                <a:gd name="T0" fmla="*/ 3 w 5"/>
                <a:gd name="T1" fmla="*/ 6 h 10"/>
                <a:gd name="T2" fmla="*/ 5 w 5"/>
                <a:gd name="T3" fmla="*/ 10 h 10"/>
                <a:gd name="T4" fmla="*/ 4 w 5"/>
                <a:gd name="T5" fmla="*/ 9 h 10"/>
                <a:gd name="T6" fmla="*/ 1 w 5"/>
                <a:gd name="T7" fmla="*/ 2 h 10"/>
                <a:gd name="T8" fmla="*/ 0 w 5"/>
                <a:gd name="T9" fmla="*/ 0 h 10"/>
                <a:gd name="T10" fmla="*/ 1 w 5"/>
                <a:gd name="T11" fmla="*/ 1 h 10"/>
                <a:gd name="T12" fmla="*/ 1 w 5"/>
                <a:gd name="T13" fmla="*/ 3 h 10"/>
                <a:gd name="T14" fmla="*/ 3 w 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3" y="6"/>
                  </a:moveTo>
                  <a:cubicBezTo>
                    <a:pt x="5" y="10"/>
                    <a:pt x="5" y="10"/>
                    <a:pt x="5" y="10"/>
                  </a:cubicBezTo>
                  <a:cubicBezTo>
                    <a:pt x="5" y="10"/>
                    <a:pt x="5" y="10"/>
                    <a:pt x="4" y="9"/>
                  </a:cubicBezTo>
                  <a:cubicBezTo>
                    <a:pt x="2" y="5"/>
                    <a:pt x="2" y="4"/>
                    <a:pt x="1" y="2"/>
                  </a:cubicBezTo>
                  <a:cubicBezTo>
                    <a:pt x="0" y="1"/>
                    <a:pt x="0" y="1"/>
                    <a:pt x="0" y="0"/>
                  </a:cubicBezTo>
                  <a:cubicBezTo>
                    <a:pt x="0" y="0"/>
                    <a:pt x="1" y="1"/>
                    <a:pt x="1" y="1"/>
                  </a:cubicBezTo>
                  <a:cubicBezTo>
                    <a:pt x="1" y="2"/>
                    <a:pt x="1" y="2"/>
                    <a:pt x="1" y="3"/>
                  </a:cubicBezTo>
                  <a:cubicBezTo>
                    <a:pt x="2" y="4"/>
                    <a:pt x="3" y="6"/>
                    <a:pt x="3"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3" name="Freeform 41"/>
            <p:cNvSpPr>
              <a:spLocks/>
            </p:cNvSpPr>
            <p:nvPr/>
          </p:nvSpPr>
          <p:spPr bwMode="auto">
            <a:xfrm>
              <a:off x="7409800" y="3172528"/>
              <a:ext cx="7938" cy="26988"/>
            </a:xfrm>
            <a:custGeom>
              <a:avLst/>
              <a:gdLst>
                <a:gd name="T0" fmla="*/ 1 w 1"/>
                <a:gd name="T1" fmla="*/ 1 h 4"/>
                <a:gd name="T2" fmla="*/ 1 w 1"/>
                <a:gd name="T3" fmla="*/ 4 h 4"/>
                <a:gd name="T4" fmla="*/ 1 w 1"/>
                <a:gd name="T5" fmla="*/ 4 h 4"/>
                <a:gd name="T6" fmla="*/ 1 w 1"/>
                <a:gd name="T7" fmla="*/ 3 h 4"/>
                <a:gd name="T8" fmla="*/ 0 w 1"/>
                <a:gd name="T9" fmla="*/ 2 h 4"/>
                <a:gd name="T10" fmla="*/ 0 w 1"/>
                <a:gd name="T11" fmla="*/ 0 h 4"/>
                <a:gd name="T12" fmla="*/ 0 w 1"/>
                <a:gd name="T13" fmla="*/ 0 h 4"/>
                <a:gd name="T14" fmla="*/ 0 w 1"/>
                <a:gd name="T15" fmla="*/ 0 h 4"/>
                <a:gd name="T16" fmla="*/ 0 w 1"/>
                <a:gd name="T17" fmla="*/ 0 h 4"/>
                <a:gd name="T18" fmla="*/ 0 w 1"/>
                <a:gd name="T19" fmla="*/ 0 h 4"/>
                <a:gd name="T20" fmla="*/ 1 w 1"/>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4">
                  <a:moveTo>
                    <a:pt x="1" y="1"/>
                  </a:moveTo>
                  <a:cubicBezTo>
                    <a:pt x="1" y="2"/>
                    <a:pt x="1" y="4"/>
                    <a:pt x="1" y="4"/>
                  </a:cubicBezTo>
                  <a:cubicBezTo>
                    <a:pt x="1" y="4"/>
                    <a:pt x="1" y="4"/>
                    <a:pt x="1" y="4"/>
                  </a:cubicBezTo>
                  <a:cubicBezTo>
                    <a:pt x="1" y="4"/>
                    <a:pt x="1" y="3"/>
                    <a:pt x="1" y="3"/>
                  </a:cubicBezTo>
                  <a:cubicBezTo>
                    <a:pt x="1" y="3"/>
                    <a:pt x="1" y="2"/>
                    <a:pt x="0" y="2"/>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1"/>
                    <a:pt x="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4" name="Freeform 42"/>
            <p:cNvSpPr>
              <a:spLocks/>
            </p:cNvSpPr>
            <p:nvPr/>
          </p:nvSpPr>
          <p:spPr bwMode="auto">
            <a:xfrm>
              <a:off x="7417738" y="3199516"/>
              <a:ext cx="19050" cy="119063"/>
            </a:xfrm>
            <a:custGeom>
              <a:avLst/>
              <a:gdLst>
                <a:gd name="T0" fmla="*/ 2 w 3"/>
                <a:gd name="T1" fmla="*/ 4 h 18"/>
                <a:gd name="T2" fmla="*/ 3 w 3"/>
                <a:gd name="T3" fmla="*/ 9 h 18"/>
                <a:gd name="T4" fmla="*/ 3 w 3"/>
                <a:gd name="T5" fmla="*/ 14 h 18"/>
                <a:gd name="T6" fmla="*/ 3 w 3"/>
                <a:gd name="T7" fmla="*/ 13 h 18"/>
                <a:gd name="T8" fmla="*/ 3 w 3"/>
                <a:gd name="T9" fmla="*/ 15 h 18"/>
                <a:gd name="T10" fmla="*/ 3 w 3"/>
                <a:gd name="T11" fmla="*/ 15 h 18"/>
                <a:gd name="T12" fmla="*/ 2 w 3"/>
                <a:gd name="T13" fmla="*/ 15 h 18"/>
                <a:gd name="T14" fmla="*/ 3 w 3"/>
                <a:gd name="T15" fmla="*/ 18 h 18"/>
                <a:gd name="T16" fmla="*/ 2 w 3"/>
                <a:gd name="T17" fmla="*/ 15 h 18"/>
                <a:gd name="T18" fmla="*/ 2 w 3"/>
                <a:gd name="T19" fmla="*/ 14 h 18"/>
                <a:gd name="T20" fmla="*/ 2 w 3"/>
                <a:gd name="T21" fmla="*/ 12 h 18"/>
                <a:gd name="T22" fmla="*/ 2 w 3"/>
                <a:gd name="T23" fmla="*/ 11 h 18"/>
                <a:gd name="T24" fmla="*/ 2 w 3"/>
                <a:gd name="T25" fmla="*/ 11 h 18"/>
                <a:gd name="T26" fmla="*/ 2 w 3"/>
                <a:gd name="T27" fmla="*/ 11 h 18"/>
                <a:gd name="T28" fmla="*/ 2 w 3"/>
                <a:gd name="T29" fmla="*/ 10 h 18"/>
                <a:gd name="T30" fmla="*/ 2 w 3"/>
                <a:gd name="T31" fmla="*/ 6 h 18"/>
                <a:gd name="T32" fmla="*/ 1 w 3"/>
                <a:gd name="T33" fmla="*/ 3 h 18"/>
                <a:gd name="T34" fmla="*/ 0 w 3"/>
                <a:gd name="T35" fmla="*/ 0 h 18"/>
                <a:gd name="T36" fmla="*/ 2 w 3"/>
                <a:gd name="T3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18">
                  <a:moveTo>
                    <a:pt x="2" y="4"/>
                  </a:moveTo>
                  <a:cubicBezTo>
                    <a:pt x="2" y="6"/>
                    <a:pt x="3" y="7"/>
                    <a:pt x="3" y="9"/>
                  </a:cubicBezTo>
                  <a:cubicBezTo>
                    <a:pt x="3" y="9"/>
                    <a:pt x="3" y="14"/>
                    <a:pt x="3" y="14"/>
                  </a:cubicBezTo>
                  <a:cubicBezTo>
                    <a:pt x="3" y="14"/>
                    <a:pt x="3" y="13"/>
                    <a:pt x="3" y="13"/>
                  </a:cubicBezTo>
                  <a:cubicBezTo>
                    <a:pt x="3" y="15"/>
                    <a:pt x="3" y="15"/>
                    <a:pt x="3" y="15"/>
                  </a:cubicBezTo>
                  <a:cubicBezTo>
                    <a:pt x="3" y="15"/>
                    <a:pt x="3" y="15"/>
                    <a:pt x="3" y="15"/>
                  </a:cubicBezTo>
                  <a:cubicBezTo>
                    <a:pt x="3" y="15"/>
                    <a:pt x="3" y="15"/>
                    <a:pt x="2" y="15"/>
                  </a:cubicBezTo>
                  <a:cubicBezTo>
                    <a:pt x="2" y="16"/>
                    <a:pt x="3" y="17"/>
                    <a:pt x="3" y="18"/>
                  </a:cubicBezTo>
                  <a:cubicBezTo>
                    <a:pt x="2" y="18"/>
                    <a:pt x="2" y="15"/>
                    <a:pt x="2" y="15"/>
                  </a:cubicBezTo>
                  <a:cubicBezTo>
                    <a:pt x="1" y="14"/>
                    <a:pt x="2" y="14"/>
                    <a:pt x="2" y="14"/>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0"/>
                  </a:cubicBezTo>
                  <a:cubicBezTo>
                    <a:pt x="2" y="7"/>
                    <a:pt x="2" y="7"/>
                    <a:pt x="2" y="6"/>
                  </a:cubicBezTo>
                  <a:cubicBezTo>
                    <a:pt x="1" y="5"/>
                    <a:pt x="1" y="4"/>
                    <a:pt x="1" y="3"/>
                  </a:cubicBezTo>
                  <a:cubicBezTo>
                    <a:pt x="0" y="1"/>
                    <a:pt x="0" y="1"/>
                    <a:pt x="0" y="0"/>
                  </a:cubicBezTo>
                  <a:cubicBezTo>
                    <a:pt x="1" y="1"/>
                    <a:pt x="2" y="4"/>
                    <a:pt x="2" y="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5" name="Freeform 43"/>
            <p:cNvSpPr>
              <a:spLocks/>
            </p:cNvSpPr>
            <p:nvPr/>
          </p:nvSpPr>
          <p:spPr bwMode="auto">
            <a:xfrm>
              <a:off x="7417738" y="3399541"/>
              <a:ext cx="6350" cy="33338"/>
            </a:xfrm>
            <a:custGeom>
              <a:avLst/>
              <a:gdLst>
                <a:gd name="T0" fmla="*/ 1 w 1"/>
                <a:gd name="T1" fmla="*/ 1 h 5"/>
                <a:gd name="T2" fmla="*/ 0 w 1"/>
                <a:gd name="T3" fmla="*/ 5 h 5"/>
                <a:gd name="T4" fmla="*/ 1 w 1"/>
                <a:gd name="T5" fmla="*/ 0 h 5"/>
                <a:gd name="T6" fmla="*/ 1 w 1"/>
                <a:gd name="T7" fmla="*/ 1 h 5"/>
              </a:gdLst>
              <a:ahLst/>
              <a:cxnLst>
                <a:cxn ang="0">
                  <a:pos x="T0" y="T1"/>
                </a:cxn>
                <a:cxn ang="0">
                  <a:pos x="T2" y="T3"/>
                </a:cxn>
                <a:cxn ang="0">
                  <a:pos x="T4" y="T5"/>
                </a:cxn>
                <a:cxn ang="0">
                  <a:pos x="T6" y="T7"/>
                </a:cxn>
              </a:cxnLst>
              <a:rect l="0" t="0" r="r" b="b"/>
              <a:pathLst>
                <a:path w="1" h="5">
                  <a:moveTo>
                    <a:pt x="1" y="1"/>
                  </a:moveTo>
                  <a:cubicBezTo>
                    <a:pt x="1" y="3"/>
                    <a:pt x="1" y="5"/>
                    <a:pt x="0" y="5"/>
                  </a:cubicBezTo>
                  <a:cubicBezTo>
                    <a:pt x="0" y="5"/>
                    <a:pt x="0" y="1"/>
                    <a:pt x="1" y="0"/>
                  </a:cubicBezTo>
                  <a:cubicBezTo>
                    <a:pt x="1" y="0"/>
                    <a:pt x="1" y="0"/>
                    <a:pt x="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6" name="Freeform 44"/>
            <p:cNvSpPr>
              <a:spLocks/>
            </p:cNvSpPr>
            <p:nvPr/>
          </p:nvSpPr>
          <p:spPr bwMode="auto">
            <a:xfrm>
              <a:off x="7182788" y="3724978"/>
              <a:ext cx="187325" cy="193675"/>
            </a:xfrm>
            <a:custGeom>
              <a:avLst/>
              <a:gdLst>
                <a:gd name="T0" fmla="*/ 22 w 28"/>
                <a:gd name="T1" fmla="*/ 8 h 29"/>
                <a:gd name="T2" fmla="*/ 12 w 28"/>
                <a:gd name="T3" fmla="*/ 20 h 29"/>
                <a:gd name="T4" fmla="*/ 7 w 28"/>
                <a:gd name="T5" fmla="*/ 24 h 29"/>
                <a:gd name="T6" fmla="*/ 5 w 28"/>
                <a:gd name="T7" fmla="*/ 25 h 29"/>
                <a:gd name="T8" fmla="*/ 3 w 28"/>
                <a:gd name="T9" fmla="*/ 27 h 29"/>
                <a:gd name="T10" fmla="*/ 0 w 28"/>
                <a:gd name="T11" fmla="*/ 29 h 29"/>
                <a:gd name="T12" fmla="*/ 1 w 28"/>
                <a:gd name="T13" fmla="*/ 29 h 29"/>
                <a:gd name="T14" fmla="*/ 6 w 28"/>
                <a:gd name="T15" fmla="*/ 24 h 29"/>
                <a:gd name="T16" fmla="*/ 12 w 28"/>
                <a:gd name="T17" fmla="*/ 18 h 29"/>
                <a:gd name="T18" fmla="*/ 18 w 28"/>
                <a:gd name="T19" fmla="*/ 12 h 29"/>
                <a:gd name="T20" fmla="*/ 24 w 28"/>
                <a:gd name="T21" fmla="*/ 4 h 29"/>
                <a:gd name="T22" fmla="*/ 24 w 28"/>
                <a:gd name="T23" fmla="*/ 5 h 29"/>
                <a:gd name="T24" fmla="*/ 27 w 28"/>
                <a:gd name="T25" fmla="*/ 1 h 29"/>
                <a:gd name="T26" fmla="*/ 26 w 28"/>
                <a:gd name="T27" fmla="*/ 2 h 29"/>
                <a:gd name="T28" fmla="*/ 28 w 28"/>
                <a:gd name="T29" fmla="*/ 0 h 29"/>
                <a:gd name="T30" fmla="*/ 27 w 28"/>
                <a:gd name="T31" fmla="*/ 1 h 29"/>
                <a:gd name="T32" fmla="*/ 28 w 28"/>
                <a:gd name="T33" fmla="*/ 0 h 29"/>
                <a:gd name="T34" fmla="*/ 22 w 28"/>
                <a:gd name="T35"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9">
                  <a:moveTo>
                    <a:pt x="22" y="8"/>
                  </a:moveTo>
                  <a:cubicBezTo>
                    <a:pt x="16" y="16"/>
                    <a:pt x="16" y="16"/>
                    <a:pt x="12" y="20"/>
                  </a:cubicBezTo>
                  <a:cubicBezTo>
                    <a:pt x="7" y="24"/>
                    <a:pt x="7" y="24"/>
                    <a:pt x="7" y="24"/>
                  </a:cubicBezTo>
                  <a:cubicBezTo>
                    <a:pt x="6" y="24"/>
                    <a:pt x="6" y="25"/>
                    <a:pt x="5" y="25"/>
                  </a:cubicBezTo>
                  <a:cubicBezTo>
                    <a:pt x="3" y="27"/>
                    <a:pt x="3" y="27"/>
                    <a:pt x="3" y="27"/>
                  </a:cubicBezTo>
                  <a:cubicBezTo>
                    <a:pt x="2" y="27"/>
                    <a:pt x="2" y="28"/>
                    <a:pt x="0" y="29"/>
                  </a:cubicBezTo>
                  <a:cubicBezTo>
                    <a:pt x="1" y="29"/>
                    <a:pt x="1" y="29"/>
                    <a:pt x="1" y="29"/>
                  </a:cubicBezTo>
                  <a:cubicBezTo>
                    <a:pt x="2" y="27"/>
                    <a:pt x="5" y="26"/>
                    <a:pt x="6" y="24"/>
                  </a:cubicBezTo>
                  <a:cubicBezTo>
                    <a:pt x="8" y="22"/>
                    <a:pt x="10" y="19"/>
                    <a:pt x="12" y="18"/>
                  </a:cubicBezTo>
                  <a:cubicBezTo>
                    <a:pt x="14" y="16"/>
                    <a:pt x="16" y="14"/>
                    <a:pt x="18" y="12"/>
                  </a:cubicBezTo>
                  <a:cubicBezTo>
                    <a:pt x="20" y="10"/>
                    <a:pt x="22" y="7"/>
                    <a:pt x="24" y="4"/>
                  </a:cubicBezTo>
                  <a:cubicBezTo>
                    <a:pt x="24" y="4"/>
                    <a:pt x="24" y="4"/>
                    <a:pt x="24" y="5"/>
                  </a:cubicBezTo>
                  <a:cubicBezTo>
                    <a:pt x="24" y="5"/>
                    <a:pt x="25" y="3"/>
                    <a:pt x="27" y="1"/>
                  </a:cubicBezTo>
                  <a:cubicBezTo>
                    <a:pt x="27" y="1"/>
                    <a:pt x="27" y="1"/>
                    <a:pt x="26" y="2"/>
                  </a:cubicBezTo>
                  <a:cubicBezTo>
                    <a:pt x="27" y="1"/>
                    <a:pt x="27" y="1"/>
                    <a:pt x="28" y="0"/>
                  </a:cubicBezTo>
                  <a:cubicBezTo>
                    <a:pt x="27" y="0"/>
                    <a:pt x="27" y="0"/>
                    <a:pt x="27" y="1"/>
                  </a:cubicBezTo>
                  <a:cubicBezTo>
                    <a:pt x="27" y="0"/>
                    <a:pt x="27" y="0"/>
                    <a:pt x="28" y="0"/>
                  </a:cubicBezTo>
                  <a:cubicBezTo>
                    <a:pt x="26" y="2"/>
                    <a:pt x="24" y="6"/>
                    <a:pt x="22" y="8"/>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7" name="Freeform 45"/>
            <p:cNvSpPr>
              <a:spLocks/>
            </p:cNvSpPr>
            <p:nvPr/>
          </p:nvSpPr>
          <p:spPr bwMode="auto">
            <a:xfrm>
              <a:off x="7297088" y="3632903"/>
              <a:ext cx="33338" cy="92075"/>
            </a:xfrm>
            <a:custGeom>
              <a:avLst/>
              <a:gdLst>
                <a:gd name="T0" fmla="*/ 5 w 5"/>
                <a:gd name="T1" fmla="*/ 10 h 14"/>
                <a:gd name="T2" fmla="*/ 2 w 5"/>
                <a:gd name="T3" fmla="*/ 14 h 14"/>
                <a:gd name="T4" fmla="*/ 2 w 5"/>
                <a:gd name="T5" fmla="*/ 14 h 14"/>
                <a:gd name="T6" fmla="*/ 2 w 5"/>
                <a:gd name="T7" fmla="*/ 13 h 14"/>
                <a:gd name="T8" fmla="*/ 1 w 5"/>
                <a:gd name="T9" fmla="*/ 13 h 14"/>
                <a:gd name="T10" fmla="*/ 1 w 5"/>
                <a:gd name="T11" fmla="*/ 13 h 14"/>
                <a:gd name="T12" fmla="*/ 2 w 5"/>
                <a:gd name="T13" fmla="*/ 8 h 14"/>
                <a:gd name="T14" fmla="*/ 2 w 5"/>
                <a:gd name="T15" fmla="*/ 4 h 14"/>
                <a:gd name="T16" fmla="*/ 0 w 5"/>
                <a:gd name="T17" fmla="*/ 2 h 14"/>
                <a:gd name="T18" fmla="*/ 1 w 5"/>
                <a:gd name="T19" fmla="*/ 0 h 14"/>
                <a:gd name="T20" fmla="*/ 3 w 5"/>
                <a:gd name="T21" fmla="*/ 3 h 14"/>
                <a:gd name="T22" fmla="*/ 3 w 5"/>
                <a:gd name="T23" fmla="*/ 3 h 14"/>
                <a:gd name="T24" fmla="*/ 4 w 5"/>
                <a:gd name="T25" fmla="*/ 7 h 14"/>
                <a:gd name="T26" fmla="*/ 5 w 5"/>
                <a:gd name="T27" fmla="*/ 8 h 14"/>
                <a:gd name="T28" fmla="*/ 5 w 5"/>
                <a:gd name="T29" fmla="*/ 9 h 14"/>
                <a:gd name="T30" fmla="*/ 5 w 5"/>
                <a:gd name="T31" fmla="*/ 9 h 14"/>
                <a:gd name="T32" fmla="*/ 5 w 5"/>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4">
                  <a:moveTo>
                    <a:pt x="5" y="10"/>
                  </a:moveTo>
                  <a:cubicBezTo>
                    <a:pt x="4" y="11"/>
                    <a:pt x="3" y="14"/>
                    <a:pt x="2" y="14"/>
                  </a:cubicBezTo>
                  <a:cubicBezTo>
                    <a:pt x="2" y="14"/>
                    <a:pt x="2" y="14"/>
                    <a:pt x="2" y="14"/>
                  </a:cubicBezTo>
                  <a:cubicBezTo>
                    <a:pt x="2" y="14"/>
                    <a:pt x="2" y="14"/>
                    <a:pt x="2" y="13"/>
                  </a:cubicBezTo>
                  <a:cubicBezTo>
                    <a:pt x="2" y="13"/>
                    <a:pt x="2" y="13"/>
                    <a:pt x="1" y="13"/>
                  </a:cubicBezTo>
                  <a:cubicBezTo>
                    <a:pt x="1" y="13"/>
                    <a:pt x="1" y="13"/>
                    <a:pt x="1" y="13"/>
                  </a:cubicBezTo>
                  <a:cubicBezTo>
                    <a:pt x="1" y="12"/>
                    <a:pt x="2" y="8"/>
                    <a:pt x="2" y="8"/>
                  </a:cubicBezTo>
                  <a:cubicBezTo>
                    <a:pt x="2" y="7"/>
                    <a:pt x="2" y="6"/>
                    <a:pt x="2" y="4"/>
                  </a:cubicBezTo>
                  <a:cubicBezTo>
                    <a:pt x="1" y="3"/>
                    <a:pt x="1" y="3"/>
                    <a:pt x="0" y="2"/>
                  </a:cubicBezTo>
                  <a:cubicBezTo>
                    <a:pt x="0" y="1"/>
                    <a:pt x="0" y="1"/>
                    <a:pt x="1" y="0"/>
                  </a:cubicBezTo>
                  <a:cubicBezTo>
                    <a:pt x="2" y="0"/>
                    <a:pt x="2" y="1"/>
                    <a:pt x="3" y="3"/>
                  </a:cubicBezTo>
                  <a:cubicBezTo>
                    <a:pt x="3" y="3"/>
                    <a:pt x="3" y="3"/>
                    <a:pt x="3" y="3"/>
                  </a:cubicBezTo>
                  <a:cubicBezTo>
                    <a:pt x="4" y="7"/>
                    <a:pt x="4" y="7"/>
                    <a:pt x="4" y="7"/>
                  </a:cubicBezTo>
                  <a:cubicBezTo>
                    <a:pt x="5" y="7"/>
                    <a:pt x="5" y="8"/>
                    <a:pt x="5" y="8"/>
                  </a:cubicBezTo>
                  <a:cubicBezTo>
                    <a:pt x="5" y="8"/>
                    <a:pt x="5" y="9"/>
                    <a:pt x="5" y="9"/>
                  </a:cubicBezTo>
                  <a:cubicBezTo>
                    <a:pt x="5" y="9"/>
                    <a:pt x="5" y="9"/>
                    <a:pt x="5" y="9"/>
                  </a:cubicBezTo>
                  <a:cubicBezTo>
                    <a:pt x="5" y="9"/>
                    <a:pt x="5" y="9"/>
                    <a:pt x="5" y="1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8" name="Freeform 46"/>
            <p:cNvSpPr>
              <a:spLocks/>
            </p:cNvSpPr>
            <p:nvPr/>
          </p:nvSpPr>
          <p:spPr bwMode="auto">
            <a:xfrm>
              <a:off x="7324075" y="3585278"/>
              <a:ext cx="12700" cy="87313"/>
            </a:xfrm>
            <a:custGeom>
              <a:avLst/>
              <a:gdLst>
                <a:gd name="T0" fmla="*/ 2 w 2"/>
                <a:gd name="T1" fmla="*/ 12 h 13"/>
                <a:gd name="T2" fmla="*/ 0 w 2"/>
                <a:gd name="T3" fmla="*/ 11 h 13"/>
                <a:gd name="T4" fmla="*/ 0 w 2"/>
                <a:gd name="T5" fmla="*/ 5 h 13"/>
                <a:gd name="T6" fmla="*/ 0 w 2"/>
                <a:gd name="T7" fmla="*/ 3 h 13"/>
                <a:gd name="T8" fmla="*/ 0 w 2"/>
                <a:gd name="T9" fmla="*/ 3 h 13"/>
                <a:gd name="T10" fmla="*/ 0 w 2"/>
                <a:gd name="T11" fmla="*/ 0 h 13"/>
                <a:gd name="T12" fmla="*/ 2 w 2"/>
                <a:gd name="T13" fmla="*/ 5 h 13"/>
                <a:gd name="T14" fmla="*/ 2 w 2"/>
                <a:gd name="T15" fmla="*/ 7 h 13"/>
                <a:gd name="T16" fmla="*/ 2 w 2"/>
                <a:gd name="T17" fmla="*/ 9 h 13"/>
                <a:gd name="T18" fmla="*/ 2 w 2"/>
                <a:gd name="T19" fmla="*/ 11 h 13"/>
                <a:gd name="T20" fmla="*/ 2 w 2"/>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3">
                  <a:moveTo>
                    <a:pt x="2" y="12"/>
                  </a:moveTo>
                  <a:cubicBezTo>
                    <a:pt x="1" y="13"/>
                    <a:pt x="1" y="13"/>
                    <a:pt x="0" y="11"/>
                  </a:cubicBezTo>
                  <a:cubicBezTo>
                    <a:pt x="0" y="10"/>
                    <a:pt x="0" y="7"/>
                    <a:pt x="0" y="5"/>
                  </a:cubicBezTo>
                  <a:cubicBezTo>
                    <a:pt x="0" y="4"/>
                    <a:pt x="0" y="4"/>
                    <a:pt x="0" y="3"/>
                  </a:cubicBezTo>
                  <a:cubicBezTo>
                    <a:pt x="0" y="3"/>
                    <a:pt x="0" y="3"/>
                    <a:pt x="0" y="3"/>
                  </a:cubicBezTo>
                  <a:cubicBezTo>
                    <a:pt x="0" y="3"/>
                    <a:pt x="0" y="1"/>
                    <a:pt x="0" y="0"/>
                  </a:cubicBezTo>
                  <a:cubicBezTo>
                    <a:pt x="2" y="3"/>
                    <a:pt x="2" y="5"/>
                    <a:pt x="2" y="5"/>
                  </a:cubicBezTo>
                  <a:cubicBezTo>
                    <a:pt x="2" y="6"/>
                    <a:pt x="2" y="7"/>
                    <a:pt x="2" y="7"/>
                  </a:cubicBezTo>
                  <a:cubicBezTo>
                    <a:pt x="2" y="8"/>
                    <a:pt x="2" y="9"/>
                    <a:pt x="2" y="9"/>
                  </a:cubicBezTo>
                  <a:cubicBezTo>
                    <a:pt x="2" y="10"/>
                    <a:pt x="2" y="10"/>
                    <a:pt x="2" y="11"/>
                  </a:cubicBezTo>
                  <a:cubicBezTo>
                    <a:pt x="2" y="11"/>
                    <a:pt x="2" y="11"/>
                    <a:pt x="2" y="1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9" name="Freeform 47"/>
            <p:cNvSpPr>
              <a:spLocks/>
            </p:cNvSpPr>
            <p:nvPr/>
          </p:nvSpPr>
          <p:spPr bwMode="auto">
            <a:xfrm>
              <a:off x="7309788" y="3724978"/>
              <a:ext cx="14288" cy="14288"/>
            </a:xfrm>
            <a:custGeom>
              <a:avLst/>
              <a:gdLst>
                <a:gd name="T0" fmla="*/ 2 w 2"/>
                <a:gd name="T1" fmla="*/ 1 h 2"/>
                <a:gd name="T2" fmla="*/ 2 w 2"/>
                <a:gd name="T3" fmla="*/ 1 h 2"/>
                <a:gd name="T4" fmla="*/ 2 w 2"/>
                <a:gd name="T5" fmla="*/ 1 h 2"/>
                <a:gd name="T6" fmla="*/ 1 w 2"/>
                <a:gd name="T7" fmla="*/ 2 h 2"/>
                <a:gd name="T8" fmla="*/ 0 w 2"/>
                <a:gd name="T9" fmla="*/ 2 h 2"/>
                <a:gd name="T10" fmla="*/ 1 w 2"/>
                <a:gd name="T11" fmla="*/ 0 h 2"/>
                <a:gd name="T12" fmla="*/ 1 w 2"/>
                <a:gd name="T13" fmla="*/ 0 h 2"/>
                <a:gd name="T14" fmla="*/ 1 w 2"/>
                <a:gd name="T15" fmla="*/ 0 h 2"/>
                <a:gd name="T16" fmla="*/ 2 w 2"/>
                <a:gd name="T17" fmla="*/ 0 h 2"/>
                <a:gd name="T18" fmla="*/ 2 w 2"/>
                <a:gd name="T19" fmla="*/ 0 h 2"/>
                <a:gd name="T20" fmla="*/ 2 w 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1"/>
                  </a:moveTo>
                  <a:cubicBezTo>
                    <a:pt x="2" y="1"/>
                    <a:pt x="2" y="1"/>
                    <a:pt x="2" y="1"/>
                  </a:cubicBezTo>
                  <a:cubicBezTo>
                    <a:pt x="2" y="1"/>
                    <a:pt x="2" y="1"/>
                    <a:pt x="2" y="1"/>
                  </a:cubicBezTo>
                  <a:cubicBezTo>
                    <a:pt x="2" y="1"/>
                    <a:pt x="1" y="2"/>
                    <a:pt x="1" y="2"/>
                  </a:cubicBezTo>
                  <a:cubicBezTo>
                    <a:pt x="1" y="2"/>
                    <a:pt x="0" y="2"/>
                    <a:pt x="0" y="2"/>
                  </a:cubicBezTo>
                  <a:cubicBezTo>
                    <a:pt x="0" y="1"/>
                    <a:pt x="1" y="0"/>
                    <a:pt x="1" y="0"/>
                  </a:cubicBezTo>
                  <a:cubicBezTo>
                    <a:pt x="1" y="0"/>
                    <a:pt x="1" y="0"/>
                    <a:pt x="1" y="0"/>
                  </a:cubicBezTo>
                  <a:cubicBezTo>
                    <a:pt x="1" y="0"/>
                    <a:pt x="1" y="0"/>
                    <a:pt x="1" y="0"/>
                  </a:cubicBezTo>
                  <a:cubicBezTo>
                    <a:pt x="2" y="1"/>
                    <a:pt x="2" y="0"/>
                    <a:pt x="2" y="0"/>
                  </a:cubicBezTo>
                  <a:cubicBezTo>
                    <a:pt x="2" y="0"/>
                    <a:pt x="2" y="0"/>
                    <a:pt x="2" y="0"/>
                  </a:cubicBezTo>
                  <a:cubicBezTo>
                    <a:pt x="2" y="1"/>
                    <a:pt x="2" y="1"/>
                    <a:pt x="2"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0" name="Freeform 48"/>
            <p:cNvSpPr>
              <a:spLocks/>
            </p:cNvSpPr>
            <p:nvPr/>
          </p:nvSpPr>
          <p:spPr bwMode="auto">
            <a:xfrm>
              <a:off x="7324075" y="3724978"/>
              <a:ext cx="19050" cy="14288"/>
            </a:xfrm>
            <a:custGeom>
              <a:avLst/>
              <a:gdLst>
                <a:gd name="T0" fmla="*/ 2 w 3"/>
                <a:gd name="T1" fmla="*/ 1 h 2"/>
                <a:gd name="T2" fmla="*/ 2 w 3"/>
                <a:gd name="T3" fmla="*/ 2 h 2"/>
                <a:gd name="T4" fmla="*/ 1 w 3"/>
                <a:gd name="T5" fmla="*/ 2 h 2"/>
                <a:gd name="T6" fmla="*/ 1 w 3"/>
                <a:gd name="T7" fmla="*/ 2 h 2"/>
                <a:gd name="T8" fmla="*/ 0 w 3"/>
                <a:gd name="T9" fmla="*/ 2 h 2"/>
                <a:gd name="T10" fmla="*/ 0 w 3"/>
                <a:gd name="T11" fmla="*/ 1 h 2"/>
                <a:gd name="T12" fmla="*/ 1 w 3"/>
                <a:gd name="T13" fmla="*/ 0 h 2"/>
                <a:gd name="T14" fmla="*/ 2 w 3"/>
                <a:gd name="T15" fmla="*/ 0 h 2"/>
                <a:gd name="T16" fmla="*/ 2 w 3"/>
                <a:gd name="T17" fmla="*/ 0 h 2"/>
                <a:gd name="T18" fmla="*/ 2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1"/>
                  </a:moveTo>
                  <a:cubicBezTo>
                    <a:pt x="2" y="1"/>
                    <a:pt x="2" y="2"/>
                    <a:pt x="2" y="2"/>
                  </a:cubicBezTo>
                  <a:cubicBezTo>
                    <a:pt x="2" y="2"/>
                    <a:pt x="1" y="2"/>
                    <a:pt x="1" y="2"/>
                  </a:cubicBezTo>
                  <a:cubicBezTo>
                    <a:pt x="1" y="2"/>
                    <a:pt x="1" y="2"/>
                    <a:pt x="1" y="2"/>
                  </a:cubicBezTo>
                  <a:cubicBezTo>
                    <a:pt x="0" y="2"/>
                    <a:pt x="0" y="2"/>
                    <a:pt x="0" y="2"/>
                  </a:cubicBezTo>
                  <a:cubicBezTo>
                    <a:pt x="0" y="2"/>
                    <a:pt x="0" y="1"/>
                    <a:pt x="0" y="1"/>
                  </a:cubicBezTo>
                  <a:cubicBezTo>
                    <a:pt x="0" y="1"/>
                    <a:pt x="0" y="1"/>
                    <a:pt x="1" y="0"/>
                  </a:cubicBezTo>
                  <a:cubicBezTo>
                    <a:pt x="2" y="0"/>
                    <a:pt x="2" y="0"/>
                    <a:pt x="2" y="0"/>
                  </a:cubicBezTo>
                  <a:cubicBezTo>
                    <a:pt x="2" y="0"/>
                    <a:pt x="2" y="0"/>
                    <a:pt x="2" y="0"/>
                  </a:cubicBezTo>
                  <a:cubicBezTo>
                    <a:pt x="3" y="0"/>
                    <a:pt x="2" y="1"/>
                    <a:pt x="2"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1" name="Freeform 49"/>
            <p:cNvSpPr>
              <a:spLocks/>
            </p:cNvSpPr>
            <p:nvPr/>
          </p:nvSpPr>
          <p:spPr bwMode="auto">
            <a:xfrm>
              <a:off x="7343125" y="3732916"/>
              <a:ext cx="6350" cy="6350"/>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0" y="1"/>
                    <a:pt x="1" y="0"/>
                    <a:pt x="1" y="0"/>
                  </a:cubicBez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2" name="Freeform 50"/>
            <p:cNvSpPr>
              <a:spLocks/>
            </p:cNvSpPr>
            <p:nvPr/>
          </p:nvSpPr>
          <p:spPr bwMode="auto">
            <a:xfrm>
              <a:off x="7357413" y="3712278"/>
              <a:ext cx="12700" cy="20638"/>
            </a:xfrm>
            <a:custGeom>
              <a:avLst/>
              <a:gdLst>
                <a:gd name="T0" fmla="*/ 2 w 2"/>
                <a:gd name="T1" fmla="*/ 1 h 3"/>
                <a:gd name="T2" fmla="*/ 0 w 2"/>
                <a:gd name="T3" fmla="*/ 3 h 3"/>
                <a:gd name="T4" fmla="*/ 2 w 2"/>
                <a:gd name="T5" fmla="*/ 0 h 3"/>
                <a:gd name="T6" fmla="*/ 2 w 2"/>
                <a:gd name="T7" fmla="*/ 0 h 3"/>
                <a:gd name="T8" fmla="*/ 2 w 2"/>
                <a:gd name="T9" fmla="*/ 0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1" y="1"/>
                    <a:pt x="0" y="3"/>
                    <a:pt x="0" y="3"/>
                  </a:cubicBezTo>
                  <a:cubicBezTo>
                    <a:pt x="0" y="3"/>
                    <a:pt x="2" y="0"/>
                    <a:pt x="2" y="0"/>
                  </a:cubicBezTo>
                  <a:cubicBezTo>
                    <a:pt x="2" y="0"/>
                    <a:pt x="2" y="0"/>
                    <a:pt x="2" y="0"/>
                  </a:cubicBezTo>
                  <a:cubicBezTo>
                    <a:pt x="2" y="0"/>
                    <a:pt x="2" y="0"/>
                    <a:pt x="2" y="0"/>
                  </a:cubicBezTo>
                  <a:cubicBezTo>
                    <a:pt x="2" y="0"/>
                    <a:pt x="2" y="0"/>
                    <a:pt x="2"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3" name="Freeform 51"/>
            <p:cNvSpPr>
              <a:spLocks/>
            </p:cNvSpPr>
            <p:nvPr/>
          </p:nvSpPr>
          <p:spPr bwMode="auto">
            <a:xfrm>
              <a:off x="7370113" y="3651953"/>
              <a:ext cx="20638" cy="39688"/>
            </a:xfrm>
            <a:custGeom>
              <a:avLst/>
              <a:gdLst>
                <a:gd name="T0" fmla="*/ 3 w 3"/>
                <a:gd name="T1" fmla="*/ 1 h 6"/>
                <a:gd name="T2" fmla="*/ 2 w 3"/>
                <a:gd name="T3" fmla="*/ 2 h 6"/>
                <a:gd name="T4" fmla="*/ 2 w 3"/>
                <a:gd name="T5" fmla="*/ 3 h 6"/>
                <a:gd name="T6" fmla="*/ 1 w 3"/>
                <a:gd name="T7" fmla="*/ 6 h 6"/>
                <a:gd name="T8" fmla="*/ 1 w 3"/>
                <a:gd name="T9" fmla="*/ 6 h 6"/>
                <a:gd name="T10" fmla="*/ 1 w 3"/>
                <a:gd name="T11" fmla="*/ 4 h 6"/>
                <a:gd name="T12" fmla="*/ 1 w 3"/>
                <a:gd name="T13" fmla="*/ 3 h 6"/>
                <a:gd name="T14" fmla="*/ 1 w 3"/>
                <a:gd name="T15" fmla="*/ 4 h 6"/>
                <a:gd name="T16" fmla="*/ 0 w 3"/>
                <a:gd name="T17" fmla="*/ 5 h 6"/>
                <a:gd name="T18" fmla="*/ 0 w 3"/>
                <a:gd name="T19" fmla="*/ 5 h 6"/>
                <a:gd name="T20" fmla="*/ 2 w 3"/>
                <a:gd name="T21" fmla="*/ 1 h 6"/>
                <a:gd name="T22" fmla="*/ 2 w 3"/>
                <a:gd name="T23" fmla="*/ 1 h 6"/>
                <a:gd name="T24" fmla="*/ 2 w 3"/>
                <a:gd name="T25" fmla="*/ 1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2"/>
                    <a:pt x="2" y="2"/>
                  </a:cubicBezTo>
                  <a:cubicBezTo>
                    <a:pt x="2" y="2"/>
                    <a:pt x="2" y="2"/>
                    <a:pt x="2" y="3"/>
                  </a:cubicBezTo>
                  <a:cubicBezTo>
                    <a:pt x="2" y="3"/>
                    <a:pt x="2" y="4"/>
                    <a:pt x="1" y="6"/>
                  </a:cubicBezTo>
                  <a:cubicBezTo>
                    <a:pt x="1" y="6"/>
                    <a:pt x="1" y="6"/>
                    <a:pt x="1" y="6"/>
                  </a:cubicBezTo>
                  <a:cubicBezTo>
                    <a:pt x="1" y="6"/>
                    <a:pt x="1" y="5"/>
                    <a:pt x="1" y="4"/>
                  </a:cubicBezTo>
                  <a:cubicBezTo>
                    <a:pt x="1" y="4"/>
                    <a:pt x="1" y="3"/>
                    <a:pt x="1" y="3"/>
                  </a:cubicBezTo>
                  <a:cubicBezTo>
                    <a:pt x="1" y="3"/>
                    <a:pt x="1" y="3"/>
                    <a:pt x="1" y="4"/>
                  </a:cubicBezTo>
                  <a:cubicBezTo>
                    <a:pt x="0" y="5"/>
                    <a:pt x="0" y="5"/>
                    <a:pt x="0" y="5"/>
                  </a:cubicBezTo>
                  <a:cubicBezTo>
                    <a:pt x="0" y="5"/>
                    <a:pt x="0" y="5"/>
                    <a:pt x="0" y="5"/>
                  </a:cubicBezTo>
                  <a:cubicBezTo>
                    <a:pt x="2" y="1"/>
                    <a:pt x="2" y="1"/>
                    <a:pt x="2" y="1"/>
                  </a:cubicBezTo>
                  <a:cubicBezTo>
                    <a:pt x="2" y="1"/>
                    <a:pt x="2" y="1"/>
                    <a:pt x="2" y="1"/>
                  </a:cubicBezTo>
                  <a:cubicBezTo>
                    <a:pt x="2" y="1"/>
                    <a:pt x="2" y="1"/>
                    <a:pt x="2" y="1"/>
                  </a:cubicBezTo>
                  <a:cubicBezTo>
                    <a:pt x="3" y="0"/>
                    <a:pt x="3" y="0"/>
                    <a:pt x="3"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4" name="Freeform 52"/>
            <p:cNvSpPr>
              <a:spLocks/>
            </p:cNvSpPr>
            <p:nvPr/>
          </p:nvSpPr>
          <p:spPr bwMode="auto">
            <a:xfrm>
              <a:off x="7390750" y="3624966"/>
              <a:ext cx="12700" cy="26988"/>
            </a:xfrm>
            <a:custGeom>
              <a:avLst/>
              <a:gdLst>
                <a:gd name="T0" fmla="*/ 2 w 2"/>
                <a:gd name="T1" fmla="*/ 1 h 4"/>
                <a:gd name="T2" fmla="*/ 1 w 2"/>
                <a:gd name="T3" fmla="*/ 2 h 4"/>
                <a:gd name="T4" fmla="*/ 0 w 2"/>
                <a:gd name="T5" fmla="*/ 3 h 4"/>
                <a:gd name="T6" fmla="*/ 0 w 2"/>
                <a:gd name="T7" fmla="*/ 4 h 4"/>
                <a:gd name="T8" fmla="*/ 0 w 2"/>
                <a:gd name="T9" fmla="*/ 3 h 4"/>
                <a:gd name="T10" fmla="*/ 0 w 2"/>
                <a:gd name="T11" fmla="*/ 2 h 4"/>
                <a:gd name="T12" fmla="*/ 1 w 2"/>
                <a:gd name="T13" fmla="*/ 2 h 4"/>
                <a:gd name="T14" fmla="*/ 2 w 2"/>
                <a:gd name="T15" fmla="*/ 0 h 4"/>
                <a:gd name="T16" fmla="*/ 2 w 2"/>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1"/>
                  </a:moveTo>
                  <a:cubicBezTo>
                    <a:pt x="2" y="1"/>
                    <a:pt x="1" y="2"/>
                    <a:pt x="1" y="2"/>
                  </a:cubicBezTo>
                  <a:cubicBezTo>
                    <a:pt x="1" y="2"/>
                    <a:pt x="1" y="3"/>
                    <a:pt x="0" y="3"/>
                  </a:cubicBezTo>
                  <a:cubicBezTo>
                    <a:pt x="0" y="3"/>
                    <a:pt x="0" y="3"/>
                    <a:pt x="0" y="4"/>
                  </a:cubicBezTo>
                  <a:cubicBezTo>
                    <a:pt x="0" y="3"/>
                    <a:pt x="0" y="3"/>
                    <a:pt x="0" y="3"/>
                  </a:cubicBezTo>
                  <a:cubicBezTo>
                    <a:pt x="0" y="3"/>
                    <a:pt x="0" y="3"/>
                    <a:pt x="0" y="2"/>
                  </a:cubicBezTo>
                  <a:cubicBezTo>
                    <a:pt x="0" y="2"/>
                    <a:pt x="1" y="2"/>
                    <a:pt x="1" y="2"/>
                  </a:cubicBezTo>
                  <a:cubicBezTo>
                    <a:pt x="1" y="1"/>
                    <a:pt x="1" y="1"/>
                    <a:pt x="2" y="0"/>
                  </a:cubicBezTo>
                  <a:cubicBezTo>
                    <a:pt x="2" y="0"/>
                    <a:pt x="2" y="0"/>
                    <a:pt x="2"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5" name="Freeform 53"/>
            <p:cNvSpPr>
              <a:spLocks/>
            </p:cNvSpPr>
            <p:nvPr/>
          </p:nvSpPr>
          <p:spPr bwMode="auto">
            <a:xfrm>
              <a:off x="7403450" y="3612266"/>
              <a:ext cx="14288" cy="33338"/>
            </a:xfrm>
            <a:custGeom>
              <a:avLst/>
              <a:gdLst>
                <a:gd name="T0" fmla="*/ 1 w 2"/>
                <a:gd name="T1" fmla="*/ 1 h 5"/>
                <a:gd name="T2" fmla="*/ 0 w 2"/>
                <a:gd name="T3" fmla="*/ 5 h 5"/>
                <a:gd name="T4" fmla="*/ 0 w 2"/>
                <a:gd name="T5" fmla="*/ 5 h 5"/>
                <a:gd name="T6" fmla="*/ 2 w 2"/>
                <a:gd name="T7" fmla="*/ 0 h 5"/>
                <a:gd name="T8" fmla="*/ 2 w 2"/>
                <a:gd name="T9" fmla="*/ 0 h 5"/>
                <a:gd name="T10" fmla="*/ 1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1" y="1"/>
                  </a:moveTo>
                  <a:cubicBezTo>
                    <a:pt x="1" y="2"/>
                    <a:pt x="0" y="4"/>
                    <a:pt x="0" y="5"/>
                  </a:cubicBezTo>
                  <a:cubicBezTo>
                    <a:pt x="0" y="5"/>
                    <a:pt x="0" y="5"/>
                    <a:pt x="0" y="5"/>
                  </a:cubicBezTo>
                  <a:cubicBezTo>
                    <a:pt x="0" y="4"/>
                    <a:pt x="1" y="0"/>
                    <a:pt x="2" y="0"/>
                  </a:cubicBezTo>
                  <a:cubicBezTo>
                    <a:pt x="2" y="0"/>
                    <a:pt x="2" y="0"/>
                    <a:pt x="2" y="0"/>
                  </a:cubicBezTo>
                  <a:cubicBezTo>
                    <a:pt x="2" y="0"/>
                    <a:pt x="2" y="0"/>
                    <a:pt x="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7" name="Freeform 55"/>
            <p:cNvSpPr>
              <a:spLocks/>
            </p:cNvSpPr>
            <p:nvPr/>
          </p:nvSpPr>
          <p:spPr bwMode="auto">
            <a:xfrm>
              <a:off x="7409800" y="3466216"/>
              <a:ext cx="20638" cy="79375"/>
            </a:xfrm>
            <a:custGeom>
              <a:avLst/>
              <a:gdLst>
                <a:gd name="T0" fmla="*/ 3 w 3"/>
                <a:gd name="T1" fmla="*/ 6 h 12"/>
                <a:gd name="T2" fmla="*/ 2 w 3"/>
                <a:gd name="T3" fmla="*/ 7 h 12"/>
                <a:gd name="T4" fmla="*/ 2 w 3"/>
                <a:gd name="T5" fmla="*/ 7 h 12"/>
                <a:gd name="T6" fmla="*/ 1 w 3"/>
                <a:gd name="T7" fmla="*/ 9 h 12"/>
                <a:gd name="T8" fmla="*/ 0 w 3"/>
                <a:gd name="T9" fmla="*/ 12 h 12"/>
                <a:gd name="T10" fmla="*/ 1 w 3"/>
                <a:gd name="T11" fmla="*/ 9 h 12"/>
                <a:gd name="T12" fmla="*/ 1 w 3"/>
                <a:gd name="T13" fmla="*/ 8 h 12"/>
                <a:gd name="T14" fmla="*/ 1 w 3"/>
                <a:gd name="T15" fmla="*/ 7 h 12"/>
                <a:gd name="T16" fmla="*/ 1 w 3"/>
                <a:gd name="T17" fmla="*/ 4 h 12"/>
                <a:gd name="T18" fmla="*/ 1 w 3"/>
                <a:gd name="T19" fmla="*/ 4 h 12"/>
                <a:gd name="T20" fmla="*/ 2 w 3"/>
                <a:gd name="T21" fmla="*/ 2 h 12"/>
                <a:gd name="T22" fmla="*/ 2 w 3"/>
                <a:gd name="T23" fmla="*/ 0 h 12"/>
                <a:gd name="T24" fmla="*/ 2 w 3"/>
                <a:gd name="T25" fmla="*/ 3 h 12"/>
                <a:gd name="T26" fmla="*/ 2 w 3"/>
                <a:gd name="T27" fmla="*/ 6 h 12"/>
                <a:gd name="T28" fmla="*/ 2 w 3"/>
                <a:gd name="T29" fmla="*/ 6 h 12"/>
                <a:gd name="T30" fmla="*/ 3 w 3"/>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2">
                  <a:moveTo>
                    <a:pt x="3" y="6"/>
                  </a:moveTo>
                  <a:cubicBezTo>
                    <a:pt x="2" y="6"/>
                    <a:pt x="2" y="6"/>
                    <a:pt x="2" y="7"/>
                  </a:cubicBezTo>
                  <a:cubicBezTo>
                    <a:pt x="2" y="7"/>
                    <a:pt x="2" y="7"/>
                    <a:pt x="2" y="7"/>
                  </a:cubicBezTo>
                  <a:cubicBezTo>
                    <a:pt x="2" y="8"/>
                    <a:pt x="2" y="8"/>
                    <a:pt x="1" y="9"/>
                  </a:cubicBezTo>
                  <a:cubicBezTo>
                    <a:pt x="1" y="9"/>
                    <a:pt x="1" y="11"/>
                    <a:pt x="0" y="12"/>
                  </a:cubicBezTo>
                  <a:cubicBezTo>
                    <a:pt x="0" y="12"/>
                    <a:pt x="0" y="12"/>
                    <a:pt x="1" y="9"/>
                  </a:cubicBezTo>
                  <a:cubicBezTo>
                    <a:pt x="1" y="9"/>
                    <a:pt x="1" y="9"/>
                    <a:pt x="1" y="8"/>
                  </a:cubicBezTo>
                  <a:cubicBezTo>
                    <a:pt x="1" y="8"/>
                    <a:pt x="1" y="8"/>
                    <a:pt x="1" y="7"/>
                  </a:cubicBezTo>
                  <a:cubicBezTo>
                    <a:pt x="1" y="6"/>
                    <a:pt x="1" y="5"/>
                    <a:pt x="1" y="4"/>
                  </a:cubicBezTo>
                  <a:cubicBezTo>
                    <a:pt x="1" y="4"/>
                    <a:pt x="1" y="4"/>
                    <a:pt x="1" y="4"/>
                  </a:cubicBezTo>
                  <a:cubicBezTo>
                    <a:pt x="1" y="3"/>
                    <a:pt x="2" y="3"/>
                    <a:pt x="2" y="2"/>
                  </a:cubicBezTo>
                  <a:cubicBezTo>
                    <a:pt x="2" y="1"/>
                    <a:pt x="2" y="0"/>
                    <a:pt x="2" y="0"/>
                  </a:cubicBezTo>
                  <a:cubicBezTo>
                    <a:pt x="2" y="0"/>
                    <a:pt x="3" y="1"/>
                    <a:pt x="2" y="3"/>
                  </a:cubicBezTo>
                  <a:cubicBezTo>
                    <a:pt x="2" y="4"/>
                    <a:pt x="2" y="6"/>
                    <a:pt x="2" y="6"/>
                  </a:cubicBezTo>
                  <a:cubicBezTo>
                    <a:pt x="2" y="6"/>
                    <a:pt x="2" y="6"/>
                    <a:pt x="2" y="6"/>
                  </a:cubicBezTo>
                  <a:cubicBezTo>
                    <a:pt x="2" y="5"/>
                    <a:pt x="2" y="6"/>
                    <a:pt x="3"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8" name="Freeform 56"/>
            <p:cNvSpPr>
              <a:spLocks/>
            </p:cNvSpPr>
            <p:nvPr/>
          </p:nvSpPr>
          <p:spPr bwMode="auto">
            <a:xfrm>
              <a:off x="7417738" y="3532891"/>
              <a:ext cx="6350" cy="19050"/>
            </a:xfrm>
            <a:custGeom>
              <a:avLst/>
              <a:gdLst>
                <a:gd name="T0" fmla="*/ 1 w 1"/>
                <a:gd name="T1" fmla="*/ 2 h 3"/>
                <a:gd name="T2" fmla="*/ 0 w 1"/>
                <a:gd name="T3" fmla="*/ 3 h 3"/>
                <a:gd name="T4" fmla="*/ 0 w 1"/>
                <a:gd name="T5" fmla="*/ 0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3"/>
                    <a:pt x="0" y="3"/>
                  </a:cubicBezTo>
                  <a:cubicBezTo>
                    <a:pt x="0" y="3"/>
                    <a:pt x="0" y="1"/>
                    <a:pt x="0" y="0"/>
                  </a:cubicBezTo>
                  <a:cubicBezTo>
                    <a:pt x="1" y="0"/>
                    <a:pt x="1" y="2"/>
                    <a:pt x="1"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9" name="Freeform 57"/>
            <p:cNvSpPr>
              <a:spLocks/>
            </p:cNvSpPr>
            <p:nvPr/>
          </p:nvSpPr>
          <p:spPr bwMode="auto">
            <a:xfrm>
              <a:off x="7424088" y="3518603"/>
              <a:ext cx="6350" cy="20638"/>
            </a:xfrm>
            <a:custGeom>
              <a:avLst/>
              <a:gdLst>
                <a:gd name="T0" fmla="*/ 1 w 1"/>
                <a:gd name="T1" fmla="*/ 1 h 3"/>
                <a:gd name="T2" fmla="*/ 0 w 1"/>
                <a:gd name="T3" fmla="*/ 3 h 3"/>
                <a:gd name="T4" fmla="*/ 1 w 1"/>
                <a:gd name="T5" fmla="*/ 0 h 3"/>
                <a:gd name="T6" fmla="*/ 1 w 1"/>
                <a:gd name="T7" fmla="*/ 0 h 3"/>
                <a:gd name="T8" fmla="*/ 1 w 1"/>
                <a:gd name="T9" fmla="*/ 0 h 3"/>
                <a:gd name="T10" fmla="*/ 1 w 1"/>
                <a:gd name="T11" fmla="*/ 0 h 3"/>
                <a:gd name="T12" fmla="*/ 1 w 1"/>
                <a:gd name="T13" fmla="*/ 0 h 3"/>
                <a:gd name="T14" fmla="*/ 1 w 1"/>
                <a:gd name="T15" fmla="*/ 0 h 3"/>
                <a:gd name="T16" fmla="*/ 1 w 1"/>
                <a:gd name="T17" fmla="*/ 0 h 3"/>
                <a:gd name="T18" fmla="*/ 1 w 1"/>
                <a:gd name="T19" fmla="*/ 0 h 3"/>
                <a:gd name="T20" fmla="*/ 1 w 1"/>
                <a:gd name="T21" fmla="*/ 0 h 3"/>
                <a:gd name="T22" fmla="*/ 1 w 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3">
                  <a:moveTo>
                    <a:pt x="1" y="1"/>
                  </a:moveTo>
                  <a:cubicBezTo>
                    <a:pt x="1" y="2"/>
                    <a:pt x="0" y="3"/>
                    <a:pt x="0" y="3"/>
                  </a:cubicBezTo>
                  <a:cubicBezTo>
                    <a:pt x="0" y="2"/>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50" name="Freeform 58"/>
            <p:cNvSpPr>
              <a:spLocks/>
            </p:cNvSpPr>
            <p:nvPr/>
          </p:nvSpPr>
          <p:spPr bwMode="auto">
            <a:xfrm>
              <a:off x="7409800" y="3551941"/>
              <a:ext cx="14288" cy="33338"/>
            </a:xfrm>
            <a:custGeom>
              <a:avLst/>
              <a:gdLst>
                <a:gd name="T0" fmla="*/ 2 w 2"/>
                <a:gd name="T1" fmla="*/ 2 h 5"/>
                <a:gd name="T2" fmla="*/ 1 w 2"/>
                <a:gd name="T3" fmla="*/ 5 h 5"/>
                <a:gd name="T4" fmla="*/ 1 w 2"/>
                <a:gd name="T5" fmla="*/ 5 h 5"/>
                <a:gd name="T6" fmla="*/ 1 w 2"/>
                <a:gd name="T7" fmla="*/ 4 h 5"/>
                <a:gd name="T8" fmla="*/ 1 w 2"/>
                <a:gd name="T9" fmla="*/ 4 h 5"/>
                <a:gd name="T10" fmla="*/ 0 w 2"/>
                <a:gd name="T11" fmla="*/ 4 h 5"/>
                <a:gd name="T12" fmla="*/ 1 w 2"/>
                <a:gd name="T13" fmla="*/ 1 h 5"/>
                <a:gd name="T14" fmla="*/ 1 w 2"/>
                <a:gd name="T15" fmla="*/ 2 h 5"/>
                <a:gd name="T16" fmla="*/ 2 w 2"/>
                <a:gd name="T17" fmla="*/ 0 h 5"/>
                <a:gd name="T18" fmla="*/ 2 w 2"/>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2" y="2"/>
                  </a:moveTo>
                  <a:cubicBezTo>
                    <a:pt x="2" y="3"/>
                    <a:pt x="1" y="5"/>
                    <a:pt x="1" y="5"/>
                  </a:cubicBezTo>
                  <a:cubicBezTo>
                    <a:pt x="1" y="5"/>
                    <a:pt x="1" y="5"/>
                    <a:pt x="1" y="5"/>
                  </a:cubicBezTo>
                  <a:cubicBezTo>
                    <a:pt x="1" y="5"/>
                    <a:pt x="1" y="5"/>
                    <a:pt x="1" y="4"/>
                  </a:cubicBezTo>
                  <a:cubicBezTo>
                    <a:pt x="1" y="4"/>
                    <a:pt x="1" y="4"/>
                    <a:pt x="1" y="4"/>
                  </a:cubicBezTo>
                  <a:cubicBezTo>
                    <a:pt x="0" y="4"/>
                    <a:pt x="0" y="4"/>
                    <a:pt x="0" y="4"/>
                  </a:cubicBezTo>
                  <a:cubicBezTo>
                    <a:pt x="0" y="3"/>
                    <a:pt x="1" y="1"/>
                    <a:pt x="1" y="1"/>
                  </a:cubicBezTo>
                  <a:cubicBezTo>
                    <a:pt x="1" y="1"/>
                    <a:pt x="1" y="2"/>
                    <a:pt x="1" y="2"/>
                  </a:cubicBezTo>
                  <a:cubicBezTo>
                    <a:pt x="1" y="2"/>
                    <a:pt x="1" y="2"/>
                    <a:pt x="2" y="0"/>
                  </a:cubicBezTo>
                  <a:cubicBezTo>
                    <a:pt x="2" y="1"/>
                    <a:pt x="2" y="2"/>
                    <a:pt x="2"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51" name="Freeform 59"/>
            <p:cNvSpPr>
              <a:spLocks/>
            </p:cNvSpPr>
            <p:nvPr/>
          </p:nvSpPr>
          <p:spPr bwMode="auto">
            <a:xfrm>
              <a:off x="7397100" y="3624966"/>
              <a:ext cx="20638" cy="41275"/>
            </a:xfrm>
            <a:custGeom>
              <a:avLst/>
              <a:gdLst>
                <a:gd name="T0" fmla="*/ 1 w 3"/>
                <a:gd name="T1" fmla="*/ 6 h 6"/>
                <a:gd name="T2" fmla="*/ 1 w 3"/>
                <a:gd name="T3" fmla="*/ 5 h 6"/>
                <a:gd name="T4" fmla="*/ 1 w 3"/>
                <a:gd name="T5" fmla="*/ 5 h 6"/>
                <a:gd name="T6" fmla="*/ 1 w 3"/>
                <a:gd name="T7" fmla="*/ 5 h 6"/>
                <a:gd name="T8" fmla="*/ 0 w 3"/>
                <a:gd name="T9" fmla="*/ 6 h 6"/>
                <a:gd name="T10" fmla="*/ 1 w 3"/>
                <a:gd name="T11" fmla="*/ 4 h 6"/>
                <a:gd name="T12" fmla="*/ 2 w 3"/>
                <a:gd name="T13" fmla="*/ 2 h 6"/>
                <a:gd name="T14" fmla="*/ 1 w 3"/>
                <a:gd name="T15" fmla="*/ 2 h 6"/>
                <a:gd name="T16" fmla="*/ 2 w 3"/>
                <a:gd name="T17" fmla="*/ 0 h 6"/>
                <a:gd name="T18" fmla="*/ 2 w 3"/>
                <a:gd name="T19" fmla="*/ 0 h 6"/>
                <a:gd name="T20" fmla="*/ 2 w 3"/>
                <a:gd name="T21" fmla="*/ 1 h 6"/>
                <a:gd name="T22" fmla="*/ 2 w 3"/>
                <a:gd name="T23" fmla="*/ 1 h 6"/>
                <a:gd name="T24" fmla="*/ 2 w 3"/>
                <a:gd name="T25" fmla="*/ 1 h 6"/>
                <a:gd name="T26" fmla="*/ 3 w 3"/>
                <a:gd name="T27" fmla="*/ 0 h 6"/>
                <a:gd name="T28" fmla="*/ 1 w 3"/>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1" y="6"/>
                  </a:moveTo>
                  <a:cubicBezTo>
                    <a:pt x="1" y="6"/>
                    <a:pt x="1" y="5"/>
                    <a:pt x="1" y="5"/>
                  </a:cubicBezTo>
                  <a:cubicBezTo>
                    <a:pt x="1" y="5"/>
                    <a:pt x="1" y="5"/>
                    <a:pt x="1" y="5"/>
                  </a:cubicBezTo>
                  <a:cubicBezTo>
                    <a:pt x="1" y="5"/>
                    <a:pt x="1" y="5"/>
                    <a:pt x="1" y="5"/>
                  </a:cubicBezTo>
                  <a:cubicBezTo>
                    <a:pt x="1" y="5"/>
                    <a:pt x="1" y="5"/>
                    <a:pt x="0" y="6"/>
                  </a:cubicBezTo>
                  <a:cubicBezTo>
                    <a:pt x="0" y="5"/>
                    <a:pt x="0" y="5"/>
                    <a:pt x="1" y="4"/>
                  </a:cubicBezTo>
                  <a:cubicBezTo>
                    <a:pt x="2" y="3"/>
                    <a:pt x="2" y="2"/>
                    <a:pt x="2" y="2"/>
                  </a:cubicBezTo>
                  <a:cubicBezTo>
                    <a:pt x="2" y="2"/>
                    <a:pt x="2" y="2"/>
                    <a:pt x="1" y="2"/>
                  </a:cubicBezTo>
                  <a:cubicBezTo>
                    <a:pt x="1" y="2"/>
                    <a:pt x="2" y="0"/>
                    <a:pt x="2" y="0"/>
                  </a:cubicBezTo>
                  <a:cubicBezTo>
                    <a:pt x="2" y="0"/>
                    <a:pt x="2" y="0"/>
                    <a:pt x="2" y="0"/>
                  </a:cubicBezTo>
                  <a:cubicBezTo>
                    <a:pt x="2" y="0"/>
                    <a:pt x="2" y="1"/>
                    <a:pt x="2" y="1"/>
                  </a:cubicBezTo>
                  <a:cubicBezTo>
                    <a:pt x="2" y="1"/>
                    <a:pt x="2" y="1"/>
                    <a:pt x="2" y="1"/>
                  </a:cubicBezTo>
                  <a:cubicBezTo>
                    <a:pt x="2" y="1"/>
                    <a:pt x="2" y="1"/>
                    <a:pt x="2" y="1"/>
                  </a:cubicBezTo>
                  <a:cubicBezTo>
                    <a:pt x="3" y="1"/>
                    <a:pt x="3" y="0"/>
                    <a:pt x="3" y="0"/>
                  </a:cubicBezTo>
                  <a:cubicBezTo>
                    <a:pt x="1" y="6"/>
                    <a:pt x="1" y="6"/>
                    <a:pt x="1"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2" name="Freeform 30"/>
            <p:cNvSpPr>
              <a:spLocks noEditPoints="1"/>
            </p:cNvSpPr>
            <p:nvPr/>
          </p:nvSpPr>
          <p:spPr bwMode="auto">
            <a:xfrm>
              <a:off x="6455713" y="3285241"/>
              <a:ext cx="547688" cy="654050"/>
            </a:xfrm>
            <a:custGeom>
              <a:avLst/>
              <a:gdLst>
                <a:gd name="T0" fmla="*/ 57 w 82"/>
                <a:gd name="T1" fmla="*/ 62 h 98"/>
                <a:gd name="T2" fmla="*/ 55 w 82"/>
                <a:gd name="T3" fmla="*/ 65 h 98"/>
                <a:gd name="T4" fmla="*/ 55 w 82"/>
                <a:gd name="T5" fmla="*/ 61 h 98"/>
                <a:gd name="T6" fmla="*/ 58 w 82"/>
                <a:gd name="T7" fmla="*/ 62 h 98"/>
                <a:gd name="T8" fmla="*/ 57 w 82"/>
                <a:gd name="T9" fmla="*/ 62 h 98"/>
                <a:gd name="T10" fmla="*/ 81 w 82"/>
                <a:gd name="T11" fmla="*/ 47 h 98"/>
                <a:gd name="T12" fmla="*/ 81 w 82"/>
                <a:gd name="T13" fmla="*/ 46 h 98"/>
                <a:gd name="T14" fmla="*/ 71 w 82"/>
                <a:gd name="T15" fmla="*/ 48 h 98"/>
                <a:gd name="T16" fmla="*/ 71 w 82"/>
                <a:gd name="T17" fmla="*/ 45 h 98"/>
                <a:gd name="T18" fmla="*/ 68 w 82"/>
                <a:gd name="T19" fmla="*/ 40 h 98"/>
                <a:gd name="T20" fmla="*/ 64 w 82"/>
                <a:gd name="T21" fmla="*/ 33 h 98"/>
                <a:gd name="T22" fmla="*/ 63 w 82"/>
                <a:gd name="T23" fmla="*/ 22 h 98"/>
                <a:gd name="T24" fmla="*/ 61 w 82"/>
                <a:gd name="T25" fmla="*/ 15 h 98"/>
                <a:gd name="T26" fmla="*/ 58 w 82"/>
                <a:gd name="T27" fmla="*/ 14 h 98"/>
                <a:gd name="T28" fmla="*/ 54 w 82"/>
                <a:gd name="T29" fmla="*/ 17 h 98"/>
                <a:gd name="T30" fmla="*/ 54 w 82"/>
                <a:gd name="T31" fmla="*/ 16 h 98"/>
                <a:gd name="T32" fmla="*/ 57 w 82"/>
                <a:gd name="T33" fmla="*/ 14 h 98"/>
                <a:gd name="T34" fmla="*/ 57 w 82"/>
                <a:gd name="T35" fmla="*/ 13 h 98"/>
                <a:gd name="T36" fmla="*/ 50 w 82"/>
                <a:gd name="T37" fmla="*/ 11 h 98"/>
                <a:gd name="T38" fmla="*/ 45 w 82"/>
                <a:gd name="T39" fmla="*/ 14 h 98"/>
                <a:gd name="T40" fmla="*/ 36 w 82"/>
                <a:gd name="T41" fmla="*/ 6 h 98"/>
                <a:gd name="T42" fmla="*/ 37 w 82"/>
                <a:gd name="T43" fmla="*/ 5 h 98"/>
                <a:gd name="T44" fmla="*/ 38 w 82"/>
                <a:gd name="T45" fmla="*/ 5 h 98"/>
                <a:gd name="T46" fmla="*/ 38 w 82"/>
                <a:gd name="T47" fmla="*/ 1 h 98"/>
                <a:gd name="T48" fmla="*/ 36 w 82"/>
                <a:gd name="T49" fmla="*/ 1 h 98"/>
                <a:gd name="T50" fmla="*/ 16 w 82"/>
                <a:gd name="T51" fmla="*/ 3 h 98"/>
                <a:gd name="T52" fmla="*/ 13 w 82"/>
                <a:gd name="T53" fmla="*/ 7 h 98"/>
                <a:gd name="T54" fmla="*/ 13 w 82"/>
                <a:gd name="T55" fmla="*/ 8 h 98"/>
                <a:gd name="T56" fmla="*/ 11 w 82"/>
                <a:gd name="T57" fmla="*/ 9 h 98"/>
                <a:gd name="T58" fmla="*/ 3 w 82"/>
                <a:gd name="T59" fmla="*/ 17 h 98"/>
                <a:gd name="T60" fmla="*/ 0 w 82"/>
                <a:gd name="T61" fmla="*/ 27 h 98"/>
                <a:gd name="T62" fmla="*/ 0 w 82"/>
                <a:gd name="T63" fmla="*/ 32 h 98"/>
                <a:gd name="T64" fmla="*/ 4 w 82"/>
                <a:gd name="T65" fmla="*/ 37 h 98"/>
                <a:gd name="T66" fmla="*/ 6 w 82"/>
                <a:gd name="T67" fmla="*/ 43 h 98"/>
                <a:gd name="T68" fmla="*/ 9 w 82"/>
                <a:gd name="T69" fmla="*/ 47 h 98"/>
                <a:gd name="T70" fmla="*/ 18 w 82"/>
                <a:gd name="T71" fmla="*/ 46 h 98"/>
                <a:gd name="T72" fmla="*/ 23 w 82"/>
                <a:gd name="T73" fmla="*/ 48 h 98"/>
                <a:gd name="T74" fmla="*/ 27 w 82"/>
                <a:gd name="T75" fmla="*/ 50 h 98"/>
                <a:gd name="T76" fmla="*/ 27 w 82"/>
                <a:gd name="T77" fmla="*/ 56 h 98"/>
                <a:gd name="T78" fmla="*/ 30 w 82"/>
                <a:gd name="T79" fmla="*/ 64 h 98"/>
                <a:gd name="T80" fmla="*/ 31 w 82"/>
                <a:gd name="T81" fmla="*/ 73 h 98"/>
                <a:gd name="T82" fmla="*/ 30 w 82"/>
                <a:gd name="T83" fmla="*/ 81 h 98"/>
                <a:gd name="T84" fmla="*/ 33 w 82"/>
                <a:gd name="T85" fmla="*/ 89 h 98"/>
                <a:gd name="T86" fmla="*/ 36 w 82"/>
                <a:gd name="T87" fmla="*/ 96 h 98"/>
                <a:gd name="T88" fmla="*/ 45 w 82"/>
                <a:gd name="T89" fmla="*/ 96 h 98"/>
                <a:gd name="T90" fmla="*/ 51 w 82"/>
                <a:gd name="T91" fmla="*/ 92 h 98"/>
                <a:gd name="T92" fmla="*/ 51 w 82"/>
                <a:gd name="T93" fmla="*/ 90 h 98"/>
                <a:gd name="T94" fmla="*/ 54 w 82"/>
                <a:gd name="T95" fmla="*/ 90 h 98"/>
                <a:gd name="T96" fmla="*/ 54 w 82"/>
                <a:gd name="T97" fmla="*/ 86 h 98"/>
                <a:gd name="T98" fmla="*/ 60 w 82"/>
                <a:gd name="T99" fmla="*/ 82 h 98"/>
                <a:gd name="T100" fmla="*/ 62 w 82"/>
                <a:gd name="T101" fmla="*/ 74 h 98"/>
                <a:gd name="T102" fmla="*/ 62 w 82"/>
                <a:gd name="T103" fmla="*/ 70 h 98"/>
                <a:gd name="T104" fmla="*/ 69 w 82"/>
                <a:gd name="T105" fmla="*/ 62 h 98"/>
                <a:gd name="T106" fmla="*/ 75 w 82"/>
                <a:gd name="T107" fmla="*/ 58 h 98"/>
                <a:gd name="T108" fmla="*/ 78 w 82"/>
                <a:gd name="T109" fmla="*/ 54 h 98"/>
                <a:gd name="T110" fmla="*/ 81 w 82"/>
                <a:gd name="T111"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98">
                  <a:moveTo>
                    <a:pt x="57" y="62"/>
                  </a:moveTo>
                  <a:cubicBezTo>
                    <a:pt x="57" y="63"/>
                    <a:pt x="56" y="65"/>
                    <a:pt x="55" y="65"/>
                  </a:cubicBezTo>
                  <a:cubicBezTo>
                    <a:pt x="54" y="64"/>
                    <a:pt x="55" y="61"/>
                    <a:pt x="55" y="61"/>
                  </a:cubicBezTo>
                  <a:cubicBezTo>
                    <a:pt x="55" y="61"/>
                    <a:pt x="58" y="60"/>
                    <a:pt x="58" y="62"/>
                  </a:cubicBezTo>
                  <a:cubicBezTo>
                    <a:pt x="57" y="62"/>
                    <a:pt x="57" y="62"/>
                    <a:pt x="57" y="62"/>
                  </a:cubicBezTo>
                  <a:moveTo>
                    <a:pt x="81" y="47"/>
                  </a:moveTo>
                  <a:cubicBezTo>
                    <a:pt x="82" y="47"/>
                    <a:pt x="82" y="46"/>
                    <a:pt x="81" y="46"/>
                  </a:cubicBezTo>
                  <a:cubicBezTo>
                    <a:pt x="78" y="46"/>
                    <a:pt x="74" y="52"/>
                    <a:pt x="71" y="48"/>
                  </a:cubicBezTo>
                  <a:cubicBezTo>
                    <a:pt x="71" y="47"/>
                    <a:pt x="72" y="46"/>
                    <a:pt x="71" y="45"/>
                  </a:cubicBezTo>
                  <a:cubicBezTo>
                    <a:pt x="71" y="43"/>
                    <a:pt x="69" y="42"/>
                    <a:pt x="68" y="40"/>
                  </a:cubicBezTo>
                  <a:cubicBezTo>
                    <a:pt x="67" y="37"/>
                    <a:pt x="64" y="36"/>
                    <a:pt x="64" y="33"/>
                  </a:cubicBezTo>
                  <a:cubicBezTo>
                    <a:pt x="65" y="27"/>
                    <a:pt x="65" y="27"/>
                    <a:pt x="63" y="22"/>
                  </a:cubicBezTo>
                  <a:cubicBezTo>
                    <a:pt x="63" y="20"/>
                    <a:pt x="59" y="18"/>
                    <a:pt x="61" y="15"/>
                  </a:cubicBezTo>
                  <a:cubicBezTo>
                    <a:pt x="61" y="14"/>
                    <a:pt x="60" y="14"/>
                    <a:pt x="58" y="14"/>
                  </a:cubicBezTo>
                  <a:cubicBezTo>
                    <a:pt x="56" y="15"/>
                    <a:pt x="56" y="16"/>
                    <a:pt x="54" y="17"/>
                  </a:cubicBezTo>
                  <a:cubicBezTo>
                    <a:pt x="54" y="17"/>
                    <a:pt x="54" y="16"/>
                    <a:pt x="54" y="16"/>
                  </a:cubicBezTo>
                  <a:cubicBezTo>
                    <a:pt x="55" y="15"/>
                    <a:pt x="56" y="15"/>
                    <a:pt x="57" y="14"/>
                  </a:cubicBezTo>
                  <a:cubicBezTo>
                    <a:pt x="57" y="14"/>
                    <a:pt x="57" y="13"/>
                    <a:pt x="57" y="13"/>
                  </a:cubicBezTo>
                  <a:cubicBezTo>
                    <a:pt x="55" y="12"/>
                    <a:pt x="52" y="12"/>
                    <a:pt x="50" y="11"/>
                  </a:cubicBezTo>
                  <a:cubicBezTo>
                    <a:pt x="48" y="11"/>
                    <a:pt x="48" y="15"/>
                    <a:pt x="45" y="14"/>
                  </a:cubicBezTo>
                  <a:cubicBezTo>
                    <a:pt x="45" y="14"/>
                    <a:pt x="36" y="9"/>
                    <a:pt x="36" y="6"/>
                  </a:cubicBezTo>
                  <a:cubicBezTo>
                    <a:pt x="36" y="6"/>
                    <a:pt x="36" y="6"/>
                    <a:pt x="37" y="5"/>
                  </a:cubicBezTo>
                  <a:cubicBezTo>
                    <a:pt x="38" y="5"/>
                    <a:pt x="38" y="5"/>
                    <a:pt x="38" y="5"/>
                  </a:cubicBezTo>
                  <a:cubicBezTo>
                    <a:pt x="39" y="5"/>
                    <a:pt x="39" y="3"/>
                    <a:pt x="38" y="1"/>
                  </a:cubicBezTo>
                  <a:cubicBezTo>
                    <a:pt x="37" y="1"/>
                    <a:pt x="37" y="1"/>
                    <a:pt x="36" y="1"/>
                  </a:cubicBezTo>
                  <a:cubicBezTo>
                    <a:pt x="25" y="0"/>
                    <a:pt x="19" y="0"/>
                    <a:pt x="16" y="3"/>
                  </a:cubicBezTo>
                  <a:cubicBezTo>
                    <a:pt x="15" y="3"/>
                    <a:pt x="14" y="4"/>
                    <a:pt x="13" y="7"/>
                  </a:cubicBezTo>
                  <a:cubicBezTo>
                    <a:pt x="13" y="7"/>
                    <a:pt x="13" y="7"/>
                    <a:pt x="13" y="8"/>
                  </a:cubicBezTo>
                  <a:cubicBezTo>
                    <a:pt x="12" y="8"/>
                    <a:pt x="12" y="8"/>
                    <a:pt x="11" y="9"/>
                  </a:cubicBezTo>
                  <a:cubicBezTo>
                    <a:pt x="7" y="10"/>
                    <a:pt x="5" y="12"/>
                    <a:pt x="3" y="17"/>
                  </a:cubicBezTo>
                  <a:cubicBezTo>
                    <a:pt x="2" y="20"/>
                    <a:pt x="3" y="24"/>
                    <a:pt x="0" y="27"/>
                  </a:cubicBezTo>
                  <a:cubicBezTo>
                    <a:pt x="0" y="28"/>
                    <a:pt x="0" y="32"/>
                    <a:pt x="0" y="32"/>
                  </a:cubicBezTo>
                  <a:cubicBezTo>
                    <a:pt x="1" y="34"/>
                    <a:pt x="3" y="35"/>
                    <a:pt x="4" y="37"/>
                  </a:cubicBezTo>
                  <a:cubicBezTo>
                    <a:pt x="5" y="39"/>
                    <a:pt x="5" y="41"/>
                    <a:pt x="6" y="43"/>
                  </a:cubicBezTo>
                  <a:cubicBezTo>
                    <a:pt x="8" y="47"/>
                    <a:pt x="8" y="47"/>
                    <a:pt x="9" y="47"/>
                  </a:cubicBezTo>
                  <a:cubicBezTo>
                    <a:pt x="11" y="43"/>
                    <a:pt x="15" y="48"/>
                    <a:pt x="18" y="46"/>
                  </a:cubicBezTo>
                  <a:cubicBezTo>
                    <a:pt x="20" y="44"/>
                    <a:pt x="23" y="46"/>
                    <a:pt x="23" y="48"/>
                  </a:cubicBezTo>
                  <a:cubicBezTo>
                    <a:pt x="24" y="51"/>
                    <a:pt x="24" y="51"/>
                    <a:pt x="27" y="50"/>
                  </a:cubicBezTo>
                  <a:cubicBezTo>
                    <a:pt x="29" y="51"/>
                    <a:pt x="29" y="51"/>
                    <a:pt x="27" y="56"/>
                  </a:cubicBezTo>
                  <a:cubicBezTo>
                    <a:pt x="27" y="59"/>
                    <a:pt x="29" y="61"/>
                    <a:pt x="30" y="64"/>
                  </a:cubicBezTo>
                  <a:cubicBezTo>
                    <a:pt x="31" y="66"/>
                    <a:pt x="32" y="72"/>
                    <a:pt x="31" y="73"/>
                  </a:cubicBezTo>
                  <a:cubicBezTo>
                    <a:pt x="30" y="74"/>
                    <a:pt x="28" y="76"/>
                    <a:pt x="30" y="81"/>
                  </a:cubicBezTo>
                  <a:cubicBezTo>
                    <a:pt x="33" y="87"/>
                    <a:pt x="33" y="87"/>
                    <a:pt x="33" y="89"/>
                  </a:cubicBezTo>
                  <a:cubicBezTo>
                    <a:pt x="36" y="96"/>
                    <a:pt x="36" y="96"/>
                    <a:pt x="36" y="96"/>
                  </a:cubicBezTo>
                  <a:cubicBezTo>
                    <a:pt x="37" y="98"/>
                    <a:pt x="45" y="96"/>
                    <a:pt x="45" y="96"/>
                  </a:cubicBezTo>
                  <a:cubicBezTo>
                    <a:pt x="45" y="96"/>
                    <a:pt x="51" y="93"/>
                    <a:pt x="51" y="92"/>
                  </a:cubicBezTo>
                  <a:cubicBezTo>
                    <a:pt x="51" y="90"/>
                    <a:pt x="51" y="90"/>
                    <a:pt x="51" y="90"/>
                  </a:cubicBezTo>
                  <a:cubicBezTo>
                    <a:pt x="52" y="90"/>
                    <a:pt x="53" y="90"/>
                    <a:pt x="54" y="90"/>
                  </a:cubicBezTo>
                  <a:cubicBezTo>
                    <a:pt x="54" y="88"/>
                    <a:pt x="53" y="87"/>
                    <a:pt x="54" y="86"/>
                  </a:cubicBezTo>
                  <a:cubicBezTo>
                    <a:pt x="55" y="85"/>
                    <a:pt x="55" y="85"/>
                    <a:pt x="60" y="82"/>
                  </a:cubicBezTo>
                  <a:cubicBezTo>
                    <a:pt x="63" y="80"/>
                    <a:pt x="63" y="75"/>
                    <a:pt x="62" y="74"/>
                  </a:cubicBezTo>
                  <a:cubicBezTo>
                    <a:pt x="62" y="73"/>
                    <a:pt x="62" y="71"/>
                    <a:pt x="62" y="70"/>
                  </a:cubicBezTo>
                  <a:cubicBezTo>
                    <a:pt x="63" y="68"/>
                    <a:pt x="63" y="68"/>
                    <a:pt x="69" y="62"/>
                  </a:cubicBezTo>
                  <a:cubicBezTo>
                    <a:pt x="71" y="60"/>
                    <a:pt x="73" y="60"/>
                    <a:pt x="75" y="58"/>
                  </a:cubicBezTo>
                  <a:cubicBezTo>
                    <a:pt x="76" y="57"/>
                    <a:pt x="77" y="55"/>
                    <a:pt x="78" y="54"/>
                  </a:cubicBezTo>
                  <a:cubicBezTo>
                    <a:pt x="79" y="52"/>
                    <a:pt x="81" y="50"/>
                    <a:pt x="81" y="4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0" name="Freeform 38"/>
            <p:cNvSpPr>
              <a:spLocks noEditPoints="1"/>
            </p:cNvSpPr>
            <p:nvPr/>
          </p:nvSpPr>
          <p:spPr bwMode="auto">
            <a:xfrm>
              <a:off x="6562075" y="2926466"/>
              <a:ext cx="874713" cy="706438"/>
            </a:xfrm>
            <a:custGeom>
              <a:avLst/>
              <a:gdLst>
                <a:gd name="T0" fmla="*/ 47 w 131"/>
                <a:gd name="T1" fmla="*/ 53 h 106"/>
                <a:gd name="T2" fmla="*/ 42 w 131"/>
                <a:gd name="T3" fmla="*/ 54 h 106"/>
                <a:gd name="T4" fmla="*/ 46 w 131"/>
                <a:gd name="T5" fmla="*/ 46 h 106"/>
                <a:gd name="T6" fmla="*/ 51 w 131"/>
                <a:gd name="T7" fmla="*/ 48 h 106"/>
                <a:gd name="T8" fmla="*/ 57 w 131"/>
                <a:gd name="T9" fmla="*/ 52 h 106"/>
                <a:gd name="T10" fmla="*/ 68 w 131"/>
                <a:gd name="T11" fmla="*/ 50 h 106"/>
                <a:gd name="T12" fmla="*/ 71 w 131"/>
                <a:gd name="T13" fmla="*/ 55 h 106"/>
                <a:gd name="T14" fmla="*/ 69 w 131"/>
                <a:gd name="T15" fmla="*/ 63 h 106"/>
                <a:gd name="T16" fmla="*/ 66 w 131"/>
                <a:gd name="T17" fmla="*/ 55 h 106"/>
                <a:gd name="T18" fmla="*/ 69 w 131"/>
                <a:gd name="T19" fmla="*/ 46 h 106"/>
                <a:gd name="T20" fmla="*/ 50 w 131"/>
                <a:gd name="T21" fmla="*/ 28 h 106"/>
                <a:gd name="T22" fmla="*/ 103 w 131"/>
                <a:gd name="T23" fmla="*/ 0 h 106"/>
                <a:gd name="T24" fmla="*/ 105 w 131"/>
                <a:gd name="T25" fmla="*/ 4 h 106"/>
                <a:gd name="T26" fmla="*/ 99 w 131"/>
                <a:gd name="T27" fmla="*/ 2 h 106"/>
                <a:gd name="T28" fmla="*/ 104 w 131"/>
                <a:gd name="T29" fmla="*/ 8 h 106"/>
                <a:gd name="T30" fmla="*/ 93 w 131"/>
                <a:gd name="T31" fmla="*/ 5 h 106"/>
                <a:gd name="T32" fmla="*/ 90 w 131"/>
                <a:gd name="T33" fmla="*/ 7 h 106"/>
                <a:gd name="T34" fmla="*/ 87 w 131"/>
                <a:gd name="T35" fmla="*/ 16 h 106"/>
                <a:gd name="T36" fmla="*/ 82 w 131"/>
                <a:gd name="T37" fmla="*/ 15 h 106"/>
                <a:gd name="T38" fmla="*/ 85 w 131"/>
                <a:gd name="T39" fmla="*/ 18 h 106"/>
                <a:gd name="T40" fmla="*/ 82 w 131"/>
                <a:gd name="T41" fmla="*/ 21 h 106"/>
                <a:gd name="T42" fmla="*/ 72 w 131"/>
                <a:gd name="T43" fmla="*/ 17 h 106"/>
                <a:gd name="T44" fmla="*/ 66 w 131"/>
                <a:gd name="T45" fmla="*/ 18 h 106"/>
                <a:gd name="T46" fmla="*/ 62 w 131"/>
                <a:gd name="T47" fmla="*/ 18 h 106"/>
                <a:gd name="T48" fmla="*/ 57 w 131"/>
                <a:gd name="T49" fmla="*/ 21 h 106"/>
                <a:gd name="T50" fmla="*/ 53 w 131"/>
                <a:gd name="T51" fmla="*/ 23 h 106"/>
                <a:gd name="T52" fmla="*/ 45 w 131"/>
                <a:gd name="T53" fmla="*/ 12 h 106"/>
                <a:gd name="T54" fmla="*/ 30 w 131"/>
                <a:gd name="T55" fmla="*/ 31 h 106"/>
                <a:gd name="T56" fmla="*/ 44 w 131"/>
                <a:gd name="T57" fmla="*/ 20 h 106"/>
                <a:gd name="T58" fmla="*/ 41 w 131"/>
                <a:gd name="T59" fmla="*/ 28 h 106"/>
                <a:gd name="T60" fmla="*/ 37 w 131"/>
                <a:gd name="T61" fmla="*/ 34 h 106"/>
                <a:gd name="T62" fmla="*/ 29 w 131"/>
                <a:gd name="T63" fmla="*/ 32 h 106"/>
                <a:gd name="T64" fmla="*/ 29 w 131"/>
                <a:gd name="T65" fmla="*/ 32 h 106"/>
                <a:gd name="T66" fmla="*/ 26 w 131"/>
                <a:gd name="T67" fmla="*/ 32 h 106"/>
                <a:gd name="T68" fmla="*/ 10 w 131"/>
                <a:gd name="T69" fmla="*/ 44 h 106"/>
                <a:gd name="T70" fmla="*/ 5 w 131"/>
                <a:gd name="T71" fmla="*/ 53 h 106"/>
                <a:gd name="T72" fmla="*/ 29 w 131"/>
                <a:gd name="T73" fmla="*/ 57 h 106"/>
                <a:gd name="T74" fmla="*/ 26 w 131"/>
                <a:gd name="T75" fmla="*/ 45 h 106"/>
                <a:gd name="T76" fmla="*/ 39 w 131"/>
                <a:gd name="T77" fmla="*/ 53 h 106"/>
                <a:gd name="T78" fmla="*/ 45 w 131"/>
                <a:gd name="T79" fmla="*/ 74 h 106"/>
                <a:gd name="T80" fmla="*/ 73 w 131"/>
                <a:gd name="T81" fmla="*/ 79 h 106"/>
                <a:gd name="T82" fmla="*/ 85 w 131"/>
                <a:gd name="T83" fmla="*/ 79 h 106"/>
                <a:gd name="T84" fmla="*/ 95 w 131"/>
                <a:gd name="T85" fmla="*/ 106 h 106"/>
                <a:gd name="T86" fmla="*/ 110 w 131"/>
                <a:gd name="T87" fmla="*/ 82 h 106"/>
                <a:gd name="T88" fmla="*/ 115 w 131"/>
                <a:gd name="T89" fmla="*/ 99 h 106"/>
                <a:gd name="T90" fmla="*/ 123 w 131"/>
                <a:gd name="T91" fmla="*/ 79 h 106"/>
                <a:gd name="T92" fmla="*/ 125 w 131"/>
                <a:gd name="T93" fmla="*/ 53 h 106"/>
                <a:gd name="T94" fmla="*/ 126 w 131"/>
                <a:gd name="T95" fmla="*/ 48 h 106"/>
                <a:gd name="T96" fmla="*/ 127 w 131"/>
                <a:gd name="T97" fmla="*/ 49 h 106"/>
                <a:gd name="T98" fmla="*/ 121 w 131"/>
                <a:gd name="T99" fmla="*/ 26 h 106"/>
                <a:gd name="T100" fmla="*/ 113 w 131"/>
                <a:gd name="T101" fmla="*/ 11 h 106"/>
                <a:gd name="T102" fmla="*/ 118 w 131"/>
                <a:gd name="T103" fmla="*/ 17 h 106"/>
                <a:gd name="T104" fmla="*/ 89 w 131"/>
                <a:gd name="T10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06">
                  <a:moveTo>
                    <a:pt x="58" y="54"/>
                  </a:moveTo>
                  <a:cubicBezTo>
                    <a:pt x="57" y="55"/>
                    <a:pt x="54" y="56"/>
                    <a:pt x="52" y="54"/>
                  </a:cubicBezTo>
                  <a:cubicBezTo>
                    <a:pt x="51" y="54"/>
                    <a:pt x="50" y="53"/>
                    <a:pt x="49" y="53"/>
                  </a:cubicBezTo>
                  <a:cubicBezTo>
                    <a:pt x="48" y="53"/>
                    <a:pt x="47" y="53"/>
                    <a:pt x="47" y="53"/>
                  </a:cubicBezTo>
                  <a:cubicBezTo>
                    <a:pt x="47" y="54"/>
                    <a:pt x="47" y="54"/>
                    <a:pt x="46" y="54"/>
                  </a:cubicBezTo>
                  <a:cubicBezTo>
                    <a:pt x="46" y="54"/>
                    <a:pt x="45" y="54"/>
                    <a:pt x="44" y="54"/>
                  </a:cubicBezTo>
                  <a:cubicBezTo>
                    <a:pt x="43" y="54"/>
                    <a:pt x="43" y="54"/>
                    <a:pt x="42" y="54"/>
                  </a:cubicBezTo>
                  <a:cubicBezTo>
                    <a:pt x="42" y="54"/>
                    <a:pt x="42" y="54"/>
                    <a:pt x="42" y="54"/>
                  </a:cubicBezTo>
                  <a:cubicBezTo>
                    <a:pt x="43" y="52"/>
                    <a:pt x="42" y="52"/>
                    <a:pt x="42" y="52"/>
                  </a:cubicBezTo>
                  <a:cubicBezTo>
                    <a:pt x="42" y="51"/>
                    <a:pt x="42" y="51"/>
                    <a:pt x="43" y="50"/>
                  </a:cubicBezTo>
                  <a:cubicBezTo>
                    <a:pt x="43" y="49"/>
                    <a:pt x="44" y="49"/>
                    <a:pt x="45" y="48"/>
                  </a:cubicBezTo>
                  <a:cubicBezTo>
                    <a:pt x="46" y="46"/>
                    <a:pt x="46" y="46"/>
                    <a:pt x="46" y="46"/>
                  </a:cubicBezTo>
                  <a:cubicBezTo>
                    <a:pt x="47" y="45"/>
                    <a:pt x="48" y="46"/>
                    <a:pt x="48" y="47"/>
                  </a:cubicBezTo>
                  <a:cubicBezTo>
                    <a:pt x="48" y="47"/>
                    <a:pt x="49" y="49"/>
                    <a:pt x="49" y="49"/>
                  </a:cubicBezTo>
                  <a:cubicBezTo>
                    <a:pt x="49" y="49"/>
                    <a:pt x="49" y="49"/>
                    <a:pt x="49" y="49"/>
                  </a:cubicBezTo>
                  <a:cubicBezTo>
                    <a:pt x="49" y="49"/>
                    <a:pt x="51" y="49"/>
                    <a:pt x="51" y="48"/>
                  </a:cubicBezTo>
                  <a:cubicBezTo>
                    <a:pt x="52" y="46"/>
                    <a:pt x="54" y="47"/>
                    <a:pt x="54" y="47"/>
                  </a:cubicBezTo>
                  <a:cubicBezTo>
                    <a:pt x="54" y="47"/>
                    <a:pt x="54" y="47"/>
                    <a:pt x="53" y="48"/>
                  </a:cubicBezTo>
                  <a:cubicBezTo>
                    <a:pt x="52" y="48"/>
                    <a:pt x="53" y="49"/>
                    <a:pt x="53" y="49"/>
                  </a:cubicBezTo>
                  <a:cubicBezTo>
                    <a:pt x="55" y="50"/>
                    <a:pt x="57" y="52"/>
                    <a:pt x="57" y="52"/>
                  </a:cubicBezTo>
                  <a:cubicBezTo>
                    <a:pt x="58" y="53"/>
                    <a:pt x="58" y="54"/>
                    <a:pt x="58" y="54"/>
                  </a:cubicBezTo>
                  <a:moveTo>
                    <a:pt x="72" y="50"/>
                  </a:moveTo>
                  <a:cubicBezTo>
                    <a:pt x="72" y="50"/>
                    <a:pt x="70" y="50"/>
                    <a:pt x="69" y="50"/>
                  </a:cubicBezTo>
                  <a:cubicBezTo>
                    <a:pt x="69" y="49"/>
                    <a:pt x="68" y="49"/>
                    <a:pt x="68" y="50"/>
                  </a:cubicBezTo>
                  <a:cubicBezTo>
                    <a:pt x="68" y="50"/>
                    <a:pt x="67" y="52"/>
                    <a:pt x="68" y="52"/>
                  </a:cubicBezTo>
                  <a:cubicBezTo>
                    <a:pt x="68" y="52"/>
                    <a:pt x="69" y="52"/>
                    <a:pt x="69" y="53"/>
                  </a:cubicBezTo>
                  <a:cubicBezTo>
                    <a:pt x="70" y="54"/>
                    <a:pt x="70" y="54"/>
                    <a:pt x="70" y="55"/>
                  </a:cubicBezTo>
                  <a:cubicBezTo>
                    <a:pt x="71" y="55"/>
                    <a:pt x="71" y="55"/>
                    <a:pt x="71" y="55"/>
                  </a:cubicBezTo>
                  <a:cubicBezTo>
                    <a:pt x="71" y="56"/>
                    <a:pt x="70" y="56"/>
                    <a:pt x="70" y="57"/>
                  </a:cubicBezTo>
                  <a:cubicBezTo>
                    <a:pt x="70" y="57"/>
                    <a:pt x="70" y="57"/>
                    <a:pt x="71" y="58"/>
                  </a:cubicBezTo>
                  <a:cubicBezTo>
                    <a:pt x="71" y="58"/>
                    <a:pt x="72" y="62"/>
                    <a:pt x="72" y="62"/>
                  </a:cubicBezTo>
                  <a:cubicBezTo>
                    <a:pt x="71" y="63"/>
                    <a:pt x="69" y="63"/>
                    <a:pt x="69" y="63"/>
                  </a:cubicBezTo>
                  <a:cubicBezTo>
                    <a:pt x="65" y="62"/>
                    <a:pt x="65" y="61"/>
                    <a:pt x="65" y="60"/>
                  </a:cubicBezTo>
                  <a:cubicBezTo>
                    <a:pt x="65" y="60"/>
                    <a:pt x="65" y="58"/>
                    <a:pt x="65" y="58"/>
                  </a:cubicBezTo>
                  <a:cubicBezTo>
                    <a:pt x="67" y="58"/>
                    <a:pt x="68" y="56"/>
                    <a:pt x="68" y="56"/>
                  </a:cubicBezTo>
                  <a:cubicBezTo>
                    <a:pt x="67" y="55"/>
                    <a:pt x="66" y="55"/>
                    <a:pt x="66" y="55"/>
                  </a:cubicBezTo>
                  <a:cubicBezTo>
                    <a:pt x="65" y="54"/>
                    <a:pt x="63" y="51"/>
                    <a:pt x="63" y="50"/>
                  </a:cubicBezTo>
                  <a:cubicBezTo>
                    <a:pt x="63" y="49"/>
                    <a:pt x="64" y="48"/>
                    <a:pt x="64" y="48"/>
                  </a:cubicBezTo>
                  <a:cubicBezTo>
                    <a:pt x="65" y="47"/>
                    <a:pt x="65" y="48"/>
                    <a:pt x="66" y="48"/>
                  </a:cubicBezTo>
                  <a:cubicBezTo>
                    <a:pt x="67" y="48"/>
                    <a:pt x="68" y="46"/>
                    <a:pt x="69" y="46"/>
                  </a:cubicBezTo>
                  <a:cubicBezTo>
                    <a:pt x="69" y="46"/>
                    <a:pt x="70" y="47"/>
                    <a:pt x="71" y="47"/>
                  </a:cubicBezTo>
                  <a:cubicBezTo>
                    <a:pt x="71" y="47"/>
                    <a:pt x="72" y="49"/>
                    <a:pt x="72" y="50"/>
                  </a:cubicBezTo>
                  <a:moveTo>
                    <a:pt x="50" y="27"/>
                  </a:moveTo>
                  <a:cubicBezTo>
                    <a:pt x="50" y="27"/>
                    <a:pt x="50" y="28"/>
                    <a:pt x="50" y="28"/>
                  </a:cubicBezTo>
                  <a:cubicBezTo>
                    <a:pt x="48" y="27"/>
                    <a:pt x="48" y="26"/>
                    <a:pt x="48" y="26"/>
                  </a:cubicBezTo>
                  <a:cubicBezTo>
                    <a:pt x="49" y="25"/>
                    <a:pt x="50" y="27"/>
                    <a:pt x="50" y="27"/>
                  </a:cubicBezTo>
                  <a:moveTo>
                    <a:pt x="112" y="10"/>
                  </a:moveTo>
                  <a:cubicBezTo>
                    <a:pt x="107" y="3"/>
                    <a:pt x="106" y="3"/>
                    <a:pt x="103" y="0"/>
                  </a:cubicBezTo>
                  <a:cubicBezTo>
                    <a:pt x="103" y="0"/>
                    <a:pt x="103" y="0"/>
                    <a:pt x="103" y="0"/>
                  </a:cubicBezTo>
                  <a:cubicBezTo>
                    <a:pt x="104" y="1"/>
                    <a:pt x="104" y="1"/>
                    <a:pt x="105" y="3"/>
                  </a:cubicBezTo>
                  <a:cubicBezTo>
                    <a:pt x="105" y="3"/>
                    <a:pt x="105" y="2"/>
                    <a:pt x="105" y="2"/>
                  </a:cubicBezTo>
                  <a:cubicBezTo>
                    <a:pt x="105" y="3"/>
                    <a:pt x="105" y="3"/>
                    <a:pt x="105" y="4"/>
                  </a:cubicBezTo>
                  <a:cubicBezTo>
                    <a:pt x="104" y="3"/>
                    <a:pt x="104" y="3"/>
                    <a:pt x="103" y="3"/>
                  </a:cubicBezTo>
                  <a:cubicBezTo>
                    <a:pt x="103" y="3"/>
                    <a:pt x="103" y="3"/>
                    <a:pt x="103" y="4"/>
                  </a:cubicBezTo>
                  <a:cubicBezTo>
                    <a:pt x="102" y="3"/>
                    <a:pt x="101" y="1"/>
                    <a:pt x="99" y="1"/>
                  </a:cubicBezTo>
                  <a:cubicBezTo>
                    <a:pt x="99" y="1"/>
                    <a:pt x="99" y="1"/>
                    <a:pt x="99" y="2"/>
                  </a:cubicBezTo>
                  <a:cubicBezTo>
                    <a:pt x="99" y="2"/>
                    <a:pt x="99" y="1"/>
                    <a:pt x="99" y="1"/>
                  </a:cubicBezTo>
                  <a:cubicBezTo>
                    <a:pt x="100" y="3"/>
                    <a:pt x="104" y="3"/>
                    <a:pt x="104" y="7"/>
                  </a:cubicBezTo>
                  <a:cubicBezTo>
                    <a:pt x="104" y="7"/>
                    <a:pt x="103" y="7"/>
                    <a:pt x="103" y="7"/>
                  </a:cubicBezTo>
                  <a:cubicBezTo>
                    <a:pt x="103" y="7"/>
                    <a:pt x="104" y="8"/>
                    <a:pt x="104" y="8"/>
                  </a:cubicBezTo>
                  <a:cubicBezTo>
                    <a:pt x="104" y="8"/>
                    <a:pt x="104" y="8"/>
                    <a:pt x="101" y="5"/>
                  </a:cubicBezTo>
                  <a:cubicBezTo>
                    <a:pt x="100" y="6"/>
                    <a:pt x="100" y="6"/>
                    <a:pt x="100" y="6"/>
                  </a:cubicBezTo>
                  <a:cubicBezTo>
                    <a:pt x="100" y="6"/>
                    <a:pt x="100" y="6"/>
                    <a:pt x="100" y="8"/>
                  </a:cubicBezTo>
                  <a:cubicBezTo>
                    <a:pt x="98" y="7"/>
                    <a:pt x="96" y="5"/>
                    <a:pt x="93" y="5"/>
                  </a:cubicBezTo>
                  <a:cubicBezTo>
                    <a:pt x="93" y="5"/>
                    <a:pt x="92" y="5"/>
                    <a:pt x="92" y="6"/>
                  </a:cubicBezTo>
                  <a:cubicBezTo>
                    <a:pt x="90" y="5"/>
                    <a:pt x="90" y="5"/>
                    <a:pt x="90" y="5"/>
                  </a:cubicBezTo>
                  <a:cubicBezTo>
                    <a:pt x="90" y="5"/>
                    <a:pt x="90" y="5"/>
                    <a:pt x="90" y="5"/>
                  </a:cubicBezTo>
                  <a:cubicBezTo>
                    <a:pt x="90" y="6"/>
                    <a:pt x="90" y="6"/>
                    <a:pt x="90" y="7"/>
                  </a:cubicBezTo>
                  <a:cubicBezTo>
                    <a:pt x="89" y="7"/>
                    <a:pt x="89" y="7"/>
                    <a:pt x="87" y="6"/>
                  </a:cubicBezTo>
                  <a:cubicBezTo>
                    <a:pt x="87" y="7"/>
                    <a:pt x="88" y="7"/>
                    <a:pt x="88" y="8"/>
                  </a:cubicBezTo>
                  <a:cubicBezTo>
                    <a:pt x="86" y="9"/>
                    <a:pt x="85" y="11"/>
                    <a:pt x="83" y="12"/>
                  </a:cubicBezTo>
                  <a:cubicBezTo>
                    <a:pt x="84" y="13"/>
                    <a:pt x="86" y="14"/>
                    <a:pt x="87" y="16"/>
                  </a:cubicBezTo>
                  <a:cubicBezTo>
                    <a:pt x="87" y="16"/>
                    <a:pt x="87" y="16"/>
                    <a:pt x="87" y="16"/>
                  </a:cubicBezTo>
                  <a:cubicBezTo>
                    <a:pt x="84" y="13"/>
                    <a:pt x="82" y="12"/>
                    <a:pt x="82" y="12"/>
                  </a:cubicBezTo>
                  <a:cubicBezTo>
                    <a:pt x="82" y="13"/>
                    <a:pt x="82" y="13"/>
                    <a:pt x="83" y="15"/>
                  </a:cubicBezTo>
                  <a:cubicBezTo>
                    <a:pt x="82" y="15"/>
                    <a:pt x="82" y="15"/>
                    <a:pt x="82" y="15"/>
                  </a:cubicBezTo>
                  <a:cubicBezTo>
                    <a:pt x="82" y="14"/>
                    <a:pt x="82" y="14"/>
                    <a:pt x="81" y="13"/>
                  </a:cubicBezTo>
                  <a:cubicBezTo>
                    <a:pt x="80" y="14"/>
                    <a:pt x="80" y="14"/>
                    <a:pt x="82" y="18"/>
                  </a:cubicBezTo>
                  <a:cubicBezTo>
                    <a:pt x="83" y="16"/>
                    <a:pt x="83" y="16"/>
                    <a:pt x="84" y="16"/>
                  </a:cubicBezTo>
                  <a:cubicBezTo>
                    <a:pt x="85" y="17"/>
                    <a:pt x="85" y="18"/>
                    <a:pt x="85" y="18"/>
                  </a:cubicBezTo>
                  <a:cubicBezTo>
                    <a:pt x="85" y="18"/>
                    <a:pt x="85" y="19"/>
                    <a:pt x="85" y="19"/>
                  </a:cubicBezTo>
                  <a:cubicBezTo>
                    <a:pt x="84" y="18"/>
                    <a:pt x="84" y="18"/>
                    <a:pt x="84" y="18"/>
                  </a:cubicBezTo>
                  <a:cubicBezTo>
                    <a:pt x="83" y="18"/>
                    <a:pt x="83" y="18"/>
                    <a:pt x="83" y="18"/>
                  </a:cubicBezTo>
                  <a:cubicBezTo>
                    <a:pt x="82" y="21"/>
                    <a:pt x="82" y="21"/>
                    <a:pt x="82" y="21"/>
                  </a:cubicBezTo>
                  <a:cubicBezTo>
                    <a:pt x="82" y="21"/>
                    <a:pt x="81" y="21"/>
                    <a:pt x="81" y="21"/>
                  </a:cubicBezTo>
                  <a:cubicBezTo>
                    <a:pt x="83" y="14"/>
                    <a:pt x="77" y="12"/>
                    <a:pt x="77" y="12"/>
                  </a:cubicBezTo>
                  <a:cubicBezTo>
                    <a:pt x="76" y="14"/>
                    <a:pt x="76" y="14"/>
                    <a:pt x="79" y="18"/>
                  </a:cubicBezTo>
                  <a:cubicBezTo>
                    <a:pt x="76" y="18"/>
                    <a:pt x="75" y="16"/>
                    <a:pt x="72" y="17"/>
                  </a:cubicBezTo>
                  <a:cubicBezTo>
                    <a:pt x="72" y="17"/>
                    <a:pt x="72" y="18"/>
                    <a:pt x="72" y="18"/>
                  </a:cubicBezTo>
                  <a:cubicBezTo>
                    <a:pt x="71" y="18"/>
                    <a:pt x="71" y="18"/>
                    <a:pt x="70" y="18"/>
                  </a:cubicBezTo>
                  <a:cubicBezTo>
                    <a:pt x="69" y="18"/>
                    <a:pt x="69" y="18"/>
                    <a:pt x="68" y="18"/>
                  </a:cubicBezTo>
                  <a:cubicBezTo>
                    <a:pt x="68" y="18"/>
                    <a:pt x="68" y="18"/>
                    <a:pt x="66" y="18"/>
                  </a:cubicBezTo>
                  <a:cubicBezTo>
                    <a:pt x="65" y="19"/>
                    <a:pt x="65" y="19"/>
                    <a:pt x="62" y="19"/>
                  </a:cubicBezTo>
                  <a:cubicBezTo>
                    <a:pt x="62" y="19"/>
                    <a:pt x="62" y="20"/>
                    <a:pt x="62" y="20"/>
                  </a:cubicBezTo>
                  <a:cubicBezTo>
                    <a:pt x="62" y="20"/>
                    <a:pt x="61" y="20"/>
                    <a:pt x="61" y="19"/>
                  </a:cubicBezTo>
                  <a:cubicBezTo>
                    <a:pt x="61" y="19"/>
                    <a:pt x="62" y="18"/>
                    <a:pt x="62" y="18"/>
                  </a:cubicBezTo>
                  <a:cubicBezTo>
                    <a:pt x="61" y="17"/>
                    <a:pt x="61" y="17"/>
                    <a:pt x="60" y="18"/>
                  </a:cubicBezTo>
                  <a:cubicBezTo>
                    <a:pt x="59" y="19"/>
                    <a:pt x="60" y="20"/>
                    <a:pt x="60" y="21"/>
                  </a:cubicBezTo>
                  <a:cubicBezTo>
                    <a:pt x="60" y="21"/>
                    <a:pt x="59" y="20"/>
                    <a:pt x="59" y="20"/>
                  </a:cubicBezTo>
                  <a:cubicBezTo>
                    <a:pt x="58" y="20"/>
                    <a:pt x="58" y="20"/>
                    <a:pt x="57" y="21"/>
                  </a:cubicBezTo>
                  <a:cubicBezTo>
                    <a:pt x="57" y="21"/>
                    <a:pt x="57" y="22"/>
                    <a:pt x="57" y="22"/>
                  </a:cubicBezTo>
                  <a:cubicBezTo>
                    <a:pt x="56" y="23"/>
                    <a:pt x="56" y="23"/>
                    <a:pt x="56" y="23"/>
                  </a:cubicBezTo>
                  <a:cubicBezTo>
                    <a:pt x="56" y="23"/>
                    <a:pt x="56" y="23"/>
                    <a:pt x="54" y="22"/>
                  </a:cubicBezTo>
                  <a:cubicBezTo>
                    <a:pt x="54" y="22"/>
                    <a:pt x="53" y="22"/>
                    <a:pt x="53" y="23"/>
                  </a:cubicBezTo>
                  <a:cubicBezTo>
                    <a:pt x="52" y="22"/>
                    <a:pt x="53" y="21"/>
                    <a:pt x="52" y="20"/>
                  </a:cubicBezTo>
                  <a:cubicBezTo>
                    <a:pt x="54" y="20"/>
                    <a:pt x="56" y="21"/>
                    <a:pt x="58" y="20"/>
                  </a:cubicBezTo>
                  <a:cubicBezTo>
                    <a:pt x="57" y="18"/>
                    <a:pt x="56" y="17"/>
                    <a:pt x="56" y="17"/>
                  </a:cubicBezTo>
                  <a:cubicBezTo>
                    <a:pt x="45" y="12"/>
                    <a:pt x="45" y="12"/>
                    <a:pt x="45" y="12"/>
                  </a:cubicBezTo>
                  <a:cubicBezTo>
                    <a:pt x="41" y="12"/>
                    <a:pt x="27" y="20"/>
                    <a:pt x="26" y="22"/>
                  </a:cubicBezTo>
                  <a:cubicBezTo>
                    <a:pt x="25" y="23"/>
                    <a:pt x="24" y="28"/>
                    <a:pt x="28" y="27"/>
                  </a:cubicBezTo>
                  <a:cubicBezTo>
                    <a:pt x="29" y="27"/>
                    <a:pt x="29" y="26"/>
                    <a:pt x="29" y="26"/>
                  </a:cubicBezTo>
                  <a:cubicBezTo>
                    <a:pt x="30" y="27"/>
                    <a:pt x="29" y="29"/>
                    <a:pt x="30" y="31"/>
                  </a:cubicBezTo>
                  <a:cubicBezTo>
                    <a:pt x="36" y="32"/>
                    <a:pt x="37" y="25"/>
                    <a:pt x="37" y="25"/>
                  </a:cubicBezTo>
                  <a:cubicBezTo>
                    <a:pt x="37" y="25"/>
                    <a:pt x="37" y="24"/>
                    <a:pt x="36" y="24"/>
                  </a:cubicBezTo>
                  <a:cubicBezTo>
                    <a:pt x="37" y="22"/>
                    <a:pt x="41" y="22"/>
                    <a:pt x="41" y="19"/>
                  </a:cubicBezTo>
                  <a:cubicBezTo>
                    <a:pt x="43" y="19"/>
                    <a:pt x="44" y="19"/>
                    <a:pt x="44" y="20"/>
                  </a:cubicBezTo>
                  <a:cubicBezTo>
                    <a:pt x="43" y="21"/>
                    <a:pt x="41" y="21"/>
                    <a:pt x="40" y="23"/>
                  </a:cubicBezTo>
                  <a:cubicBezTo>
                    <a:pt x="40" y="23"/>
                    <a:pt x="40" y="25"/>
                    <a:pt x="41" y="27"/>
                  </a:cubicBezTo>
                  <a:cubicBezTo>
                    <a:pt x="42" y="26"/>
                    <a:pt x="47" y="25"/>
                    <a:pt x="46" y="28"/>
                  </a:cubicBezTo>
                  <a:cubicBezTo>
                    <a:pt x="45" y="28"/>
                    <a:pt x="43" y="28"/>
                    <a:pt x="41" y="28"/>
                  </a:cubicBezTo>
                  <a:cubicBezTo>
                    <a:pt x="41" y="28"/>
                    <a:pt x="41" y="28"/>
                    <a:pt x="41" y="29"/>
                  </a:cubicBezTo>
                  <a:cubicBezTo>
                    <a:pt x="41" y="29"/>
                    <a:pt x="42" y="29"/>
                    <a:pt x="42" y="30"/>
                  </a:cubicBezTo>
                  <a:cubicBezTo>
                    <a:pt x="42" y="30"/>
                    <a:pt x="41" y="30"/>
                    <a:pt x="41" y="30"/>
                  </a:cubicBezTo>
                  <a:cubicBezTo>
                    <a:pt x="39" y="29"/>
                    <a:pt x="39" y="29"/>
                    <a:pt x="37" y="34"/>
                  </a:cubicBezTo>
                  <a:cubicBezTo>
                    <a:pt x="35" y="33"/>
                    <a:pt x="33" y="33"/>
                    <a:pt x="30" y="32"/>
                  </a:cubicBezTo>
                  <a:cubicBezTo>
                    <a:pt x="30" y="32"/>
                    <a:pt x="30" y="32"/>
                    <a:pt x="30" y="32"/>
                  </a:cubicBezTo>
                  <a:cubicBezTo>
                    <a:pt x="30" y="32"/>
                    <a:pt x="30" y="32"/>
                    <a:pt x="30" y="32"/>
                  </a:cubicBezTo>
                  <a:cubicBezTo>
                    <a:pt x="30" y="32"/>
                    <a:pt x="30"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8" y="31"/>
                    <a:pt x="28" y="31"/>
                    <a:pt x="29" y="29"/>
                  </a:cubicBezTo>
                  <a:cubicBezTo>
                    <a:pt x="27" y="28"/>
                    <a:pt x="25" y="29"/>
                    <a:pt x="26" y="32"/>
                  </a:cubicBezTo>
                  <a:cubicBezTo>
                    <a:pt x="26" y="32"/>
                    <a:pt x="25" y="32"/>
                    <a:pt x="25" y="32"/>
                  </a:cubicBezTo>
                  <a:cubicBezTo>
                    <a:pt x="25" y="32"/>
                    <a:pt x="25" y="32"/>
                    <a:pt x="18" y="34"/>
                  </a:cubicBezTo>
                  <a:cubicBezTo>
                    <a:pt x="17" y="38"/>
                    <a:pt x="13" y="36"/>
                    <a:pt x="10" y="37"/>
                  </a:cubicBezTo>
                  <a:cubicBezTo>
                    <a:pt x="16" y="45"/>
                    <a:pt x="10" y="44"/>
                    <a:pt x="10" y="44"/>
                  </a:cubicBezTo>
                  <a:cubicBezTo>
                    <a:pt x="4" y="42"/>
                    <a:pt x="4" y="42"/>
                    <a:pt x="4" y="42"/>
                  </a:cubicBezTo>
                  <a:cubicBezTo>
                    <a:pt x="4" y="42"/>
                    <a:pt x="0" y="49"/>
                    <a:pt x="1" y="52"/>
                  </a:cubicBezTo>
                  <a:cubicBezTo>
                    <a:pt x="3" y="52"/>
                    <a:pt x="3" y="52"/>
                    <a:pt x="4" y="54"/>
                  </a:cubicBezTo>
                  <a:cubicBezTo>
                    <a:pt x="4" y="54"/>
                    <a:pt x="5" y="53"/>
                    <a:pt x="5" y="53"/>
                  </a:cubicBezTo>
                  <a:cubicBezTo>
                    <a:pt x="9" y="54"/>
                    <a:pt x="11" y="48"/>
                    <a:pt x="15" y="48"/>
                  </a:cubicBezTo>
                  <a:cubicBezTo>
                    <a:pt x="16" y="47"/>
                    <a:pt x="16" y="46"/>
                    <a:pt x="17" y="46"/>
                  </a:cubicBezTo>
                  <a:cubicBezTo>
                    <a:pt x="19" y="47"/>
                    <a:pt x="21" y="45"/>
                    <a:pt x="23" y="46"/>
                  </a:cubicBezTo>
                  <a:cubicBezTo>
                    <a:pt x="26" y="49"/>
                    <a:pt x="27" y="53"/>
                    <a:pt x="29" y="57"/>
                  </a:cubicBezTo>
                  <a:cubicBezTo>
                    <a:pt x="29" y="57"/>
                    <a:pt x="29" y="56"/>
                    <a:pt x="30" y="56"/>
                  </a:cubicBezTo>
                  <a:cubicBezTo>
                    <a:pt x="30" y="54"/>
                    <a:pt x="30" y="54"/>
                    <a:pt x="30" y="53"/>
                  </a:cubicBezTo>
                  <a:cubicBezTo>
                    <a:pt x="30" y="53"/>
                    <a:pt x="31" y="53"/>
                    <a:pt x="31" y="53"/>
                  </a:cubicBezTo>
                  <a:cubicBezTo>
                    <a:pt x="30" y="50"/>
                    <a:pt x="25" y="49"/>
                    <a:pt x="26" y="45"/>
                  </a:cubicBezTo>
                  <a:cubicBezTo>
                    <a:pt x="27" y="45"/>
                    <a:pt x="27" y="44"/>
                    <a:pt x="27" y="44"/>
                  </a:cubicBezTo>
                  <a:cubicBezTo>
                    <a:pt x="33" y="49"/>
                    <a:pt x="33" y="53"/>
                    <a:pt x="33" y="60"/>
                  </a:cubicBezTo>
                  <a:cubicBezTo>
                    <a:pt x="33" y="60"/>
                    <a:pt x="40" y="60"/>
                    <a:pt x="36" y="55"/>
                  </a:cubicBezTo>
                  <a:cubicBezTo>
                    <a:pt x="38" y="54"/>
                    <a:pt x="39" y="53"/>
                    <a:pt x="39" y="53"/>
                  </a:cubicBezTo>
                  <a:cubicBezTo>
                    <a:pt x="41" y="56"/>
                    <a:pt x="40" y="59"/>
                    <a:pt x="42" y="61"/>
                  </a:cubicBezTo>
                  <a:cubicBezTo>
                    <a:pt x="43" y="61"/>
                    <a:pt x="48" y="61"/>
                    <a:pt x="50" y="61"/>
                  </a:cubicBezTo>
                  <a:cubicBezTo>
                    <a:pt x="51" y="64"/>
                    <a:pt x="48" y="68"/>
                    <a:pt x="47" y="69"/>
                  </a:cubicBezTo>
                  <a:cubicBezTo>
                    <a:pt x="42" y="69"/>
                    <a:pt x="45" y="74"/>
                    <a:pt x="45" y="74"/>
                  </a:cubicBezTo>
                  <a:cubicBezTo>
                    <a:pt x="46" y="75"/>
                    <a:pt x="48" y="74"/>
                    <a:pt x="49" y="74"/>
                  </a:cubicBezTo>
                  <a:cubicBezTo>
                    <a:pt x="54" y="92"/>
                    <a:pt x="56" y="98"/>
                    <a:pt x="57" y="98"/>
                  </a:cubicBezTo>
                  <a:cubicBezTo>
                    <a:pt x="57" y="98"/>
                    <a:pt x="70" y="98"/>
                    <a:pt x="78" y="85"/>
                  </a:cubicBezTo>
                  <a:cubicBezTo>
                    <a:pt x="79" y="82"/>
                    <a:pt x="75" y="81"/>
                    <a:pt x="73" y="79"/>
                  </a:cubicBezTo>
                  <a:cubicBezTo>
                    <a:pt x="71" y="82"/>
                    <a:pt x="70" y="82"/>
                    <a:pt x="69" y="82"/>
                  </a:cubicBezTo>
                  <a:cubicBezTo>
                    <a:pt x="69" y="79"/>
                    <a:pt x="61" y="73"/>
                    <a:pt x="66" y="72"/>
                  </a:cubicBezTo>
                  <a:cubicBezTo>
                    <a:pt x="71" y="78"/>
                    <a:pt x="71" y="79"/>
                    <a:pt x="74" y="77"/>
                  </a:cubicBezTo>
                  <a:cubicBezTo>
                    <a:pt x="81" y="82"/>
                    <a:pt x="81" y="82"/>
                    <a:pt x="85" y="79"/>
                  </a:cubicBezTo>
                  <a:cubicBezTo>
                    <a:pt x="86" y="80"/>
                    <a:pt x="86" y="80"/>
                    <a:pt x="90" y="86"/>
                  </a:cubicBezTo>
                  <a:cubicBezTo>
                    <a:pt x="90" y="86"/>
                    <a:pt x="90" y="87"/>
                    <a:pt x="91" y="87"/>
                  </a:cubicBezTo>
                  <a:cubicBezTo>
                    <a:pt x="91" y="86"/>
                    <a:pt x="91" y="86"/>
                    <a:pt x="92" y="85"/>
                  </a:cubicBezTo>
                  <a:cubicBezTo>
                    <a:pt x="92" y="85"/>
                    <a:pt x="92" y="85"/>
                    <a:pt x="95" y="106"/>
                  </a:cubicBezTo>
                  <a:cubicBezTo>
                    <a:pt x="95" y="106"/>
                    <a:pt x="95" y="106"/>
                    <a:pt x="95" y="106"/>
                  </a:cubicBezTo>
                  <a:cubicBezTo>
                    <a:pt x="100" y="100"/>
                    <a:pt x="100" y="99"/>
                    <a:pt x="100" y="96"/>
                  </a:cubicBezTo>
                  <a:cubicBezTo>
                    <a:pt x="100" y="94"/>
                    <a:pt x="106" y="85"/>
                    <a:pt x="106" y="84"/>
                  </a:cubicBezTo>
                  <a:cubicBezTo>
                    <a:pt x="107" y="83"/>
                    <a:pt x="109" y="83"/>
                    <a:pt x="110" y="82"/>
                  </a:cubicBezTo>
                  <a:cubicBezTo>
                    <a:pt x="111" y="83"/>
                    <a:pt x="112" y="87"/>
                    <a:pt x="112" y="87"/>
                  </a:cubicBezTo>
                  <a:cubicBezTo>
                    <a:pt x="113" y="90"/>
                    <a:pt x="112" y="93"/>
                    <a:pt x="112" y="95"/>
                  </a:cubicBezTo>
                  <a:cubicBezTo>
                    <a:pt x="113" y="93"/>
                    <a:pt x="113" y="91"/>
                    <a:pt x="115" y="89"/>
                  </a:cubicBezTo>
                  <a:cubicBezTo>
                    <a:pt x="116" y="92"/>
                    <a:pt x="114" y="96"/>
                    <a:pt x="115" y="99"/>
                  </a:cubicBezTo>
                  <a:cubicBezTo>
                    <a:pt x="115" y="98"/>
                    <a:pt x="115" y="98"/>
                    <a:pt x="116" y="94"/>
                  </a:cubicBezTo>
                  <a:cubicBezTo>
                    <a:pt x="118" y="95"/>
                    <a:pt x="118" y="98"/>
                    <a:pt x="118" y="103"/>
                  </a:cubicBezTo>
                  <a:cubicBezTo>
                    <a:pt x="122" y="95"/>
                    <a:pt x="124" y="92"/>
                    <a:pt x="122" y="86"/>
                  </a:cubicBezTo>
                  <a:cubicBezTo>
                    <a:pt x="120" y="83"/>
                    <a:pt x="122" y="80"/>
                    <a:pt x="123" y="79"/>
                  </a:cubicBezTo>
                  <a:cubicBezTo>
                    <a:pt x="124" y="81"/>
                    <a:pt x="122" y="84"/>
                    <a:pt x="123" y="86"/>
                  </a:cubicBezTo>
                  <a:cubicBezTo>
                    <a:pt x="125" y="84"/>
                    <a:pt x="123" y="81"/>
                    <a:pt x="124" y="79"/>
                  </a:cubicBezTo>
                  <a:cubicBezTo>
                    <a:pt x="131" y="77"/>
                    <a:pt x="128" y="56"/>
                    <a:pt x="126" y="53"/>
                  </a:cubicBezTo>
                  <a:cubicBezTo>
                    <a:pt x="126" y="53"/>
                    <a:pt x="126" y="53"/>
                    <a:pt x="125" y="53"/>
                  </a:cubicBezTo>
                  <a:cubicBezTo>
                    <a:pt x="125" y="53"/>
                    <a:pt x="125" y="53"/>
                    <a:pt x="125" y="53"/>
                  </a:cubicBezTo>
                  <a:cubicBezTo>
                    <a:pt x="124" y="52"/>
                    <a:pt x="124" y="52"/>
                    <a:pt x="124" y="48"/>
                  </a:cubicBezTo>
                  <a:cubicBezTo>
                    <a:pt x="125" y="48"/>
                    <a:pt x="125" y="49"/>
                    <a:pt x="125" y="50"/>
                  </a:cubicBezTo>
                  <a:cubicBezTo>
                    <a:pt x="125" y="50"/>
                    <a:pt x="125" y="50"/>
                    <a:pt x="126" y="48"/>
                  </a:cubicBezTo>
                  <a:cubicBezTo>
                    <a:pt x="126" y="49"/>
                    <a:pt x="126" y="49"/>
                    <a:pt x="127" y="52"/>
                  </a:cubicBezTo>
                  <a:cubicBezTo>
                    <a:pt x="127" y="52"/>
                    <a:pt x="127" y="52"/>
                    <a:pt x="127" y="52"/>
                  </a:cubicBezTo>
                  <a:cubicBezTo>
                    <a:pt x="128" y="53"/>
                    <a:pt x="128" y="55"/>
                    <a:pt x="129" y="56"/>
                  </a:cubicBezTo>
                  <a:cubicBezTo>
                    <a:pt x="129" y="56"/>
                    <a:pt x="130" y="55"/>
                    <a:pt x="127" y="49"/>
                  </a:cubicBezTo>
                  <a:cubicBezTo>
                    <a:pt x="127" y="49"/>
                    <a:pt x="127" y="49"/>
                    <a:pt x="126" y="42"/>
                  </a:cubicBezTo>
                  <a:cubicBezTo>
                    <a:pt x="126" y="42"/>
                    <a:pt x="127" y="42"/>
                    <a:pt x="127" y="42"/>
                  </a:cubicBezTo>
                  <a:cubicBezTo>
                    <a:pt x="126" y="37"/>
                    <a:pt x="124" y="31"/>
                    <a:pt x="122" y="27"/>
                  </a:cubicBezTo>
                  <a:cubicBezTo>
                    <a:pt x="121" y="27"/>
                    <a:pt x="121" y="26"/>
                    <a:pt x="121" y="26"/>
                  </a:cubicBezTo>
                  <a:cubicBezTo>
                    <a:pt x="121" y="26"/>
                    <a:pt x="121" y="26"/>
                    <a:pt x="121" y="26"/>
                  </a:cubicBezTo>
                  <a:cubicBezTo>
                    <a:pt x="120" y="26"/>
                    <a:pt x="120" y="26"/>
                    <a:pt x="120" y="26"/>
                  </a:cubicBezTo>
                  <a:cubicBezTo>
                    <a:pt x="120" y="26"/>
                    <a:pt x="120" y="26"/>
                    <a:pt x="120" y="26"/>
                  </a:cubicBezTo>
                  <a:cubicBezTo>
                    <a:pt x="116" y="22"/>
                    <a:pt x="116" y="16"/>
                    <a:pt x="113" y="11"/>
                  </a:cubicBezTo>
                  <a:cubicBezTo>
                    <a:pt x="113" y="11"/>
                    <a:pt x="114" y="12"/>
                    <a:pt x="114" y="12"/>
                  </a:cubicBezTo>
                  <a:cubicBezTo>
                    <a:pt x="114" y="12"/>
                    <a:pt x="114" y="11"/>
                    <a:pt x="112" y="10"/>
                  </a:cubicBezTo>
                  <a:cubicBezTo>
                    <a:pt x="115" y="13"/>
                    <a:pt x="121" y="21"/>
                    <a:pt x="124" y="27"/>
                  </a:cubicBezTo>
                  <a:cubicBezTo>
                    <a:pt x="122" y="23"/>
                    <a:pt x="120" y="21"/>
                    <a:pt x="118" y="17"/>
                  </a:cubicBezTo>
                  <a:cubicBezTo>
                    <a:pt x="118" y="17"/>
                    <a:pt x="118" y="17"/>
                    <a:pt x="118" y="17"/>
                  </a:cubicBezTo>
                  <a:cubicBezTo>
                    <a:pt x="115" y="13"/>
                    <a:pt x="112" y="10"/>
                    <a:pt x="112" y="10"/>
                  </a:cubicBezTo>
                  <a:moveTo>
                    <a:pt x="89" y="5"/>
                  </a:moveTo>
                  <a:cubicBezTo>
                    <a:pt x="89" y="5"/>
                    <a:pt x="89" y="5"/>
                    <a:pt x="89" y="5"/>
                  </a:cubicBezTo>
                  <a:cubicBezTo>
                    <a:pt x="89" y="5"/>
                    <a:pt x="89" y="5"/>
                    <a:pt x="90" y="5"/>
                  </a:cubicBezTo>
                  <a:cubicBezTo>
                    <a:pt x="89" y="5"/>
                    <a:pt x="89" y="5"/>
                    <a:pt x="89" y="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6" name="Freeform 24"/>
            <p:cNvSpPr>
              <a:spLocks/>
            </p:cNvSpPr>
            <p:nvPr/>
          </p:nvSpPr>
          <p:spPr bwMode="auto">
            <a:xfrm>
              <a:off x="6481113" y="2839153"/>
              <a:ext cx="261938" cy="166688"/>
            </a:xfrm>
            <a:custGeom>
              <a:avLst/>
              <a:gdLst>
                <a:gd name="T0" fmla="*/ 32 w 39"/>
                <a:gd name="T1" fmla="*/ 10 h 25"/>
                <a:gd name="T2" fmla="*/ 30 w 39"/>
                <a:gd name="T3" fmla="*/ 13 h 25"/>
                <a:gd name="T4" fmla="*/ 25 w 39"/>
                <a:gd name="T5" fmla="*/ 15 h 25"/>
                <a:gd name="T6" fmla="*/ 21 w 39"/>
                <a:gd name="T7" fmla="*/ 19 h 25"/>
                <a:gd name="T8" fmla="*/ 20 w 39"/>
                <a:gd name="T9" fmla="*/ 17 h 25"/>
                <a:gd name="T10" fmla="*/ 19 w 39"/>
                <a:gd name="T11" fmla="*/ 19 h 25"/>
                <a:gd name="T12" fmla="*/ 14 w 39"/>
                <a:gd name="T13" fmla="*/ 19 h 25"/>
                <a:gd name="T14" fmla="*/ 10 w 39"/>
                <a:gd name="T15" fmla="*/ 20 h 25"/>
                <a:gd name="T16" fmla="*/ 5 w 39"/>
                <a:gd name="T17" fmla="*/ 21 h 25"/>
                <a:gd name="T18" fmla="*/ 2 w 39"/>
                <a:gd name="T19" fmla="*/ 24 h 25"/>
                <a:gd name="T20" fmla="*/ 0 w 39"/>
                <a:gd name="T21" fmla="*/ 23 h 25"/>
                <a:gd name="T22" fmla="*/ 7 w 39"/>
                <a:gd name="T23" fmla="*/ 13 h 25"/>
                <a:gd name="T24" fmla="*/ 9 w 39"/>
                <a:gd name="T25" fmla="*/ 11 h 25"/>
                <a:gd name="T26" fmla="*/ 10 w 39"/>
                <a:gd name="T27" fmla="*/ 11 h 25"/>
                <a:gd name="T28" fmla="*/ 10 w 39"/>
                <a:gd name="T29" fmla="*/ 11 h 25"/>
                <a:gd name="T30" fmla="*/ 10 w 39"/>
                <a:gd name="T31" fmla="*/ 11 h 25"/>
                <a:gd name="T32" fmla="*/ 10 w 39"/>
                <a:gd name="T33" fmla="*/ 11 h 25"/>
                <a:gd name="T34" fmla="*/ 11 w 39"/>
                <a:gd name="T35" fmla="*/ 10 h 25"/>
                <a:gd name="T36" fmla="*/ 13 w 39"/>
                <a:gd name="T37" fmla="*/ 5 h 25"/>
                <a:gd name="T38" fmla="*/ 12 w 39"/>
                <a:gd name="T39" fmla="*/ 4 h 25"/>
                <a:gd name="T40" fmla="*/ 13 w 39"/>
                <a:gd name="T41" fmla="*/ 3 h 25"/>
                <a:gd name="T42" fmla="*/ 13 w 39"/>
                <a:gd name="T43" fmla="*/ 3 h 25"/>
                <a:gd name="T44" fmla="*/ 13 w 39"/>
                <a:gd name="T45" fmla="*/ 3 h 25"/>
                <a:gd name="T46" fmla="*/ 13 w 39"/>
                <a:gd name="T47" fmla="*/ 3 h 25"/>
                <a:gd name="T48" fmla="*/ 14 w 39"/>
                <a:gd name="T49" fmla="*/ 2 h 25"/>
                <a:gd name="T50" fmla="*/ 18 w 39"/>
                <a:gd name="T51" fmla="*/ 2 h 25"/>
                <a:gd name="T52" fmla="*/ 22 w 39"/>
                <a:gd name="T53" fmla="*/ 1 h 25"/>
                <a:gd name="T54" fmla="*/ 22 w 39"/>
                <a:gd name="T55" fmla="*/ 1 h 25"/>
                <a:gd name="T56" fmla="*/ 26 w 39"/>
                <a:gd name="T57" fmla="*/ 1 h 25"/>
                <a:gd name="T58" fmla="*/ 26 w 39"/>
                <a:gd name="T59" fmla="*/ 2 h 25"/>
                <a:gd name="T60" fmla="*/ 29 w 39"/>
                <a:gd name="T61" fmla="*/ 1 h 25"/>
                <a:gd name="T62" fmla="*/ 37 w 39"/>
                <a:gd name="T63" fmla="*/ 1 h 25"/>
                <a:gd name="T64" fmla="*/ 34 w 39"/>
                <a:gd name="T65" fmla="*/ 2 h 25"/>
                <a:gd name="T66" fmla="*/ 38 w 39"/>
                <a:gd name="T67" fmla="*/ 4 h 25"/>
                <a:gd name="T68" fmla="*/ 36 w 39"/>
                <a:gd name="T6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25">
                  <a:moveTo>
                    <a:pt x="38" y="8"/>
                  </a:moveTo>
                  <a:cubicBezTo>
                    <a:pt x="36" y="9"/>
                    <a:pt x="34" y="9"/>
                    <a:pt x="32" y="10"/>
                  </a:cubicBezTo>
                  <a:cubicBezTo>
                    <a:pt x="30" y="11"/>
                    <a:pt x="30" y="12"/>
                    <a:pt x="30" y="12"/>
                  </a:cubicBezTo>
                  <a:cubicBezTo>
                    <a:pt x="30" y="13"/>
                    <a:pt x="30" y="13"/>
                    <a:pt x="30" y="13"/>
                  </a:cubicBezTo>
                  <a:cubicBezTo>
                    <a:pt x="26" y="16"/>
                    <a:pt x="26" y="16"/>
                    <a:pt x="26" y="16"/>
                  </a:cubicBezTo>
                  <a:cubicBezTo>
                    <a:pt x="26" y="16"/>
                    <a:pt x="25" y="14"/>
                    <a:pt x="25" y="15"/>
                  </a:cubicBezTo>
                  <a:cubicBezTo>
                    <a:pt x="23" y="16"/>
                    <a:pt x="23" y="18"/>
                    <a:pt x="21" y="19"/>
                  </a:cubicBezTo>
                  <a:cubicBezTo>
                    <a:pt x="21" y="19"/>
                    <a:pt x="21" y="19"/>
                    <a:pt x="21" y="19"/>
                  </a:cubicBezTo>
                  <a:cubicBezTo>
                    <a:pt x="20" y="18"/>
                    <a:pt x="22" y="17"/>
                    <a:pt x="21" y="16"/>
                  </a:cubicBezTo>
                  <a:cubicBezTo>
                    <a:pt x="21" y="16"/>
                    <a:pt x="20" y="17"/>
                    <a:pt x="20" y="17"/>
                  </a:cubicBezTo>
                  <a:cubicBezTo>
                    <a:pt x="20" y="18"/>
                    <a:pt x="20" y="19"/>
                    <a:pt x="19" y="19"/>
                  </a:cubicBezTo>
                  <a:cubicBezTo>
                    <a:pt x="19" y="19"/>
                    <a:pt x="19" y="19"/>
                    <a:pt x="19" y="19"/>
                  </a:cubicBezTo>
                  <a:cubicBezTo>
                    <a:pt x="18" y="19"/>
                    <a:pt x="17" y="20"/>
                    <a:pt x="16" y="19"/>
                  </a:cubicBezTo>
                  <a:cubicBezTo>
                    <a:pt x="15" y="19"/>
                    <a:pt x="15" y="19"/>
                    <a:pt x="14" y="19"/>
                  </a:cubicBezTo>
                  <a:cubicBezTo>
                    <a:pt x="13" y="19"/>
                    <a:pt x="13" y="20"/>
                    <a:pt x="11" y="20"/>
                  </a:cubicBezTo>
                  <a:cubicBezTo>
                    <a:pt x="11" y="20"/>
                    <a:pt x="11" y="20"/>
                    <a:pt x="10" y="20"/>
                  </a:cubicBezTo>
                  <a:cubicBezTo>
                    <a:pt x="10" y="19"/>
                    <a:pt x="10" y="19"/>
                    <a:pt x="8" y="20"/>
                  </a:cubicBezTo>
                  <a:cubicBezTo>
                    <a:pt x="6" y="20"/>
                    <a:pt x="6" y="23"/>
                    <a:pt x="5" y="21"/>
                  </a:cubicBezTo>
                  <a:cubicBezTo>
                    <a:pt x="5" y="21"/>
                    <a:pt x="5" y="21"/>
                    <a:pt x="4" y="23"/>
                  </a:cubicBezTo>
                  <a:cubicBezTo>
                    <a:pt x="3" y="23"/>
                    <a:pt x="2" y="24"/>
                    <a:pt x="2" y="24"/>
                  </a:cubicBezTo>
                  <a:cubicBezTo>
                    <a:pt x="0" y="25"/>
                    <a:pt x="1" y="24"/>
                    <a:pt x="1" y="22"/>
                  </a:cubicBezTo>
                  <a:cubicBezTo>
                    <a:pt x="1" y="22"/>
                    <a:pt x="1" y="23"/>
                    <a:pt x="0" y="23"/>
                  </a:cubicBezTo>
                  <a:cubicBezTo>
                    <a:pt x="0" y="22"/>
                    <a:pt x="1" y="18"/>
                    <a:pt x="3" y="18"/>
                  </a:cubicBezTo>
                  <a:cubicBezTo>
                    <a:pt x="3" y="16"/>
                    <a:pt x="3" y="16"/>
                    <a:pt x="7" y="13"/>
                  </a:cubicBezTo>
                  <a:cubicBezTo>
                    <a:pt x="7" y="13"/>
                    <a:pt x="7" y="13"/>
                    <a:pt x="7" y="13"/>
                  </a:cubicBezTo>
                  <a:cubicBezTo>
                    <a:pt x="7" y="12"/>
                    <a:pt x="9" y="11"/>
                    <a:pt x="9"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9" y="12"/>
                    <a:pt x="8" y="12"/>
                    <a:pt x="8" y="13"/>
                  </a:cubicBezTo>
                  <a:cubicBezTo>
                    <a:pt x="9" y="13"/>
                    <a:pt x="11" y="11"/>
                    <a:pt x="11" y="10"/>
                  </a:cubicBezTo>
                  <a:cubicBezTo>
                    <a:pt x="10" y="10"/>
                    <a:pt x="9" y="11"/>
                    <a:pt x="8" y="11"/>
                  </a:cubicBezTo>
                  <a:cubicBezTo>
                    <a:pt x="10" y="9"/>
                    <a:pt x="16" y="7"/>
                    <a:pt x="13" y="5"/>
                  </a:cubicBezTo>
                  <a:cubicBezTo>
                    <a:pt x="13" y="4"/>
                    <a:pt x="13" y="4"/>
                    <a:pt x="14" y="3"/>
                  </a:cubicBezTo>
                  <a:cubicBezTo>
                    <a:pt x="12" y="5"/>
                    <a:pt x="12" y="5"/>
                    <a:pt x="12" y="4"/>
                  </a:cubicBezTo>
                  <a:cubicBezTo>
                    <a:pt x="12" y="4"/>
                    <a:pt x="13" y="4"/>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4" y="2"/>
                    <a:pt x="14" y="2"/>
                    <a:pt x="14" y="2"/>
                  </a:cubicBezTo>
                  <a:cubicBezTo>
                    <a:pt x="15" y="2"/>
                    <a:pt x="15" y="2"/>
                    <a:pt x="16" y="2"/>
                  </a:cubicBezTo>
                  <a:cubicBezTo>
                    <a:pt x="18" y="2"/>
                    <a:pt x="18" y="2"/>
                    <a:pt x="18" y="2"/>
                  </a:cubicBezTo>
                  <a:cubicBezTo>
                    <a:pt x="18" y="2"/>
                    <a:pt x="18" y="2"/>
                    <a:pt x="18" y="2"/>
                  </a:cubicBezTo>
                  <a:cubicBezTo>
                    <a:pt x="19" y="2"/>
                    <a:pt x="20" y="1"/>
                    <a:pt x="22" y="1"/>
                  </a:cubicBezTo>
                  <a:cubicBezTo>
                    <a:pt x="22" y="1"/>
                    <a:pt x="22" y="1"/>
                    <a:pt x="22" y="1"/>
                  </a:cubicBezTo>
                  <a:cubicBezTo>
                    <a:pt x="22" y="1"/>
                    <a:pt x="22" y="1"/>
                    <a:pt x="22" y="1"/>
                  </a:cubicBezTo>
                  <a:cubicBezTo>
                    <a:pt x="23" y="1"/>
                    <a:pt x="23" y="0"/>
                    <a:pt x="24" y="0"/>
                  </a:cubicBezTo>
                  <a:cubicBezTo>
                    <a:pt x="26" y="0"/>
                    <a:pt x="26" y="1"/>
                    <a:pt x="26" y="1"/>
                  </a:cubicBezTo>
                  <a:cubicBezTo>
                    <a:pt x="26" y="1"/>
                    <a:pt x="26" y="1"/>
                    <a:pt x="26" y="1"/>
                  </a:cubicBezTo>
                  <a:cubicBezTo>
                    <a:pt x="26" y="1"/>
                    <a:pt x="26" y="2"/>
                    <a:pt x="26" y="2"/>
                  </a:cubicBezTo>
                  <a:cubicBezTo>
                    <a:pt x="28" y="3"/>
                    <a:pt x="29" y="0"/>
                    <a:pt x="30" y="0"/>
                  </a:cubicBezTo>
                  <a:cubicBezTo>
                    <a:pt x="30" y="1"/>
                    <a:pt x="29" y="1"/>
                    <a:pt x="29" y="1"/>
                  </a:cubicBezTo>
                  <a:cubicBezTo>
                    <a:pt x="31" y="1"/>
                    <a:pt x="32" y="0"/>
                    <a:pt x="34" y="0"/>
                  </a:cubicBezTo>
                  <a:cubicBezTo>
                    <a:pt x="35" y="0"/>
                    <a:pt x="35" y="0"/>
                    <a:pt x="37" y="1"/>
                  </a:cubicBezTo>
                  <a:cubicBezTo>
                    <a:pt x="37" y="1"/>
                    <a:pt x="37" y="1"/>
                    <a:pt x="38" y="2"/>
                  </a:cubicBezTo>
                  <a:cubicBezTo>
                    <a:pt x="37" y="2"/>
                    <a:pt x="34" y="2"/>
                    <a:pt x="34" y="2"/>
                  </a:cubicBezTo>
                  <a:cubicBezTo>
                    <a:pt x="34" y="2"/>
                    <a:pt x="34" y="3"/>
                    <a:pt x="39" y="3"/>
                  </a:cubicBezTo>
                  <a:cubicBezTo>
                    <a:pt x="39" y="3"/>
                    <a:pt x="39" y="3"/>
                    <a:pt x="38" y="4"/>
                  </a:cubicBezTo>
                  <a:cubicBezTo>
                    <a:pt x="36" y="5"/>
                    <a:pt x="34" y="7"/>
                    <a:pt x="34" y="7"/>
                  </a:cubicBezTo>
                  <a:cubicBezTo>
                    <a:pt x="35" y="8"/>
                    <a:pt x="35" y="8"/>
                    <a:pt x="36" y="7"/>
                  </a:cubicBezTo>
                  <a:cubicBezTo>
                    <a:pt x="39" y="6"/>
                    <a:pt x="38" y="7"/>
                    <a:pt x="38" y="8"/>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 name="Freeform 12"/>
            <p:cNvSpPr>
              <a:spLocks noEditPoints="1"/>
            </p:cNvSpPr>
            <p:nvPr/>
          </p:nvSpPr>
          <p:spPr bwMode="auto">
            <a:xfrm>
              <a:off x="6174725" y="2805816"/>
              <a:ext cx="400050" cy="1039813"/>
            </a:xfrm>
            <a:custGeom>
              <a:avLst/>
              <a:gdLst>
                <a:gd name="T0" fmla="*/ 20 w 60"/>
                <a:gd name="T1" fmla="*/ 38 h 156"/>
                <a:gd name="T2" fmla="*/ 19 w 60"/>
                <a:gd name="T3" fmla="*/ 38 h 156"/>
                <a:gd name="T4" fmla="*/ 22 w 60"/>
                <a:gd name="T5" fmla="*/ 36 h 156"/>
                <a:gd name="T6" fmla="*/ 21 w 60"/>
                <a:gd name="T7" fmla="*/ 35 h 156"/>
                <a:gd name="T8" fmla="*/ 22 w 60"/>
                <a:gd name="T9" fmla="*/ 32 h 156"/>
                <a:gd name="T10" fmla="*/ 21 w 60"/>
                <a:gd name="T11" fmla="*/ 32 h 156"/>
                <a:gd name="T12" fmla="*/ 22 w 60"/>
                <a:gd name="T13" fmla="*/ 35 h 156"/>
                <a:gd name="T14" fmla="*/ 24 w 60"/>
                <a:gd name="T15" fmla="*/ 29 h 156"/>
                <a:gd name="T16" fmla="*/ 24 w 60"/>
                <a:gd name="T17" fmla="*/ 29 h 156"/>
                <a:gd name="T18" fmla="*/ 26 w 60"/>
                <a:gd name="T19" fmla="*/ 27 h 156"/>
                <a:gd name="T20" fmla="*/ 25 w 60"/>
                <a:gd name="T21" fmla="*/ 29 h 156"/>
                <a:gd name="T22" fmla="*/ 33 w 60"/>
                <a:gd name="T23" fmla="*/ 38 h 156"/>
                <a:gd name="T24" fmla="*/ 37 w 60"/>
                <a:gd name="T25" fmla="*/ 29 h 156"/>
                <a:gd name="T26" fmla="*/ 39 w 60"/>
                <a:gd name="T27" fmla="*/ 22 h 156"/>
                <a:gd name="T28" fmla="*/ 32 w 60"/>
                <a:gd name="T29" fmla="*/ 24 h 156"/>
                <a:gd name="T30" fmla="*/ 29 w 60"/>
                <a:gd name="T31" fmla="*/ 25 h 156"/>
                <a:gd name="T32" fmla="*/ 43 w 60"/>
                <a:gd name="T33" fmla="*/ 13 h 156"/>
                <a:gd name="T34" fmla="*/ 40 w 60"/>
                <a:gd name="T35" fmla="*/ 16 h 156"/>
                <a:gd name="T36" fmla="*/ 44 w 60"/>
                <a:gd name="T37" fmla="*/ 13 h 156"/>
                <a:gd name="T38" fmla="*/ 48 w 60"/>
                <a:gd name="T39" fmla="*/ 12 h 156"/>
                <a:gd name="T40" fmla="*/ 44 w 60"/>
                <a:gd name="T41" fmla="*/ 15 h 156"/>
                <a:gd name="T42" fmla="*/ 42 w 60"/>
                <a:gd name="T43" fmla="*/ 19 h 156"/>
                <a:gd name="T44" fmla="*/ 42 w 60"/>
                <a:gd name="T45" fmla="*/ 22 h 156"/>
                <a:gd name="T46" fmla="*/ 46 w 60"/>
                <a:gd name="T47" fmla="*/ 20 h 156"/>
                <a:gd name="T48" fmla="*/ 51 w 60"/>
                <a:gd name="T49" fmla="*/ 13 h 156"/>
                <a:gd name="T50" fmla="*/ 51 w 60"/>
                <a:gd name="T51" fmla="*/ 8 h 156"/>
                <a:gd name="T52" fmla="*/ 47 w 60"/>
                <a:gd name="T53" fmla="*/ 10 h 156"/>
                <a:gd name="T54" fmla="*/ 47 w 60"/>
                <a:gd name="T55" fmla="*/ 9 h 156"/>
                <a:gd name="T56" fmla="*/ 52 w 60"/>
                <a:gd name="T57" fmla="*/ 5 h 156"/>
                <a:gd name="T58" fmla="*/ 56 w 60"/>
                <a:gd name="T59" fmla="*/ 2 h 156"/>
                <a:gd name="T60" fmla="*/ 53 w 60"/>
                <a:gd name="T61" fmla="*/ 4 h 156"/>
                <a:gd name="T62" fmla="*/ 12 w 60"/>
                <a:gd name="T63" fmla="*/ 45 h 156"/>
                <a:gd name="T64" fmla="*/ 9 w 60"/>
                <a:gd name="T65" fmla="*/ 52 h 156"/>
                <a:gd name="T66" fmla="*/ 9 w 60"/>
                <a:gd name="T67" fmla="*/ 53 h 156"/>
                <a:gd name="T68" fmla="*/ 16 w 60"/>
                <a:gd name="T69" fmla="*/ 45 h 156"/>
                <a:gd name="T70" fmla="*/ 23 w 60"/>
                <a:gd name="T71" fmla="*/ 40 h 156"/>
                <a:gd name="T72" fmla="*/ 27 w 60"/>
                <a:gd name="T73" fmla="*/ 42 h 156"/>
                <a:gd name="T74" fmla="*/ 28 w 60"/>
                <a:gd name="T75" fmla="*/ 38 h 156"/>
                <a:gd name="T76" fmla="*/ 26 w 60"/>
                <a:gd name="T77" fmla="*/ 35 h 156"/>
                <a:gd name="T78" fmla="*/ 30 w 60"/>
                <a:gd name="T79" fmla="*/ 34 h 156"/>
                <a:gd name="T80" fmla="*/ 32 w 60"/>
                <a:gd name="T81" fmla="*/ 35 h 156"/>
                <a:gd name="T82" fmla="*/ 31 w 60"/>
                <a:gd name="T83" fmla="*/ 40 h 156"/>
                <a:gd name="T84" fmla="*/ 25 w 60"/>
                <a:gd name="T85" fmla="*/ 125 h 156"/>
                <a:gd name="T86" fmla="*/ 13 w 60"/>
                <a:gd name="T87" fmla="*/ 113 h 156"/>
                <a:gd name="T88" fmla="*/ 10 w 60"/>
                <a:gd name="T89" fmla="*/ 98 h 156"/>
                <a:gd name="T90" fmla="*/ 6 w 60"/>
                <a:gd name="T91" fmla="*/ 87 h 156"/>
                <a:gd name="T92" fmla="*/ 5 w 60"/>
                <a:gd name="T93" fmla="*/ 84 h 156"/>
                <a:gd name="T94" fmla="*/ 2 w 60"/>
                <a:gd name="T95" fmla="*/ 86 h 156"/>
                <a:gd name="T96" fmla="*/ 2 w 60"/>
                <a:gd name="T97" fmla="*/ 73 h 156"/>
                <a:gd name="T98" fmla="*/ 2 w 60"/>
                <a:gd name="T99" fmla="*/ 92 h 156"/>
                <a:gd name="T100" fmla="*/ 27 w 60"/>
                <a:gd name="T101" fmla="*/ 154 h 156"/>
                <a:gd name="T102" fmla="*/ 22 w 60"/>
                <a:gd name="T103" fmla="*/ 147 h 156"/>
                <a:gd name="T104" fmla="*/ 25 w 60"/>
                <a:gd name="T105"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156">
                  <a:moveTo>
                    <a:pt x="21" y="37"/>
                  </a:moveTo>
                  <a:cubicBezTo>
                    <a:pt x="21" y="37"/>
                    <a:pt x="20" y="37"/>
                    <a:pt x="20" y="38"/>
                  </a:cubicBezTo>
                  <a:cubicBezTo>
                    <a:pt x="20" y="38"/>
                    <a:pt x="20" y="38"/>
                    <a:pt x="20" y="38"/>
                  </a:cubicBezTo>
                  <a:cubicBezTo>
                    <a:pt x="20" y="38"/>
                    <a:pt x="20" y="38"/>
                    <a:pt x="20" y="38"/>
                  </a:cubicBezTo>
                  <a:cubicBezTo>
                    <a:pt x="19" y="38"/>
                    <a:pt x="19" y="38"/>
                    <a:pt x="19" y="38"/>
                  </a:cubicBezTo>
                  <a:cubicBezTo>
                    <a:pt x="19" y="38"/>
                    <a:pt x="19" y="39"/>
                    <a:pt x="18" y="39"/>
                  </a:cubicBezTo>
                  <a:cubicBezTo>
                    <a:pt x="18" y="39"/>
                    <a:pt x="18" y="39"/>
                    <a:pt x="18" y="39"/>
                  </a:cubicBezTo>
                  <a:cubicBezTo>
                    <a:pt x="18" y="39"/>
                    <a:pt x="18" y="38"/>
                    <a:pt x="19" y="38"/>
                  </a:cubicBezTo>
                  <a:cubicBezTo>
                    <a:pt x="19" y="37"/>
                    <a:pt x="19" y="37"/>
                    <a:pt x="20" y="37"/>
                  </a:cubicBezTo>
                  <a:cubicBezTo>
                    <a:pt x="20" y="37"/>
                    <a:pt x="21" y="36"/>
                    <a:pt x="21" y="36"/>
                  </a:cubicBezTo>
                  <a:cubicBezTo>
                    <a:pt x="21" y="36"/>
                    <a:pt x="21" y="36"/>
                    <a:pt x="21" y="36"/>
                  </a:cubicBezTo>
                  <a:cubicBezTo>
                    <a:pt x="22" y="36"/>
                    <a:pt x="22" y="36"/>
                    <a:pt x="22" y="36"/>
                  </a:cubicBezTo>
                  <a:cubicBezTo>
                    <a:pt x="22" y="37"/>
                    <a:pt x="22" y="37"/>
                    <a:pt x="21" y="37"/>
                  </a:cubicBezTo>
                  <a:moveTo>
                    <a:pt x="22" y="35"/>
                  </a:moveTo>
                  <a:cubicBezTo>
                    <a:pt x="21" y="35"/>
                    <a:pt x="22" y="35"/>
                    <a:pt x="22" y="33"/>
                  </a:cubicBezTo>
                  <a:cubicBezTo>
                    <a:pt x="22" y="33"/>
                    <a:pt x="21" y="34"/>
                    <a:pt x="21" y="35"/>
                  </a:cubicBezTo>
                  <a:cubicBezTo>
                    <a:pt x="20" y="36"/>
                    <a:pt x="20" y="36"/>
                    <a:pt x="20" y="36"/>
                  </a:cubicBezTo>
                  <a:cubicBezTo>
                    <a:pt x="20" y="36"/>
                    <a:pt x="20" y="36"/>
                    <a:pt x="21" y="34"/>
                  </a:cubicBezTo>
                  <a:cubicBezTo>
                    <a:pt x="22" y="33"/>
                    <a:pt x="22" y="33"/>
                    <a:pt x="22" y="32"/>
                  </a:cubicBezTo>
                  <a:cubicBezTo>
                    <a:pt x="22" y="32"/>
                    <a:pt x="22" y="32"/>
                    <a:pt x="22" y="32"/>
                  </a:cubicBezTo>
                  <a:cubicBezTo>
                    <a:pt x="22" y="32"/>
                    <a:pt x="21" y="33"/>
                    <a:pt x="19" y="35"/>
                  </a:cubicBezTo>
                  <a:cubicBezTo>
                    <a:pt x="18" y="37"/>
                    <a:pt x="18" y="37"/>
                    <a:pt x="18" y="37"/>
                  </a:cubicBezTo>
                  <a:cubicBezTo>
                    <a:pt x="18" y="37"/>
                    <a:pt x="18" y="37"/>
                    <a:pt x="18" y="37"/>
                  </a:cubicBezTo>
                  <a:cubicBezTo>
                    <a:pt x="18" y="36"/>
                    <a:pt x="21" y="32"/>
                    <a:pt x="21" y="32"/>
                  </a:cubicBezTo>
                  <a:cubicBezTo>
                    <a:pt x="22" y="32"/>
                    <a:pt x="23" y="31"/>
                    <a:pt x="23" y="31"/>
                  </a:cubicBezTo>
                  <a:cubicBezTo>
                    <a:pt x="23" y="31"/>
                    <a:pt x="23" y="31"/>
                    <a:pt x="23" y="32"/>
                  </a:cubicBezTo>
                  <a:cubicBezTo>
                    <a:pt x="23" y="32"/>
                    <a:pt x="23" y="32"/>
                    <a:pt x="23" y="32"/>
                  </a:cubicBezTo>
                  <a:cubicBezTo>
                    <a:pt x="23" y="32"/>
                    <a:pt x="22" y="34"/>
                    <a:pt x="22" y="35"/>
                  </a:cubicBezTo>
                  <a:moveTo>
                    <a:pt x="24" y="30"/>
                  </a:moveTo>
                  <a:cubicBezTo>
                    <a:pt x="24" y="30"/>
                    <a:pt x="24" y="30"/>
                    <a:pt x="24" y="30"/>
                  </a:cubicBezTo>
                  <a:cubicBezTo>
                    <a:pt x="24" y="30"/>
                    <a:pt x="24" y="30"/>
                    <a:pt x="24" y="30"/>
                  </a:cubicBezTo>
                  <a:cubicBezTo>
                    <a:pt x="24" y="30"/>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8"/>
                    <a:pt x="24" y="28"/>
                    <a:pt x="25" y="28"/>
                  </a:cubicBezTo>
                  <a:cubicBezTo>
                    <a:pt x="25" y="28"/>
                    <a:pt x="25" y="28"/>
                    <a:pt x="25" y="28"/>
                  </a:cubicBezTo>
                  <a:cubicBezTo>
                    <a:pt x="25" y="28"/>
                    <a:pt x="25" y="28"/>
                    <a:pt x="25" y="28"/>
                  </a:cubicBezTo>
                  <a:cubicBezTo>
                    <a:pt x="25" y="27"/>
                    <a:pt x="26" y="27"/>
                    <a:pt x="26" y="27"/>
                  </a:cubicBezTo>
                  <a:cubicBezTo>
                    <a:pt x="26" y="27"/>
                    <a:pt x="26" y="27"/>
                    <a:pt x="26" y="27"/>
                  </a:cubicBezTo>
                  <a:cubicBezTo>
                    <a:pt x="26" y="27"/>
                    <a:pt x="26" y="27"/>
                    <a:pt x="26" y="27"/>
                  </a:cubicBezTo>
                  <a:cubicBezTo>
                    <a:pt x="26" y="28"/>
                    <a:pt x="25" y="28"/>
                    <a:pt x="25" y="28"/>
                  </a:cubicBezTo>
                  <a:cubicBezTo>
                    <a:pt x="25" y="29"/>
                    <a:pt x="25" y="29"/>
                    <a:pt x="25" y="29"/>
                  </a:cubicBezTo>
                  <a:cubicBezTo>
                    <a:pt x="25" y="29"/>
                    <a:pt x="25" y="29"/>
                    <a:pt x="24" y="30"/>
                  </a:cubicBezTo>
                  <a:moveTo>
                    <a:pt x="32" y="41"/>
                  </a:moveTo>
                  <a:cubicBezTo>
                    <a:pt x="32" y="41"/>
                    <a:pt x="33" y="39"/>
                    <a:pt x="33" y="38"/>
                  </a:cubicBezTo>
                  <a:cubicBezTo>
                    <a:pt x="33" y="38"/>
                    <a:pt x="33" y="38"/>
                    <a:pt x="33" y="38"/>
                  </a:cubicBezTo>
                  <a:cubicBezTo>
                    <a:pt x="33" y="37"/>
                    <a:pt x="33" y="37"/>
                    <a:pt x="33" y="37"/>
                  </a:cubicBezTo>
                  <a:cubicBezTo>
                    <a:pt x="34" y="36"/>
                    <a:pt x="35" y="35"/>
                    <a:pt x="36" y="34"/>
                  </a:cubicBezTo>
                  <a:cubicBezTo>
                    <a:pt x="36" y="33"/>
                    <a:pt x="36" y="32"/>
                    <a:pt x="37" y="31"/>
                  </a:cubicBezTo>
                  <a:cubicBezTo>
                    <a:pt x="37" y="31"/>
                    <a:pt x="37" y="30"/>
                    <a:pt x="37" y="29"/>
                  </a:cubicBezTo>
                  <a:cubicBezTo>
                    <a:pt x="37" y="29"/>
                    <a:pt x="37" y="29"/>
                    <a:pt x="36" y="29"/>
                  </a:cubicBezTo>
                  <a:cubicBezTo>
                    <a:pt x="38" y="27"/>
                    <a:pt x="40" y="25"/>
                    <a:pt x="40" y="23"/>
                  </a:cubicBezTo>
                  <a:cubicBezTo>
                    <a:pt x="39" y="23"/>
                    <a:pt x="39" y="24"/>
                    <a:pt x="37" y="24"/>
                  </a:cubicBezTo>
                  <a:cubicBezTo>
                    <a:pt x="37" y="23"/>
                    <a:pt x="37" y="23"/>
                    <a:pt x="39" y="22"/>
                  </a:cubicBezTo>
                  <a:cubicBezTo>
                    <a:pt x="40" y="19"/>
                    <a:pt x="40" y="19"/>
                    <a:pt x="40" y="19"/>
                  </a:cubicBezTo>
                  <a:cubicBezTo>
                    <a:pt x="40" y="17"/>
                    <a:pt x="37" y="20"/>
                    <a:pt x="36" y="21"/>
                  </a:cubicBezTo>
                  <a:cubicBezTo>
                    <a:pt x="35" y="22"/>
                    <a:pt x="34" y="24"/>
                    <a:pt x="32" y="24"/>
                  </a:cubicBezTo>
                  <a:cubicBezTo>
                    <a:pt x="32" y="24"/>
                    <a:pt x="32" y="24"/>
                    <a:pt x="32" y="24"/>
                  </a:cubicBezTo>
                  <a:cubicBezTo>
                    <a:pt x="30" y="24"/>
                    <a:pt x="30" y="26"/>
                    <a:pt x="28" y="28"/>
                  </a:cubicBezTo>
                  <a:cubicBezTo>
                    <a:pt x="28" y="28"/>
                    <a:pt x="28" y="27"/>
                    <a:pt x="28" y="27"/>
                  </a:cubicBezTo>
                  <a:cubicBezTo>
                    <a:pt x="28" y="27"/>
                    <a:pt x="28" y="27"/>
                    <a:pt x="30" y="25"/>
                  </a:cubicBezTo>
                  <a:cubicBezTo>
                    <a:pt x="30" y="25"/>
                    <a:pt x="30" y="25"/>
                    <a:pt x="29" y="25"/>
                  </a:cubicBezTo>
                  <a:cubicBezTo>
                    <a:pt x="30" y="24"/>
                    <a:pt x="32" y="23"/>
                    <a:pt x="32" y="22"/>
                  </a:cubicBezTo>
                  <a:cubicBezTo>
                    <a:pt x="31" y="20"/>
                    <a:pt x="38" y="14"/>
                    <a:pt x="41" y="14"/>
                  </a:cubicBezTo>
                  <a:cubicBezTo>
                    <a:pt x="41" y="14"/>
                    <a:pt x="41" y="14"/>
                    <a:pt x="41" y="14"/>
                  </a:cubicBezTo>
                  <a:cubicBezTo>
                    <a:pt x="42" y="14"/>
                    <a:pt x="42" y="13"/>
                    <a:pt x="43" y="13"/>
                  </a:cubicBezTo>
                  <a:cubicBezTo>
                    <a:pt x="42" y="14"/>
                    <a:pt x="41" y="15"/>
                    <a:pt x="40" y="15"/>
                  </a:cubicBezTo>
                  <a:cubicBezTo>
                    <a:pt x="41" y="15"/>
                    <a:pt x="41" y="15"/>
                    <a:pt x="41" y="15"/>
                  </a:cubicBezTo>
                  <a:cubicBezTo>
                    <a:pt x="41" y="15"/>
                    <a:pt x="41" y="15"/>
                    <a:pt x="41" y="15"/>
                  </a:cubicBezTo>
                  <a:cubicBezTo>
                    <a:pt x="41" y="15"/>
                    <a:pt x="41" y="15"/>
                    <a:pt x="40" y="16"/>
                  </a:cubicBezTo>
                  <a:cubicBezTo>
                    <a:pt x="41" y="16"/>
                    <a:pt x="41" y="16"/>
                    <a:pt x="44" y="13"/>
                  </a:cubicBezTo>
                  <a:cubicBezTo>
                    <a:pt x="43" y="13"/>
                    <a:pt x="43" y="13"/>
                    <a:pt x="43" y="13"/>
                  </a:cubicBezTo>
                  <a:cubicBezTo>
                    <a:pt x="44" y="13"/>
                    <a:pt x="44" y="13"/>
                    <a:pt x="44" y="12"/>
                  </a:cubicBezTo>
                  <a:cubicBezTo>
                    <a:pt x="44" y="13"/>
                    <a:pt x="44" y="13"/>
                    <a:pt x="44" y="13"/>
                  </a:cubicBezTo>
                  <a:cubicBezTo>
                    <a:pt x="46" y="13"/>
                    <a:pt x="47" y="11"/>
                    <a:pt x="48" y="11"/>
                  </a:cubicBezTo>
                  <a:cubicBezTo>
                    <a:pt x="49" y="12"/>
                    <a:pt x="49" y="12"/>
                    <a:pt x="49" y="11"/>
                  </a:cubicBezTo>
                  <a:cubicBezTo>
                    <a:pt x="49" y="11"/>
                    <a:pt x="49" y="11"/>
                    <a:pt x="48" y="12"/>
                  </a:cubicBezTo>
                  <a:cubicBezTo>
                    <a:pt x="48" y="12"/>
                    <a:pt x="48" y="12"/>
                    <a:pt x="48" y="12"/>
                  </a:cubicBezTo>
                  <a:cubicBezTo>
                    <a:pt x="48" y="13"/>
                    <a:pt x="45" y="13"/>
                    <a:pt x="46" y="14"/>
                  </a:cubicBezTo>
                  <a:cubicBezTo>
                    <a:pt x="46" y="14"/>
                    <a:pt x="47" y="14"/>
                    <a:pt x="47" y="14"/>
                  </a:cubicBezTo>
                  <a:cubicBezTo>
                    <a:pt x="47" y="14"/>
                    <a:pt x="47" y="15"/>
                    <a:pt x="44" y="16"/>
                  </a:cubicBezTo>
                  <a:cubicBezTo>
                    <a:pt x="44" y="15"/>
                    <a:pt x="44" y="15"/>
                    <a:pt x="44" y="15"/>
                  </a:cubicBezTo>
                  <a:cubicBezTo>
                    <a:pt x="44" y="15"/>
                    <a:pt x="43" y="15"/>
                    <a:pt x="42" y="16"/>
                  </a:cubicBezTo>
                  <a:cubicBezTo>
                    <a:pt x="42" y="16"/>
                    <a:pt x="42" y="17"/>
                    <a:pt x="42" y="17"/>
                  </a:cubicBezTo>
                  <a:cubicBezTo>
                    <a:pt x="42" y="18"/>
                    <a:pt x="42" y="18"/>
                    <a:pt x="41" y="19"/>
                  </a:cubicBezTo>
                  <a:cubicBezTo>
                    <a:pt x="42" y="19"/>
                    <a:pt x="42" y="19"/>
                    <a:pt x="42" y="19"/>
                  </a:cubicBezTo>
                  <a:cubicBezTo>
                    <a:pt x="41" y="21"/>
                    <a:pt x="41" y="21"/>
                    <a:pt x="41" y="21"/>
                  </a:cubicBezTo>
                  <a:cubicBezTo>
                    <a:pt x="42" y="21"/>
                    <a:pt x="42" y="21"/>
                    <a:pt x="42" y="21"/>
                  </a:cubicBezTo>
                  <a:cubicBezTo>
                    <a:pt x="42" y="21"/>
                    <a:pt x="42" y="21"/>
                    <a:pt x="42" y="21"/>
                  </a:cubicBezTo>
                  <a:cubicBezTo>
                    <a:pt x="42" y="21"/>
                    <a:pt x="42" y="21"/>
                    <a:pt x="42" y="22"/>
                  </a:cubicBezTo>
                  <a:cubicBezTo>
                    <a:pt x="44" y="21"/>
                    <a:pt x="44" y="19"/>
                    <a:pt x="46" y="18"/>
                  </a:cubicBezTo>
                  <a:cubicBezTo>
                    <a:pt x="46" y="18"/>
                    <a:pt x="46" y="18"/>
                    <a:pt x="46" y="18"/>
                  </a:cubicBezTo>
                  <a:cubicBezTo>
                    <a:pt x="46" y="18"/>
                    <a:pt x="46" y="18"/>
                    <a:pt x="45" y="19"/>
                  </a:cubicBezTo>
                  <a:cubicBezTo>
                    <a:pt x="46" y="19"/>
                    <a:pt x="46" y="19"/>
                    <a:pt x="46" y="20"/>
                  </a:cubicBezTo>
                  <a:cubicBezTo>
                    <a:pt x="47" y="19"/>
                    <a:pt x="47" y="19"/>
                    <a:pt x="48" y="19"/>
                  </a:cubicBezTo>
                  <a:cubicBezTo>
                    <a:pt x="48" y="17"/>
                    <a:pt x="49" y="17"/>
                    <a:pt x="49" y="16"/>
                  </a:cubicBezTo>
                  <a:cubicBezTo>
                    <a:pt x="49" y="16"/>
                    <a:pt x="49" y="16"/>
                    <a:pt x="49" y="16"/>
                  </a:cubicBezTo>
                  <a:cubicBezTo>
                    <a:pt x="49" y="14"/>
                    <a:pt x="51" y="14"/>
                    <a:pt x="51" y="13"/>
                  </a:cubicBezTo>
                  <a:cubicBezTo>
                    <a:pt x="52" y="13"/>
                    <a:pt x="52" y="11"/>
                    <a:pt x="53" y="10"/>
                  </a:cubicBezTo>
                  <a:cubicBezTo>
                    <a:pt x="53" y="10"/>
                    <a:pt x="54" y="9"/>
                    <a:pt x="54" y="9"/>
                  </a:cubicBezTo>
                  <a:cubicBezTo>
                    <a:pt x="54" y="8"/>
                    <a:pt x="53" y="8"/>
                    <a:pt x="53" y="8"/>
                  </a:cubicBezTo>
                  <a:cubicBezTo>
                    <a:pt x="52" y="8"/>
                    <a:pt x="52" y="9"/>
                    <a:pt x="51" y="8"/>
                  </a:cubicBezTo>
                  <a:cubicBezTo>
                    <a:pt x="52" y="8"/>
                    <a:pt x="53" y="8"/>
                    <a:pt x="54" y="7"/>
                  </a:cubicBezTo>
                  <a:cubicBezTo>
                    <a:pt x="50" y="7"/>
                    <a:pt x="49" y="10"/>
                    <a:pt x="46" y="11"/>
                  </a:cubicBezTo>
                  <a:cubicBezTo>
                    <a:pt x="46" y="11"/>
                    <a:pt x="47" y="10"/>
                    <a:pt x="48" y="10"/>
                  </a:cubicBezTo>
                  <a:cubicBezTo>
                    <a:pt x="48" y="10"/>
                    <a:pt x="48" y="10"/>
                    <a:pt x="47" y="10"/>
                  </a:cubicBezTo>
                  <a:cubicBezTo>
                    <a:pt x="49" y="8"/>
                    <a:pt x="50" y="8"/>
                    <a:pt x="51" y="7"/>
                  </a:cubicBezTo>
                  <a:cubicBezTo>
                    <a:pt x="49" y="7"/>
                    <a:pt x="48" y="9"/>
                    <a:pt x="46" y="9"/>
                  </a:cubicBezTo>
                  <a:cubicBezTo>
                    <a:pt x="47" y="9"/>
                    <a:pt x="48" y="9"/>
                    <a:pt x="49" y="7"/>
                  </a:cubicBezTo>
                  <a:cubicBezTo>
                    <a:pt x="48" y="7"/>
                    <a:pt x="48" y="8"/>
                    <a:pt x="47" y="9"/>
                  </a:cubicBezTo>
                  <a:cubicBezTo>
                    <a:pt x="47" y="8"/>
                    <a:pt x="47" y="7"/>
                    <a:pt x="49" y="7"/>
                  </a:cubicBezTo>
                  <a:cubicBezTo>
                    <a:pt x="49" y="7"/>
                    <a:pt x="49" y="7"/>
                    <a:pt x="49" y="7"/>
                  </a:cubicBezTo>
                  <a:cubicBezTo>
                    <a:pt x="51" y="6"/>
                    <a:pt x="54" y="4"/>
                    <a:pt x="55" y="3"/>
                  </a:cubicBezTo>
                  <a:cubicBezTo>
                    <a:pt x="55" y="3"/>
                    <a:pt x="55" y="3"/>
                    <a:pt x="52" y="5"/>
                  </a:cubicBezTo>
                  <a:cubicBezTo>
                    <a:pt x="55" y="3"/>
                    <a:pt x="57" y="2"/>
                    <a:pt x="59" y="1"/>
                  </a:cubicBezTo>
                  <a:cubicBezTo>
                    <a:pt x="60" y="1"/>
                    <a:pt x="60" y="1"/>
                    <a:pt x="60" y="0"/>
                  </a:cubicBezTo>
                  <a:cubicBezTo>
                    <a:pt x="59" y="1"/>
                    <a:pt x="57" y="2"/>
                    <a:pt x="56" y="2"/>
                  </a:cubicBezTo>
                  <a:cubicBezTo>
                    <a:pt x="56" y="2"/>
                    <a:pt x="56" y="2"/>
                    <a:pt x="56" y="2"/>
                  </a:cubicBezTo>
                  <a:cubicBezTo>
                    <a:pt x="56" y="2"/>
                    <a:pt x="56" y="2"/>
                    <a:pt x="56" y="2"/>
                  </a:cubicBezTo>
                  <a:cubicBezTo>
                    <a:pt x="56" y="2"/>
                    <a:pt x="56" y="2"/>
                    <a:pt x="56" y="2"/>
                  </a:cubicBezTo>
                  <a:cubicBezTo>
                    <a:pt x="54" y="3"/>
                    <a:pt x="54" y="3"/>
                    <a:pt x="52" y="4"/>
                  </a:cubicBezTo>
                  <a:cubicBezTo>
                    <a:pt x="52" y="4"/>
                    <a:pt x="53" y="4"/>
                    <a:pt x="53" y="4"/>
                  </a:cubicBezTo>
                  <a:cubicBezTo>
                    <a:pt x="50" y="6"/>
                    <a:pt x="45" y="8"/>
                    <a:pt x="42" y="10"/>
                  </a:cubicBezTo>
                  <a:cubicBezTo>
                    <a:pt x="35" y="16"/>
                    <a:pt x="34" y="16"/>
                    <a:pt x="30" y="20"/>
                  </a:cubicBezTo>
                  <a:cubicBezTo>
                    <a:pt x="24" y="27"/>
                    <a:pt x="23" y="27"/>
                    <a:pt x="20" y="32"/>
                  </a:cubicBezTo>
                  <a:cubicBezTo>
                    <a:pt x="14" y="40"/>
                    <a:pt x="14" y="40"/>
                    <a:pt x="12" y="45"/>
                  </a:cubicBezTo>
                  <a:cubicBezTo>
                    <a:pt x="9" y="51"/>
                    <a:pt x="9" y="51"/>
                    <a:pt x="9" y="51"/>
                  </a:cubicBezTo>
                  <a:cubicBezTo>
                    <a:pt x="9" y="51"/>
                    <a:pt x="9" y="51"/>
                    <a:pt x="9" y="51"/>
                  </a:cubicBezTo>
                  <a:cubicBezTo>
                    <a:pt x="9" y="50"/>
                    <a:pt x="9" y="50"/>
                    <a:pt x="10" y="50"/>
                  </a:cubicBezTo>
                  <a:cubicBezTo>
                    <a:pt x="9" y="50"/>
                    <a:pt x="9" y="50"/>
                    <a:pt x="9" y="52"/>
                  </a:cubicBezTo>
                  <a:cubicBezTo>
                    <a:pt x="9" y="51"/>
                    <a:pt x="9" y="51"/>
                    <a:pt x="9" y="51"/>
                  </a:cubicBezTo>
                  <a:cubicBezTo>
                    <a:pt x="9" y="51"/>
                    <a:pt x="10" y="51"/>
                    <a:pt x="10" y="52"/>
                  </a:cubicBezTo>
                  <a:cubicBezTo>
                    <a:pt x="9" y="52"/>
                    <a:pt x="9" y="52"/>
                    <a:pt x="9" y="53"/>
                  </a:cubicBezTo>
                  <a:cubicBezTo>
                    <a:pt x="9" y="53"/>
                    <a:pt x="9" y="53"/>
                    <a:pt x="9" y="53"/>
                  </a:cubicBezTo>
                  <a:cubicBezTo>
                    <a:pt x="9" y="55"/>
                    <a:pt x="8" y="57"/>
                    <a:pt x="7" y="60"/>
                  </a:cubicBezTo>
                  <a:cubicBezTo>
                    <a:pt x="7" y="60"/>
                    <a:pt x="8" y="59"/>
                    <a:pt x="8" y="57"/>
                  </a:cubicBezTo>
                  <a:cubicBezTo>
                    <a:pt x="10" y="52"/>
                    <a:pt x="13" y="49"/>
                    <a:pt x="16" y="45"/>
                  </a:cubicBezTo>
                  <a:cubicBezTo>
                    <a:pt x="16" y="45"/>
                    <a:pt x="16" y="45"/>
                    <a:pt x="16" y="45"/>
                  </a:cubicBezTo>
                  <a:cubicBezTo>
                    <a:pt x="17" y="45"/>
                    <a:pt x="17" y="43"/>
                    <a:pt x="18" y="43"/>
                  </a:cubicBezTo>
                  <a:cubicBezTo>
                    <a:pt x="19" y="42"/>
                    <a:pt x="19" y="42"/>
                    <a:pt x="19" y="42"/>
                  </a:cubicBezTo>
                  <a:cubicBezTo>
                    <a:pt x="20" y="43"/>
                    <a:pt x="20" y="43"/>
                    <a:pt x="20" y="43"/>
                  </a:cubicBezTo>
                  <a:cubicBezTo>
                    <a:pt x="21" y="42"/>
                    <a:pt x="21" y="39"/>
                    <a:pt x="23" y="40"/>
                  </a:cubicBezTo>
                  <a:cubicBezTo>
                    <a:pt x="23" y="40"/>
                    <a:pt x="24" y="40"/>
                    <a:pt x="24" y="39"/>
                  </a:cubicBezTo>
                  <a:cubicBezTo>
                    <a:pt x="24" y="40"/>
                    <a:pt x="23" y="41"/>
                    <a:pt x="23" y="42"/>
                  </a:cubicBezTo>
                  <a:cubicBezTo>
                    <a:pt x="23" y="42"/>
                    <a:pt x="23" y="42"/>
                    <a:pt x="23" y="42"/>
                  </a:cubicBezTo>
                  <a:cubicBezTo>
                    <a:pt x="24" y="42"/>
                    <a:pt x="26" y="42"/>
                    <a:pt x="27" y="42"/>
                  </a:cubicBezTo>
                  <a:cubicBezTo>
                    <a:pt x="27" y="42"/>
                    <a:pt x="28" y="40"/>
                    <a:pt x="28" y="39"/>
                  </a:cubicBezTo>
                  <a:cubicBezTo>
                    <a:pt x="28" y="39"/>
                    <a:pt x="27" y="40"/>
                    <a:pt x="27" y="40"/>
                  </a:cubicBezTo>
                  <a:cubicBezTo>
                    <a:pt x="27" y="40"/>
                    <a:pt x="27" y="40"/>
                    <a:pt x="27" y="40"/>
                  </a:cubicBezTo>
                  <a:cubicBezTo>
                    <a:pt x="27" y="39"/>
                    <a:pt x="27" y="39"/>
                    <a:pt x="28" y="38"/>
                  </a:cubicBezTo>
                  <a:cubicBezTo>
                    <a:pt x="27" y="38"/>
                    <a:pt x="27" y="38"/>
                    <a:pt x="27" y="38"/>
                  </a:cubicBezTo>
                  <a:cubicBezTo>
                    <a:pt x="26" y="37"/>
                    <a:pt x="28" y="36"/>
                    <a:pt x="28" y="35"/>
                  </a:cubicBezTo>
                  <a:cubicBezTo>
                    <a:pt x="28" y="35"/>
                    <a:pt x="28" y="35"/>
                    <a:pt x="28" y="35"/>
                  </a:cubicBezTo>
                  <a:cubicBezTo>
                    <a:pt x="27" y="35"/>
                    <a:pt x="26" y="35"/>
                    <a:pt x="26" y="35"/>
                  </a:cubicBezTo>
                  <a:cubicBezTo>
                    <a:pt x="26" y="34"/>
                    <a:pt x="27" y="34"/>
                    <a:pt x="28" y="33"/>
                  </a:cubicBezTo>
                  <a:cubicBezTo>
                    <a:pt x="28" y="33"/>
                    <a:pt x="29" y="34"/>
                    <a:pt x="29" y="33"/>
                  </a:cubicBezTo>
                  <a:cubicBezTo>
                    <a:pt x="29" y="33"/>
                    <a:pt x="30" y="34"/>
                    <a:pt x="30" y="34"/>
                  </a:cubicBezTo>
                  <a:cubicBezTo>
                    <a:pt x="30" y="34"/>
                    <a:pt x="30" y="34"/>
                    <a:pt x="30" y="34"/>
                  </a:cubicBezTo>
                  <a:cubicBezTo>
                    <a:pt x="30" y="34"/>
                    <a:pt x="30" y="34"/>
                    <a:pt x="30" y="34"/>
                  </a:cubicBezTo>
                  <a:cubicBezTo>
                    <a:pt x="30" y="35"/>
                    <a:pt x="29" y="35"/>
                    <a:pt x="29" y="36"/>
                  </a:cubicBezTo>
                  <a:cubicBezTo>
                    <a:pt x="30" y="37"/>
                    <a:pt x="31" y="35"/>
                    <a:pt x="32" y="35"/>
                  </a:cubicBezTo>
                  <a:cubicBezTo>
                    <a:pt x="32" y="35"/>
                    <a:pt x="32" y="35"/>
                    <a:pt x="32" y="35"/>
                  </a:cubicBezTo>
                  <a:cubicBezTo>
                    <a:pt x="32" y="35"/>
                    <a:pt x="32" y="35"/>
                    <a:pt x="33" y="35"/>
                  </a:cubicBezTo>
                  <a:cubicBezTo>
                    <a:pt x="33" y="35"/>
                    <a:pt x="34" y="35"/>
                    <a:pt x="34" y="35"/>
                  </a:cubicBezTo>
                  <a:cubicBezTo>
                    <a:pt x="33" y="37"/>
                    <a:pt x="30" y="37"/>
                    <a:pt x="29" y="39"/>
                  </a:cubicBezTo>
                  <a:cubicBezTo>
                    <a:pt x="30" y="39"/>
                    <a:pt x="30" y="40"/>
                    <a:pt x="31" y="40"/>
                  </a:cubicBezTo>
                  <a:cubicBezTo>
                    <a:pt x="31" y="40"/>
                    <a:pt x="31" y="41"/>
                    <a:pt x="30" y="41"/>
                  </a:cubicBezTo>
                  <a:cubicBezTo>
                    <a:pt x="31" y="41"/>
                    <a:pt x="32" y="41"/>
                    <a:pt x="32" y="42"/>
                  </a:cubicBezTo>
                  <a:cubicBezTo>
                    <a:pt x="32" y="41"/>
                    <a:pt x="32" y="41"/>
                    <a:pt x="32" y="41"/>
                  </a:cubicBezTo>
                  <a:moveTo>
                    <a:pt x="25" y="125"/>
                  </a:moveTo>
                  <a:cubicBezTo>
                    <a:pt x="25" y="123"/>
                    <a:pt x="15" y="111"/>
                    <a:pt x="14" y="111"/>
                  </a:cubicBezTo>
                  <a:cubicBezTo>
                    <a:pt x="14" y="112"/>
                    <a:pt x="14" y="112"/>
                    <a:pt x="14" y="113"/>
                  </a:cubicBezTo>
                  <a:cubicBezTo>
                    <a:pt x="14" y="113"/>
                    <a:pt x="14" y="113"/>
                    <a:pt x="14" y="113"/>
                  </a:cubicBezTo>
                  <a:cubicBezTo>
                    <a:pt x="13" y="113"/>
                    <a:pt x="13" y="113"/>
                    <a:pt x="13" y="113"/>
                  </a:cubicBezTo>
                  <a:cubicBezTo>
                    <a:pt x="14" y="110"/>
                    <a:pt x="14" y="110"/>
                    <a:pt x="13" y="109"/>
                  </a:cubicBezTo>
                  <a:cubicBezTo>
                    <a:pt x="13" y="109"/>
                    <a:pt x="13" y="110"/>
                    <a:pt x="13" y="110"/>
                  </a:cubicBezTo>
                  <a:cubicBezTo>
                    <a:pt x="12" y="110"/>
                    <a:pt x="12" y="110"/>
                    <a:pt x="12" y="109"/>
                  </a:cubicBezTo>
                  <a:cubicBezTo>
                    <a:pt x="16" y="107"/>
                    <a:pt x="10" y="98"/>
                    <a:pt x="10" y="98"/>
                  </a:cubicBezTo>
                  <a:cubicBezTo>
                    <a:pt x="10" y="98"/>
                    <a:pt x="9" y="98"/>
                    <a:pt x="9" y="98"/>
                  </a:cubicBezTo>
                  <a:cubicBezTo>
                    <a:pt x="7" y="93"/>
                    <a:pt x="7" y="93"/>
                    <a:pt x="8" y="89"/>
                  </a:cubicBezTo>
                  <a:cubicBezTo>
                    <a:pt x="8" y="89"/>
                    <a:pt x="7" y="89"/>
                    <a:pt x="7" y="90"/>
                  </a:cubicBezTo>
                  <a:cubicBezTo>
                    <a:pt x="7" y="89"/>
                    <a:pt x="7" y="88"/>
                    <a:pt x="6" y="87"/>
                  </a:cubicBezTo>
                  <a:cubicBezTo>
                    <a:pt x="6" y="88"/>
                    <a:pt x="6" y="88"/>
                    <a:pt x="6" y="88"/>
                  </a:cubicBezTo>
                  <a:cubicBezTo>
                    <a:pt x="6" y="88"/>
                    <a:pt x="6" y="87"/>
                    <a:pt x="5" y="86"/>
                  </a:cubicBezTo>
                  <a:cubicBezTo>
                    <a:pt x="5" y="86"/>
                    <a:pt x="5" y="86"/>
                    <a:pt x="5" y="86"/>
                  </a:cubicBezTo>
                  <a:cubicBezTo>
                    <a:pt x="5" y="86"/>
                    <a:pt x="5" y="86"/>
                    <a:pt x="5" y="84"/>
                  </a:cubicBezTo>
                  <a:cubicBezTo>
                    <a:pt x="5" y="84"/>
                    <a:pt x="4" y="84"/>
                    <a:pt x="4" y="84"/>
                  </a:cubicBezTo>
                  <a:cubicBezTo>
                    <a:pt x="4" y="85"/>
                    <a:pt x="4" y="85"/>
                    <a:pt x="4" y="88"/>
                  </a:cubicBezTo>
                  <a:cubicBezTo>
                    <a:pt x="3" y="86"/>
                    <a:pt x="4" y="84"/>
                    <a:pt x="4" y="82"/>
                  </a:cubicBezTo>
                  <a:cubicBezTo>
                    <a:pt x="3" y="83"/>
                    <a:pt x="3" y="83"/>
                    <a:pt x="2" y="86"/>
                  </a:cubicBezTo>
                  <a:cubicBezTo>
                    <a:pt x="2" y="85"/>
                    <a:pt x="2" y="85"/>
                    <a:pt x="2" y="83"/>
                  </a:cubicBezTo>
                  <a:cubicBezTo>
                    <a:pt x="2" y="83"/>
                    <a:pt x="2" y="84"/>
                    <a:pt x="2" y="84"/>
                  </a:cubicBezTo>
                  <a:cubicBezTo>
                    <a:pt x="0" y="76"/>
                    <a:pt x="6" y="70"/>
                    <a:pt x="5" y="62"/>
                  </a:cubicBezTo>
                  <a:cubicBezTo>
                    <a:pt x="4" y="65"/>
                    <a:pt x="2" y="73"/>
                    <a:pt x="2" y="73"/>
                  </a:cubicBezTo>
                  <a:cubicBezTo>
                    <a:pt x="2" y="73"/>
                    <a:pt x="2" y="73"/>
                    <a:pt x="2" y="73"/>
                  </a:cubicBezTo>
                  <a:cubicBezTo>
                    <a:pt x="1" y="81"/>
                    <a:pt x="1" y="85"/>
                    <a:pt x="2" y="87"/>
                  </a:cubicBezTo>
                  <a:cubicBezTo>
                    <a:pt x="2" y="86"/>
                    <a:pt x="2" y="86"/>
                    <a:pt x="2" y="85"/>
                  </a:cubicBezTo>
                  <a:cubicBezTo>
                    <a:pt x="2" y="86"/>
                    <a:pt x="2" y="92"/>
                    <a:pt x="2" y="92"/>
                  </a:cubicBezTo>
                  <a:cubicBezTo>
                    <a:pt x="1" y="112"/>
                    <a:pt x="11" y="137"/>
                    <a:pt x="27" y="154"/>
                  </a:cubicBezTo>
                  <a:cubicBezTo>
                    <a:pt x="29" y="156"/>
                    <a:pt x="29" y="156"/>
                    <a:pt x="29" y="156"/>
                  </a:cubicBezTo>
                  <a:cubicBezTo>
                    <a:pt x="29" y="156"/>
                    <a:pt x="29" y="156"/>
                    <a:pt x="29" y="156"/>
                  </a:cubicBezTo>
                  <a:cubicBezTo>
                    <a:pt x="28" y="155"/>
                    <a:pt x="28" y="155"/>
                    <a:pt x="27" y="154"/>
                  </a:cubicBezTo>
                  <a:cubicBezTo>
                    <a:pt x="27" y="154"/>
                    <a:pt x="27" y="154"/>
                    <a:pt x="28" y="155"/>
                  </a:cubicBezTo>
                  <a:cubicBezTo>
                    <a:pt x="27" y="154"/>
                    <a:pt x="27" y="154"/>
                    <a:pt x="26" y="153"/>
                  </a:cubicBezTo>
                  <a:cubicBezTo>
                    <a:pt x="26" y="153"/>
                    <a:pt x="27" y="153"/>
                    <a:pt x="27" y="154"/>
                  </a:cubicBezTo>
                  <a:cubicBezTo>
                    <a:pt x="26" y="151"/>
                    <a:pt x="23" y="149"/>
                    <a:pt x="22" y="147"/>
                  </a:cubicBezTo>
                  <a:cubicBezTo>
                    <a:pt x="24" y="150"/>
                    <a:pt x="24" y="150"/>
                    <a:pt x="26" y="151"/>
                  </a:cubicBezTo>
                  <a:cubicBezTo>
                    <a:pt x="25" y="150"/>
                    <a:pt x="24" y="149"/>
                    <a:pt x="24" y="148"/>
                  </a:cubicBezTo>
                  <a:cubicBezTo>
                    <a:pt x="24" y="146"/>
                    <a:pt x="22" y="145"/>
                    <a:pt x="22" y="143"/>
                  </a:cubicBezTo>
                  <a:cubicBezTo>
                    <a:pt x="23" y="141"/>
                    <a:pt x="24" y="142"/>
                    <a:pt x="25" y="142"/>
                  </a:cubicBezTo>
                  <a:cubicBezTo>
                    <a:pt x="25" y="141"/>
                    <a:pt x="25" y="140"/>
                    <a:pt x="25" y="139"/>
                  </a:cubicBezTo>
                  <a:cubicBezTo>
                    <a:pt x="25" y="137"/>
                    <a:pt x="23" y="134"/>
                    <a:pt x="23" y="132"/>
                  </a:cubicBezTo>
                  <a:cubicBezTo>
                    <a:pt x="23" y="130"/>
                    <a:pt x="25" y="128"/>
                    <a:pt x="25" y="12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6" name="Freeform 54"/>
            <p:cNvSpPr>
              <a:spLocks/>
            </p:cNvSpPr>
            <p:nvPr/>
          </p:nvSpPr>
          <p:spPr bwMode="auto">
            <a:xfrm>
              <a:off x="7343125" y="3591628"/>
              <a:ext cx="53975" cy="107950"/>
            </a:xfrm>
            <a:custGeom>
              <a:avLst/>
              <a:gdLst>
                <a:gd name="T0" fmla="*/ 8 w 8"/>
                <a:gd name="T1" fmla="*/ 2 h 16"/>
                <a:gd name="T2" fmla="*/ 7 w 8"/>
                <a:gd name="T3" fmla="*/ 4 h 16"/>
                <a:gd name="T4" fmla="*/ 6 w 8"/>
                <a:gd name="T5" fmla="*/ 8 h 16"/>
                <a:gd name="T6" fmla="*/ 6 w 8"/>
                <a:gd name="T7" fmla="*/ 8 h 16"/>
                <a:gd name="T8" fmla="*/ 4 w 8"/>
                <a:gd name="T9" fmla="*/ 11 h 16"/>
                <a:gd name="T10" fmla="*/ 3 w 8"/>
                <a:gd name="T11" fmla="*/ 14 h 16"/>
                <a:gd name="T12" fmla="*/ 3 w 8"/>
                <a:gd name="T13" fmla="*/ 14 h 16"/>
                <a:gd name="T14" fmla="*/ 2 w 8"/>
                <a:gd name="T15" fmla="*/ 15 h 16"/>
                <a:gd name="T16" fmla="*/ 1 w 8"/>
                <a:gd name="T17" fmla="*/ 15 h 16"/>
                <a:gd name="T18" fmla="*/ 2 w 8"/>
                <a:gd name="T19" fmla="*/ 8 h 16"/>
                <a:gd name="T20" fmla="*/ 2 w 8"/>
                <a:gd name="T21" fmla="*/ 9 h 16"/>
                <a:gd name="T22" fmla="*/ 3 w 8"/>
                <a:gd name="T23" fmla="*/ 8 h 16"/>
                <a:gd name="T24" fmla="*/ 4 w 8"/>
                <a:gd name="T25" fmla="*/ 6 h 16"/>
                <a:gd name="T26" fmla="*/ 5 w 8"/>
                <a:gd name="T27" fmla="*/ 4 h 16"/>
                <a:gd name="T28" fmla="*/ 6 w 8"/>
                <a:gd name="T29" fmla="*/ 3 h 16"/>
                <a:gd name="T30" fmla="*/ 7 w 8"/>
                <a:gd name="T31" fmla="*/ 2 h 16"/>
                <a:gd name="T32" fmla="*/ 7 w 8"/>
                <a:gd name="T33" fmla="*/ 0 h 16"/>
                <a:gd name="T34" fmla="*/ 8 w 8"/>
                <a:gd name="T35" fmla="*/ 0 h 16"/>
                <a:gd name="T36" fmla="*/ 8 w 8"/>
                <a:gd name="T37" fmla="*/ 0 h 16"/>
                <a:gd name="T38" fmla="*/ 8 w 8"/>
                <a:gd name="T39" fmla="*/ 0 h 16"/>
                <a:gd name="T40" fmla="*/ 8 w 8"/>
                <a:gd name="T41" fmla="*/ 2 h 16"/>
                <a:gd name="T42" fmla="*/ 8 w 8"/>
                <a:gd name="T43" fmla="*/ 2 h 16"/>
                <a:gd name="T44" fmla="*/ 8 w 8"/>
                <a:gd name="T45" fmla="*/ 2 h 16"/>
                <a:gd name="T46" fmla="*/ 8 w 8"/>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6">
                  <a:moveTo>
                    <a:pt x="8" y="2"/>
                  </a:moveTo>
                  <a:cubicBezTo>
                    <a:pt x="8" y="3"/>
                    <a:pt x="7" y="3"/>
                    <a:pt x="7" y="4"/>
                  </a:cubicBezTo>
                  <a:cubicBezTo>
                    <a:pt x="7" y="5"/>
                    <a:pt x="7" y="7"/>
                    <a:pt x="6" y="8"/>
                  </a:cubicBezTo>
                  <a:cubicBezTo>
                    <a:pt x="6" y="8"/>
                    <a:pt x="6" y="8"/>
                    <a:pt x="6" y="8"/>
                  </a:cubicBezTo>
                  <a:cubicBezTo>
                    <a:pt x="6" y="9"/>
                    <a:pt x="5" y="10"/>
                    <a:pt x="4" y="11"/>
                  </a:cubicBezTo>
                  <a:cubicBezTo>
                    <a:pt x="4" y="12"/>
                    <a:pt x="4" y="13"/>
                    <a:pt x="3" y="14"/>
                  </a:cubicBezTo>
                  <a:cubicBezTo>
                    <a:pt x="3" y="14"/>
                    <a:pt x="3" y="14"/>
                    <a:pt x="3" y="14"/>
                  </a:cubicBezTo>
                  <a:cubicBezTo>
                    <a:pt x="3" y="15"/>
                    <a:pt x="2" y="15"/>
                    <a:pt x="2" y="15"/>
                  </a:cubicBezTo>
                  <a:cubicBezTo>
                    <a:pt x="1" y="16"/>
                    <a:pt x="1" y="15"/>
                    <a:pt x="1" y="15"/>
                  </a:cubicBezTo>
                  <a:cubicBezTo>
                    <a:pt x="0" y="14"/>
                    <a:pt x="1" y="9"/>
                    <a:pt x="2" y="8"/>
                  </a:cubicBezTo>
                  <a:cubicBezTo>
                    <a:pt x="2" y="9"/>
                    <a:pt x="2" y="9"/>
                    <a:pt x="2" y="9"/>
                  </a:cubicBezTo>
                  <a:cubicBezTo>
                    <a:pt x="3" y="9"/>
                    <a:pt x="3" y="9"/>
                    <a:pt x="3" y="8"/>
                  </a:cubicBezTo>
                  <a:cubicBezTo>
                    <a:pt x="3" y="7"/>
                    <a:pt x="3" y="7"/>
                    <a:pt x="4" y="6"/>
                  </a:cubicBezTo>
                  <a:cubicBezTo>
                    <a:pt x="4" y="6"/>
                    <a:pt x="4" y="6"/>
                    <a:pt x="5" y="4"/>
                  </a:cubicBezTo>
                  <a:cubicBezTo>
                    <a:pt x="6" y="3"/>
                    <a:pt x="6" y="3"/>
                    <a:pt x="6" y="3"/>
                  </a:cubicBezTo>
                  <a:cubicBezTo>
                    <a:pt x="7" y="3"/>
                    <a:pt x="7" y="3"/>
                    <a:pt x="7" y="2"/>
                  </a:cubicBezTo>
                  <a:cubicBezTo>
                    <a:pt x="7" y="1"/>
                    <a:pt x="7" y="1"/>
                    <a:pt x="7" y="0"/>
                  </a:cubicBezTo>
                  <a:cubicBezTo>
                    <a:pt x="7" y="0"/>
                    <a:pt x="8" y="0"/>
                    <a:pt x="8" y="0"/>
                  </a:cubicBezTo>
                  <a:cubicBezTo>
                    <a:pt x="8" y="0"/>
                    <a:pt x="8" y="0"/>
                    <a:pt x="8" y="0"/>
                  </a:cubicBezTo>
                  <a:cubicBezTo>
                    <a:pt x="8" y="0"/>
                    <a:pt x="8" y="0"/>
                    <a:pt x="8" y="0"/>
                  </a:cubicBezTo>
                  <a:cubicBezTo>
                    <a:pt x="8" y="0"/>
                    <a:pt x="7" y="1"/>
                    <a:pt x="8" y="2"/>
                  </a:cubicBezTo>
                  <a:cubicBezTo>
                    <a:pt x="8" y="2"/>
                    <a:pt x="8" y="2"/>
                    <a:pt x="8" y="2"/>
                  </a:cubicBezTo>
                  <a:cubicBezTo>
                    <a:pt x="8" y="2"/>
                    <a:pt x="8" y="2"/>
                    <a:pt x="8" y="2"/>
                  </a:cubicBezTo>
                  <a:cubicBezTo>
                    <a:pt x="8" y="2"/>
                    <a:pt x="8" y="2"/>
                    <a:pt x="8"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grpSp>
      <p:sp>
        <p:nvSpPr>
          <p:cNvPr id="66" name="Oblouk 65"/>
          <p:cNvSpPr/>
          <p:nvPr/>
        </p:nvSpPr>
        <p:spPr>
          <a:xfrm>
            <a:off x="3679830" y="1412776"/>
            <a:ext cx="3240000" cy="3240000"/>
          </a:xfrm>
          <a:prstGeom prst="arc">
            <a:avLst>
              <a:gd name="adj1" fmla="val 10836237"/>
              <a:gd name="adj2" fmla="val 21313596"/>
            </a:avLst>
          </a:prstGeom>
          <a:ln w="1143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15151"/>
              </a:solidFill>
            </a:endParaRPr>
          </a:p>
        </p:txBody>
      </p:sp>
      <p:cxnSp>
        <p:nvCxnSpPr>
          <p:cNvPr id="71" name="Přímá spojnice 70"/>
          <p:cNvCxnSpPr/>
          <p:nvPr/>
        </p:nvCxnSpPr>
        <p:spPr>
          <a:xfrm flipV="1">
            <a:off x="6921056" y="2915090"/>
            <a:ext cx="2222944" cy="1"/>
          </a:xfrm>
          <a:prstGeom prst="line">
            <a:avLst/>
          </a:prstGeom>
          <a:ln w="1143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Přímá spojnice 94"/>
          <p:cNvCxnSpPr/>
          <p:nvPr/>
        </p:nvCxnSpPr>
        <p:spPr>
          <a:xfrm>
            <a:off x="3679830" y="3037676"/>
            <a:ext cx="0" cy="501734"/>
          </a:xfrm>
          <a:prstGeom prst="line">
            <a:avLst/>
          </a:prstGeom>
        </p:spPr>
        <p:style>
          <a:lnRef idx="1">
            <a:schemeClr val="accent1"/>
          </a:lnRef>
          <a:fillRef idx="0">
            <a:schemeClr val="accent1"/>
          </a:fillRef>
          <a:effectRef idx="0">
            <a:schemeClr val="accent1"/>
          </a:effectRef>
          <a:fontRef idx="minor">
            <a:schemeClr val="tx1"/>
          </a:fontRef>
        </p:style>
      </p:cxnSp>
      <p:sp>
        <p:nvSpPr>
          <p:cNvPr id="107" name="Ovál 106"/>
          <p:cNvSpPr/>
          <p:nvPr/>
        </p:nvSpPr>
        <p:spPr>
          <a:xfrm>
            <a:off x="1717307" y="294042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4" name="Rectangle 63"/>
          <p:cNvSpPr/>
          <p:nvPr/>
        </p:nvSpPr>
        <p:spPr>
          <a:xfrm>
            <a:off x="495995" y="1926721"/>
            <a:ext cx="2658624" cy="847348"/>
          </a:xfrm>
          <a:prstGeom prst="rect">
            <a:avLst/>
          </a:prstGeom>
        </p:spPr>
        <p:txBody>
          <a:bodyPr wrap="square" lIns="121920" rIns="121920" bIns="60960">
            <a:spAutoFit/>
          </a:bodyPr>
          <a:lstStyle/>
          <a:p>
            <a:pPr marL="0" lvl="1">
              <a:lnSpc>
                <a:spcPct val="89000"/>
              </a:lnSpc>
              <a:spcBef>
                <a:spcPts val="600"/>
              </a:spcBef>
              <a:spcAft>
                <a:spcPts val="1800"/>
              </a:spcAft>
              <a:buClr>
                <a:srgbClr val="E73029"/>
              </a:buClr>
            </a:pPr>
            <a:r>
              <a:rPr lang="cs-CZ" dirty="0">
                <a:solidFill>
                  <a:srgbClr val="002060"/>
                </a:solidFill>
              </a:rPr>
              <a:t>Transakce do zemí s vyšší mírou </a:t>
            </a:r>
            <a:r>
              <a:rPr lang="cs-CZ" b="1" dirty="0">
                <a:solidFill>
                  <a:srgbClr val="002060"/>
                </a:solidFill>
              </a:rPr>
              <a:t>teritoriálního a komerčního rizika</a:t>
            </a:r>
            <a:endParaRPr lang="en-US" b="1" dirty="0">
              <a:solidFill>
                <a:srgbClr val="002060"/>
              </a:solidFill>
            </a:endParaRPr>
          </a:p>
        </p:txBody>
      </p:sp>
      <p:sp>
        <p:nvSpPr>
          <p:cNvPr id="64" name="Oblouk 63"/>
          <p:cNvSpPr/>
          <p:nvPr/>
        </p:nvSpPr>
        <p:spPr>
          <a:xfrm>
            <a:off x="4399830" y="2132776"/>
            <a:ext cx="1800000" cy="1800000"/>
          </a:xfrm>
          <a:prstGeom prst="arc">
            <a:avLst>
              <a:gd name="adj1" fmla="val 10836237"/>
              <a:gd name="adj2" fmla="val 2327731"/>
            </a:avLst>
          </a:prstGeom>
          <a:ln w="114300" cap="rnd">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15151"/>
              </a:solidFill>
            </a:endParaRPr>
          </a:p>
        </p:txBody>
      </p:sp>
      <p:cxnSp>
        <p:nvCxnSpPr>
          <p:cNvPr id="68" name="Přímá spojnice 67"/>
          <p:cNvCxnSpPr>
            <a:stCxn id="64" idx="2"/>
          </p:cNvCxnSpPr>
          <p:nvPr/>
        </p:nvCxnSpPr>
        <p:spPr>
          <a:xfrm>
            <a:off x="6001278" y="3596665"/>
            <a:ext cx="3142722" cy="0"/>
          </a:xfrm>
          <a:prstGeom prst="line">
            <a:avLst/>
          </a:prstGeom>
          <a:ln w="114300" cap="rnd">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6" name="Ovál 75"/>
          <p:cNvSpPr/>
          <p:nvPr/>
        </p:nvSpPr>
        <p:spPr>
          <a:xfrm>
            <a:off x="4897089" y="4318724"/>
            <a:ext cx="108000" cy="108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5" name="Rectangle 63"/>
          <p:cNvSpPr/>
          <p:nvPr/>
        </p:nvSpPr>
        <p:spPr>
          <a:xfrm>
            <a:off x="741628" y="3900346"/>
            <a:ext cx="2658624" cy="1340432"/>
          </a:xfrm>
          <a:prstGeom prst="rect">
            <a:avLst/>
          </a:prstGeom>
        </p:spPr>
        <p:txBody>
          <a:bodyPr wrap="square" lIns="121920" rIns="121920" bIns="60960">
            <a:spAutoFit/>
          </a:bodyPr>
          <a:lstStyle/>
          <a:p>
            <a:pPr marL="0" lvl="1">
              <a:lnSpc>
                <a:spcPct val="89000"/>
              </a:lnSpc>
              <a:spcBef>
                <a:spcPts val="600"/>
              </a:spcBef>
              <a:spcAft>
                <a:spcPts val="1800"/>
              </a:spcAft>
              <a:buClr>
                <a:srgbClr val="E73029"/>
              </a:buClr>
            </a:pPr>
            <a:r>
              <a:rPr lang="cs-CZ" b="1" dirty="0">
                <a:solidFill>
                  <a:srgbClr val="002060"/>
                </a:solidFill>
              </a:rPr>
              <a:t>V</a:t>
            </a:r>
            <a:r>
              <a:rPr lang="cs-CZ" b="1" dirty="0" smtClean="0">
                <a:solidFill>
                  <a:srgbClr val="002060"/>
                </a:solidFill>
              </a:rPr>
              <a:t>šechny </a:t>
            </a:r>
            <a:r>
              <a:rPr lang="cs-CZ" b="1" dirty="0">
                <a:solidFill>
                  <a:srgbClr val="002060"/>
                </a:solidFill>
              </a:rPr>
              <a:t>typy výrobků</a:t>
            </a:r>
            <a:r>
              <a:rPr lang="cs-CZ" dirty="0">
                <a:solidFill>
                  <a:srgbClr val="002060"/>
                </a:solidFill>
              </a:rPr>
              <a:t>, zejména však podpora odvětví, která nejsou pro některé komerční banky atraktivní</a:t>
            </a:r>
          </a:p>
        </p:txBody>
      </p:sp>
      <p:sp>
        <p:nvSpPr>
          <p:cNvPr id="65" name="Oblouk 64"/>
          <p:cNvSpPr/>
          <p:nvPr/>
        </p:nvSpPr>
        <p:spPr>
          <a:xfrm>
            <a:off x="4039830" y="1772776"/>
            <a:ext cx="2520000" cy="2520000"/>
          </a:xfrm>
          <a:prstGeom prst="arc">
            <a:avLst>
              <a:gd name="adj1" fmla="val 10836237"/>
              <a:gd name="adj2" fmla="val 536917"/>
            </a:avLst>
          </a:prstGeom>
          <a:ln w="1143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15151"/>
              </a:solidFill>
            </a:endParaRPr>
          </a:p>
        </p:txBody>
      </p:sp>
      <p:cxnSp>
        <p:nvCxnSpPr>
          <p:cNvPr id="70" name="Přímá spojnice 69"/>
          <p:cNvCxnSpPr/>
          <p:nvPr/>
        </p:nvCxnSpPr>
        <p:spPr>
          <a:xfrm flipV="1">
            <a:off x="6538920" y="3253884"/>
            <a:ext cx="2605080" cy="12050"/>
          </a:xfrm>
          <a:prstGeom prst="line">
            <a:avLst/>
          </a:prstGeom>
          <a:ln w="1143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7" name="Ovál 86"/>
          <p:cNvSpPr/>
          <p:nvPr/>
        </p:nvSpPr>
        <p:spPr>
          <a:xfrm>
            <a:off x="3419872" y="4318724"/>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6" name="Rectangle 63"/>
          <p:cNvSpPr/>
          <p:nvPr/>
        </p:nvSpPr>
        <p:spPr>
          <a:xfrm>
            <a:off x="5177216" y="4028726"/>
            <a:ext cx="2658624" cy="847348"/>
          </a:xfrm>
          <a:prstGeom prst="rect">
            <a:avLst/>
          </a:prstGeom>
        </p:spPr>
        <p:txBody>
          <a:bodyPr wrap="square" lIns="121920" rIns="121920" bIns="60960">
            <a:spAutoFit/>
          </a:bodyPr>
          <a:lstStyle/>
          <a:p>
            <a:pPr marL="0" lvl="1">
              <a:lnSpc>
                <a:spcPct val="89000"/>
              </a:lnSpc>
              <a:spcBef>
                <a:spcPts val="600"/>
              </a:spcBef>
              <a:spcAft>
                <a:spcPts val="1800"/>
              </a:spcAft>
              <a:buClr>
                <a:srgbClr val="E73029"/>
              </a:buClr>
            </a:pPr>
            <a:r>
              <a:rPr lang="cs-CZ" dirty="0">
                <a:solidFill>
                  <a:srgbClr val="002060"/>
                </a:solidFill>
              </a:rPr>
              <a:t>Poskytuje financování v souladu s pravidly </a:t>
            </a:r>
            <a:r>
              <a:rPr lang="cs-CZ" b="1" dirty="0">
                <a:solidFill>
                  <a:srgbClr val="002060"/>
                </a:solidFill>
              </a:rPr>
              <a:t>WTO, OECD a EU</a:t>
            </a:r>
          </a:p>
        </p:txBody>
      </p:sp>
      <p:sp>
        <p:nvSpPr>
          <p:cNvPr id="119" name="Zástupný symbol pro text 118"/>
          <p:cNvSpPr>
            <a:spLocks noGrp="1"/>
          </p:cNvSpPr>
          <p:nvPr>
            <p:ph type="body" sz="quarter" idx="14"/>
          </p:nvPr>
        </p:nvSpPr>
        <p:spPr/>
        <p:txBody>
          <a:bodyPr/>
          <a:lstStyle/>
          <a:p>
            <a:r>
              <a:rPr lang="cs-CZ" b="1" dirty="0" smtClean="0"/>
              <a:t>ČEB v kostce</a:t>
            </a:r>
            <a:endParaRPr lang="en-US" b="1" dirty="0"/>
          </a:p>
        </p:txBody>
      </p:sp>
      <p:cxnSp>
        <p:nvCxnSpPr>
          <p:cNvPr id="124" name="Přímá spojnice 123"/>
          <p:cNvCxnSpPr/>
          <p:nvPr/>
        </p:nvCxnSpPr>
        <p:spPr>
          <a:xfrm>
            <a:off x="4399830" y="3032776"/>
            <a:ext cx="0" cy="13399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6" name="Přímá spojnice 125"/>
          <p:cNvCxnSpPr>
            <a:endCxn id="76" idx="2"/>
          </p:cNvCxnSpPr>
          <p:nvPr/>
        </p:nvCxnSpPr>
        <p:spPr>
          <a:xfrm>
            <a:off x="4399830" y="4372724"/>
            <a:ext cx="497259"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8" name="Přímá spojnice 127"/>
          <p:cNvCxnSpPr/>
          <p:nvPr/>
        </p:nvCxnSpPr>
        <p:spPr>
          <a:xfrm>
            <a:off x="4039830" y="3048429"/>
            <a:ext cx="0" cy="13242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a:endCxn id="87" idx="6"/>
          </p:cNvCxnSpPr>
          <p:nvPr/>
        </p:nvCxnSpPr>
        <p:spPr>
          <a:xfrm flipH="1">
            <a:off x="3527872" y="4372724"/>
            <a:ext cx="511958"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Přímá spojnice 131"/>
          <p:cNvCxnSpPr/>
          <p:nvPr/>
        </p:nvCxnSpPr>
        <p:spPr>
          <a:xfrm flipH="1">
            <a:off x="1771307" y="3539410"/>
            <a:ext cx="1908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Přímá spojnice 134"/>
          <p:cNvCxnSpPr>
            <a:stCxn id="107" idx="0"/>
          </p:cNvCxnSpPr>
          <p:nvPr/>
        </p:nvCxnSpPr>
        <p:spPr>
          <a:xfrm>
            <a:off x="1771307" y="2940429"/>
            <a:ext cx="0" cy="598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78997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normAutofit lnSpcReduction="10000"/>
          </a:bodyPr>
          <a:lstStyle/>
          <a:p>
            <a:r>
              <a:rPr lang="cs-CZ" b="1" dirty="0" smtClean="0"/>
              <a:t>ČEB v kostce</a:t>
            </a:r>
            <a:endParaRPr lang="cs-CZ" b="1" dirty="0"/>
          </a:p>
        </p:txBody>
      </p:sp>
      <p:sp>
        <p:nvSpPr>
          <p:cNvPr id="6" name="Freeform 225"/>
          <p:cNvSpPr>
            <a:spLocks/>
          </p:cNvSpPr>
          <p:nvPr/>
        </p:nvSpPr>
        <p:spPr bwMode="auto">
          <a:xfrm>
            <a:off x="2470570" y="2181058"/>
            <a:ext cx="32470" cy="2128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close/>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 name="Freeform 226"/>
          <p:cNvSpPr>
            <a:spLocks/>
          </p:cNvSpPr>
          <p:nvPr/>
        </p:nvSpPr>
        <p:spPr bwMode="auto">
          <a:xfrm>
            <a:off x="2470570" y="2181058"/>
            <a:ext cx="32470" cy="2128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path>
            </a:pathLst>
          </a:custGeom>
          <a:solidFill>
            <a:schemeClr val="tx1">
              <a:alpha val="10000"/>
            </a:schemeClr>
          </a:solid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 name="Freeform 511"/>
          <p:cNvSpPr>
            <a:spLocks/>
          </p:cNvSpPr>
          <p:nvPr/>
        </p:nvSpPr>
        <p:spPr bwMode="auto">
          <a:xfrm>
            <a:off x="2397902" y="2441034"/>
            <a:ext cx="94315" cy="30406"/>
          </a:xfrm>
          <a:custGeom>
            <a:avLst/>
            <a:gdLst>
              <a:gd name="T0" fmla="*/ 9 w 9"/>
              <a:gd name="T1" fmla="*/ 0 h 3"/>
              <a:gd name="T2" fmla="*/ 9 w 9"/>
              <a:gd name="T3" fmla="*/ 1 h 3"/>
              <a:gd name="T4" fmla="*/ 8 w 9"/>
              <a:gd name="T5" fmla="*/ 2 h 3"/>
              <a:gd name="T6" fmla="*/ 7 w 9"/>
              <a:gd name="T7" fmla="*/ 3 h 3"/>
              <a:gd name="T8" fmla="*/ 6 w 9"/>
              <a:gd name="T9" fmla="*/ 3 h 3"/>
              <a:gd name="T10" fmla="*/ 5 w 9"/>
              <a:gd name="T11" fmla="*/ 3 h 3"/>
              <a:gd name="T12" fmla="*/ 5 w 9"/>
              <a:gd name="T13" fmla="*/ 3 h 3"/>
              <a:gd name="T14" fmla="*/ 3 w 9"/>
              <a:gd name="T15" fmla="*/ 2 h 3"/>
              <a:gd name="T16" fmla="*/ 2 w 9"/>
              <a:gd name="T17" fmla="*/ 3 h 3"/>
              <a:gd name="T18" fmla="*/ 1 w 9"/>
              <a:gd name="T19" fmla="*/ 3 h 3"/>
              <a:gd name="T20" fmla="*/ 0 w 9"/>
              <a:gd name="T21" fmla="*/ 3 h 3"/>
              <a:gd name="T22" fmla="*/ 0 w 9"/>
              <a:gd name="T23" fmla="*/ 3 h 3"/>
              <a:gd name="T24" fmla="*/ 0 w 9"/>
              <a:gd name="T25" fmla="*/ 2 h 3"/>
              <a:gd name="T26" fmla="*/ 1 w 9"/>
              <a:gd name="T27" fmla="*/ 2 h 3"/>
              <a:gd name="T28" fmla="*/ 2 w 9"/>
              <a:gd name="T29" fmla="*/ 2 h 3"/>
              <a:gd name="T30" fmla="*/ 3 w 9"/>
              <a:gd name="T31" fmla="*/ 1 h 3"/>
              <a:gd name="T32" fmla="*/ 5 w 9"/>
              <a:gd name="T33" fmla="*/ 1 h 3"/>
              <a:gd name="T34" fmla="*/ 5 w 9"/>
              <a:gd name="T35" fmla="*/ 1 h 3"/>
              <a:gd name="T36" fmla="*/ 6 w 9"/>
              <a:gd name="T37" fmla="*/ 1 h 3"/>
              <a:gd name="T38" fmla="*/ 7 w 9"/>
              <a:gd name="T39" fmla="*/ 1 h 3"/>
              <a:gd name="T40" fmla="*/ 7 w 9"/>
              <a:gd name="T41" fmla="*/ 1 h 3"/>
              <a:gd name="T42" fmla="*/ 8 w 9"/>
              <a:gd name="T43" fmla="*/ 0 h 3"/>
              <a:gd name="T44" fmla="*/ 9 w 9"/>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
                <a:moveTo>
                  <a:pt x="9" y="0"/>
                </a:moveTo>
                <a:cubicBezTo>
                  <a:pt x="9" y="1"/>
                  <a:pt x="9" y="1"/>
                  <a:pt x="9" y="1"/>
                </a:cubicBezTo>
                <a:cubicBezTo>
                  <a:pt x="9" y="2"/>
                  <a:pt x="8" y="2"/>
                  <a:pt x="8" y="2"/>
                </a:cubicBezTo>
                <a:cubicBezTo>
                  <a:pt x="8" y="2"/>
                  <a:pt x="8" y="2"/>
                  <a:pt x="7" y="3"/>
                </a:cubicBezTo>
                <a:cubicBezTo>
                  <a:pt x="7" y="3"/>
                  <a:pt x="6" y="3"/>
                  <a:pt x="6" y="3"/>
                </a:cubicBezTo>
                <a:cubicBezTo>
                  <a:pt x="6" y="3"/>
                  <a:pt x="5" y="3"/>
                  <a:pt x="5" y="3"/>
                </a:cubicBezTo>
                <a:cubicBezTo>
                  <a:pt x="5" y="3"/>
                  <a:pt x="5" y="3"/>
                  <a:pt x="5" y="3"/>
                </a:cubicBezTo>
                <a:cubicBezTo>
                  <a:pt x="4" y="2"/>
                  <a:pt x="4" y="2"/>
                  <a:pt x="3" y="2"/>
                </a:cubicBezTo>
                <a:cubicBezTo>
                  <a:pt x="3" y="2"/>
                  <a:pt x="2" y="2"/>
                  <a:pt x="2" y="3"/>
                </a:cubicBezTo>
                <a:cubicBezTo>
                  <a:pt x="2" y="3"/>
                  <a:pt x="2" y="3"/>
                  <a:pt x="1" y="3"/>
                </a:cubicBezTo>
                <a:cubicBezTo>
                  <a:pt x="1" y="3"/>
                  <a:pt x="1" y="3"/>
                  <a:pt x="0" y="3"/>
                </a:cubicBezTo>
                <a:cubicBezTo>
                  <a:pt x="0" y="3"/>
                  <a:pt x="0" y="3"/>
                  <a:pt x="0" y="3"/>
                </a:cubicBezTo>
                <a:cubicBezTo>
                  <a:pt x="0" y="3"/>
                  <a:pt x="0" y="3"/>
                  <a:pt x="0" y="2"/>
                </a:cubicBezTo>
                <a:cubicBezTo>
                  <a:pt x="0" y="2"/>
                  <a:pt x="1" y="2"/>
                  <a:pt x="1" y="2"/>
                </a:cubicBezTo>
                <a:cubicBezTo>
                  <a:pt x="1" y="2"/>
                  <a:pt x="2" y="2"/>
                  <a:pt x="2" y="2"/>
                </a:cubicBezTo>
                <a:cubicBezTo>
                  <a:pt x="3" y="2"/>
                  <a:pt x="3" y="1"/>
                  <a:pt x="3" y="1"/>
                </a:cubicBezTo>
                <a:cubicBezTo>
                  <a:pt x="4" y="1"/>
                  <a:pt x="4" y="1"/>
                  <a:pt x="5" y="1"/>
                </a:cubicBezTo>
                <a:cubicBezTo>
                  <a:pt x="5" y="1"/>
                  <a:pt x="5" y="1"/>
                  <a:pt x="5" y="1"/>
                </a:cubicBezTo>
                <a:cubicBezTo>
                  <a:pt x="6" y="1"/>
                  <a:pt x="6" y="1"/>
                  <a:pt x="6" y="1"/>
                </a:cubicBezTo>
                <a:cubicBezTo>
                  <a:pt x="6" y="1"/>
                  <a:pt x="6" y="1"/>
                  <a:pt x="7" y="1"/>
                </a:cubicBezTo>
                <a:cubicBezTo>
                  <a:pt x="7" y="1"/>
                  <a:pt x="7" y="1"/>
                  <a:pt x="7" y="1"/>
                </a:cubicBezTo>
                <a:cubicBezTo>
                  <a:pt x="8" y="1"/>
                  <a:pt x="8" y="1"/>
                  <a:pt x="8" y="0"/>
                </a:cubicBezTo>
                <a:cubicBezTo>
                  <a:pt x="8" y="0"/>
                  <a:pt x="9" y="0"/>
                  <a:pt x="9" y="0"/>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 name="Freeform 512"/>
          <p:cNvSpPr>
            <a:spLocks/>
          </p:cNvSpPr>
          <p:nvPr/>
        </p:nvSpPr>
        <p:spPr bwMode="auto">
          <a:xfrm>
            <a:off x="2292764" y="2482082"/>
            <a:ext cx="115961" cy="41049"/>
          </a:xfrm>
          <a:custGeom>
            <a:avLst/>
            <a:gdLst>
              <a:gd name="T0" fmla="*/ 10 w 11"/>
              <a:gd name="T1" fmla="*/ 0 h 4"/>
              <a:gd name="T2" fmla="*/ 10 w 11"/>
              <a:gd name="T3" fmla="*/ 0 h 4"/>
              <a:gd name="T4" fmla="*/ 9 w 11"/>
              <a:gd name="T5" fmla="*/ 0 h 4"/>
              <a:gd name="T6" fmla="*/ 8 w 11"/>
              <a:gd name="T7" fmla="*/ 1 h 4"/>
              <a:gd name="T8" fmla="*/ 7 w 11"/>
              <a:gd name="T9" fmla="*/ 1 h 4"/>
              <a:gd name="T10" fmla="*/ 6 w 11"/>
              <a:gd name="T11" fmla="*/ 1 h 4"/>
              <a:gd name="T12" fmla="*/ 5 w 11"/>
              <a:gd name="T13" fmla="*/ 1 h 4"/>
              <a:gd name="T14" fmla="*/ 5 w 11"/>
              <a:gd name="T15" fmla="*/ 1 h 4"/>
              <a:gd name="T16" fmla="*/ 4 w 11"/>
              <a:gd name="T17" fmla="*/ 2 h 4"/>
              <a:gd name="T18" fmla="*/ 3 w 11"/>
              <a:gd name="T19" fmla="*/ 2 h 4"/>
              <a:gd name="T20" fmla="*/ 3 w 11"/>
              <a:gd name="T21" fmla="*/ 2 h 4"/>
              <a:gd name="T22" fmla="*/ 2 w 11"/>
              <a:gd name="T23" fmla="*/ 3 h 4"/>
              <a:gd name="T24" fmla="*/ 1 w 11"/>
              <a:gd name="T25" fmla="*/ 3 h 4"/>
              <a:gd name="T26" fmla="*/ 1 w 11"/>
              <a:gd name="T27" fmla="*/ 3 h 4"/>
              <a:gd name="T28" fmla="*/ 0 w 11"/>
              <a:gd name="T29" fmla="*/ 4 h 4"/>
              <a:gd name="T30" fmla="*/ 2 w 11"/>
              <a:gd name="T31" fmla="*/ 4 h 4"/>
              <a:gd name="T32" fmla="*/ 4 w 11"/>
              <a:gd name="T33" fmla="*/ 4 h 4"/>
              <a:gd name="T34" fmla="*/ 4 w 11"/>
              <a:gd name="T35" fmla="*/ 3 h 4"/>
              <a:gd name="T36" fmla="*/ 5 w 11"/>
              <a:gd name="T37" fmla="*/ 3 h 4"/>
              <a:gd name="T38" fmla="*/ 7 w 11"/>
              <a:gd name="T39" fmla="*/ 2 h 4"/>
              <a:gd name="T40" fmla="*/ 8 w 11"/>
              <a:gd name="T41" fmla="*/ 2 h 4"/>
              <a:gd name="T42" fmla="*/ 8 w 11"/>
              <a:gd name="T43" fmla="*/ 2 h 4"/>
              <a:gd name="T44" fmla="*/ 9 w 11"/>
              <a:gd name="T45" fmla="*/ 1 h 4"/>
              <a:gd name="T46" fmla="*/ 10 w 11"/>
              <a:gd name="T47" fmla="*/ 1 h 4"/>
              <a:gd name="T48" fmla="*/ 10 w 11"/>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4">
                <a:moveTo>
                  <a:pt x="10" y="0"/>
                </a:moveTo>
                <a:cubicBezTo>
                  <a:pt x="10" y="0"/>
                  <a:pt x="10" y="0"/>
                  <a:pt x="10" y="0"/>
                </a:cubicBezTo>
                <a:cubicBezTo>
                  <a:pt x="9" y="0"/>
                  <a:pt x="9" y="0"/>
                  <a:pt x="9" y="0"/>
                </a:cubicBezTo>
                <a:cubicBezTo>
                  <a:pt x="9" y="1"/>
                  <a:pt x="8" y="1"/>
                  <a:pt x="8" y="1"/>
                </a:cubicBezTo>
                <a:cubicBezTo>
                  <a:pt x="8" y="1"/>
                  <a:pt x="8" y="1"/>
                  <a:pt x="7" y="1"/>
                </a:cubicBezTo>
                <a:cubicBezTo>
                  <a:pt x="7" y="1"/>
                  <a:pt x="7" y="1"/>
                  <a:pt x="6" y="1"/>
                </a:cubicBezTo>
                <a:cubicBezTo>
                  <a:pt x="6" y="1"/>
                  <a:pt x="6" y="1"/>
                  <a:pt x="5" y="1"/>
                </a:cubicBezTo>
                <a:cubicBezTo>
                  <a:pt x="5" y="1"/>
                  <a:pt x="5" y="1"/>
                  <a:pt x="5" y="1"/>
                </a:cubicBezTo>
                <a:cubicBezTo>
                  <a:pt x="4" y="1"/>
                  <a:pt x="4" y="2"/>
                  <a:pt x="4" y="2"/>
                </a:cubicBezTo>
                <a:cubicBezTo>
                  <a:pt x="4" y="2"/>
                  <a:pt x="4" y="2"/>
                  <a:pt x="3" y="2"/>
                </a:cubicBezTo>
                <a:cubicBezTo>
                  <a:pt x="3" y="2"/>
                  <a:pt x="3" y="2"/>
                  <a:pt x="3" y="2"/>
                </a:cubicBezTo>
                <a:cubicBezTo>
                  <a:pt x="2" y="2"/>
                  <a:pt x="2" y="3"/>
                  <a:pt x="2" y="3"/>
                </a:cubicBezTo>
                <a:cubicBezTo>
                  <a:pt x="2" y="3"/>
                  <a:pt x="2" y="3"/>
                  <a:pt x="1" y="3"/>
                </a:cubicBezTo>
                <a:cubicBezTo>
                  <a:pt x="1" y="3"/>
                  <a:pt x="1" y="3"/>
                  <a:pt x="1" y="3"/>
                </a:cubicBezTo>
                <a:cubicBezTo>
                  <a:pt x="0" y="4"/>
                  <a:pt x="0" y="4"/>
                  <a:pt x="0" y="4"/>
                </a:cubicBezTo>
                <a:cubicBezTo>
                  <a:pt x="1" y="4"/>
                  <a:pt x="1" y="4"/>
                  <a:pt x="2" y="4"/>
                </a:cubicBezTo>
                <a:cubicBezTo>
                  <a:pt x="3" y="4"/>
                  <a:pt x="3" y="4"/>
                  <a:pt x="4" y="4"/>
                </a:cubicBezTo>
                <a:cubicBezTo>
                  <a:pt x="4" y="4"/>
                  <a:pt x="4" y="3"/>
                  <a:pt x="4" y="3"/>
                </a:cubicBezTo>
                <a:cubicBezTo>
                  <a:pt x="4" y="3"/>
                  <a:pt x="5" y="3"/>
                  <a:pt x="5" y="3"/>
                </a:cubicBezTo>
                <a:cubicBezTo>
                  <a:pt x="6" y="3"/>
                  <a:pt x="6" y="3"/>
                  <a:pt x="7" y="2"/>
                </a:cubicBezTo>
                <a:cubicBezTo>
                  <a:pt x="7" y="2"/>
                  <a:pt x="7" y="2"/>
                  <a:pt x="8" y="2"/>
                </a:cubicBezTo>
                <a:cubicBezTo>
                  <a:pt x="8" y="2"/>
                  <a:pt x="8" y="2"/>
                  <a:pt x="8" y="2"/>
                </a:cubicBezTo>
                <a:cubicBezTo>
                  <a:pt x="9" y="2"/>
                  <a:pt x="9" y="2"/>
                  <a:pt x="9" y="1"/>
                </a:cubicBezTo>
                <a:cubicBezTo>
                  <a:pt x="10" y="1"/>
                  <a:pt x="10" y="2"/>
                  <a:pt x="10" y="1"/>
                </a:cubicBezTo>
                <a:cubicBezTo>
                  <a:pt x="11" y="1"/>
                  <a:pt x="11" y="1"/>
                  <a:pt x="10" y="0"/>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 name="Freeform 513"/>
          <p:cNvSpPr>
            <a:spLocks/>
          </p:cNvSpPr>
          <p:nvPr/>
        </p:nvSpPr>
        <p:spPr bwMode="auto">
          <a:xfrm>
            <a:off x="2303587" y="2378700"/>
            <a:ext cx="105138" cy="92740"/>
          </a:xfrm>
          <a:custGeom>
            <a:avLst/>
            <a:gdLst>
              <a:gd name="T0" fmla="*/ 4 w 10"/>
              <a:gd name="T1" fmla="*/ 9 h 9"/>
              <a:gd name="T2" fmla="*/ 4 w 10"/>
              <a:gd name="T3" fmla="*/ 8 h 9"/>
              <a:gd name="T4" fmla="*/ 5 w 10"/>
              <a:gd name="T5" fmla="*/ 7 h 9"/>
              <a:gd name="T6" fmla="*/ 5 w 10"/>
              <a:gd name="T7" fmla="*/ 7 h 9"/>
              <a:gd name="T8" fmla="*/ 6 w 10"/>
              <a:gd name="T9" fmla="*/ 6 h 9"/>
              <a:gd name="T10" fmla="*/ 6 w 10"/>
              <a:gd name="T11" fmla="*/ 5 h 9"/>
              <a:gd name="T12" fmla="*/ 6 w 10"/>
              <a:gd name="T13" fmla="*/ 5 h 9"/>
              <a:gd name="T14" fmla="*/ 6 w 10"/>
              <a:gd name="T15" fmla="*/ 4 h 9"/>
              <a:gd name="T16" fmla="*/ 7 w 10"/>
              <a:gd name="T17" fmla="*/ 4 h 9"/>
              <a:gd name="T18" fmla="*/ 8 w 10"/>
              <a:gd name="T19" fmla="*/ 5 h 9"/>
              <a:gd name="T20" fmla="*/ 9 w 10"/>
              <a:gd name="T21" fmla="*/ 5 h 9"/>
              <a:gd name="T22" fmla="*/ 10 w 10"/>
              <a:gd name="T23" fmla="*/ 5 h 9"/>
              <a:gd name="T24" fmla="*/ 10 w 10"/>
              <a:gd name="T25" fmla="*/ 4 h 9"/>
              <a:gd name="T26" fmla="*/ 10 w 10"/>
              <a:gd name="T27" fmla="*/ 3 h 9"/>
              <a:gd name="T28" fmla="*/ 9 w 10"/>
              <a:gd name="T29" fmla="*/ 2 h 9"/>
              <a:gd name="T30" fmla="*/ 8 w 10"/>
              <a:gd name="T31" fmla="*/ 1 h 9"/>
              <a:gd name="T32" fmla="*/ 7 w 10"/>
              <a:gd name="T33" fmla="*/ 1 h 9"/>
              <a:gd name="T34" fmla="*/ 5 w 10"/>
              <a:gd name="T35" fmla="*/ 1 h 9"/>
              <a:gd name="T36" fmla="*/ 4 w 10"/>
              <a:gd name="T37" fmla="*/ 1 h 9"/>
              <a:gd name="T38" fmla="*/ 3 w 10"/>
              <a:gd name="T39" fmla="*/ 0 h 9"/>
              <a:gd name="T40" fmla="*/ 2 w 10"/>
              <a:gd name="T41" fmla="*/ 1 h 9"/>
              <a:gd name="T42" fmla="*/ 2 w 10"/>
              <a:gd name="T43" fmla="*/ 2 h 9"/>
              <a:gd name="T44" fmla="*/ 1 w 10"/>
              <a:gd name="T45" fmla="*/ 1 h 9"/>
              <a:gd name="T46" fmla="*/ 0 w 10"/>
              <a:gd name="T47" fmla="*/ 2 h 9"/>
              <a:gd name="T48" fmla="*/ 1 w 10"/>
              <a:gd name="T49" fmla="*/ 3 h 9"/>
              <a:gd name="T50" fmla="*/ 2 w 10"/>
              <a:gd name="T51" fmla="*/ 4 h 9"/>
              <a:gd name="T52" fmla="*/ 3 w 10"/>
              <a:gd name="T53" fmla="*/ 4 h 9"/>
              <a:gd name="T54" fmla="*/ 2 w 10"/>
              <a:gd name="T55" fmla="*/ 5 h 9"/>
              <a:gd name="T56" fmla="*/ 2 w 10"/>
              <a:gd name="T57" fmla="*/ 6 h 9"/>
              <a:gd name="T58" fmla="*/ 1 w 10"/>
              <a:gd name="T59" fmla="*/ 7 h 9"/>
              <a:gd name="T60" fmla="*/ 0 w 10"/>
              <a:gd name="T61" fmla="*/ 7 h 9"/>
              <a:gd name="T62" fmla="*/ 0 w 10"/>
              <a:gd name="T63" fmla="*/ 8 h 9"/>
              <a:gd name="T64" fmla="*/ 1 w 10"/>
              <a:gd name="T65" fmla="*/ 8 h 9"/>
              <a:gd name="T66" fmla="*/ 2 w 10"/>
              <a:gd name="T67" fmla="*/ 7 h 9"/>
              <a:gd name="T68" fmla="*/ 2 w 10"/>
              <a:gd name="T69" fmla="*/ 7 h 9"/>
              <a:gd name="T70" fmla="*/ 3 w 10"/>
              <a:gd name="T71" fmla="*/ 7 h 9"/>
              <a:gd name="T72" fmla="*/ 2 w 10"/>
              <a:gd name="T73" fmla="*/ 8 h 9"/>
              <a:gd name="T74" fmla="*/ 2 w 10"/>
              <a:gd name="T75" fmla="*/ 9 h 9"/>
              <a:gd name="T76" fmla="*/ 3 w 10"/>
              <a:gd name="T77" fmla="*/ 9 h 9"/>
              <a:gd name="T78" fmla="*/ 4 w 10"/>
              <a:gd name="T7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4" y="9"/>
                </a:moveTo>
                <a:cubicBezTo>
                  <a:pt x="4" y="9"/>
                  <a:pt x="4" y="8"/>
                  <a:pt x="4" y="8"/>
                </a:cubicBezTo>
                <a:cubicBezTo>
                  <a:pt x="5" y="8"/>
                  <a:pt x="5" y="8"/>
                  <a:pt x="5" y="7"/>
                </a:cubicBezTo>
                <a:cubicBezTo>
                  <a:pt x="5" y="7"/>
                  <a:pt x="5" y="7"/>
                  <a:pt x="5" y="7"/>
                </a:cubicBezTo>
                <a:cubicBezTo>
                  <a:pt x="5" y="6"/>
                  <a:pt x="5" y="6"/>
                  <a:pt x="6" y="6"/>
                </a:cubicBezTo>
                <a:cubicBezTo>
                  <a:pt x="6" y="6"/>
                  <a:pt x="6" y="6"/>
                  <a:pt x="6" y="5"/>
                </a:cubicBezTo>
                <a:cubicBezTo>
                  <a:pt x="7" y="5"/>
                  <a:pt x="6" y="5"/>
                  <a:pt x="6" y="5"/>
                </a:cubicBezTo>
                <a:cubicBezTo>
                  <a:pt x="6" y="4"/>
                  <a:pt x="6" y="4"/>
                  <a:pt x="6" y="4"/>
                </a:cubicBezTo>
                <a:cubicBezTo>
                  <a:pt x="7" y="3"/>
                  <a:pt x="7" y="3"/>
                  <a:pt x="7" y="4"/>
                </a:cubicBezTo>
                <a:cubicBezTo>
                  <a:pt x="8" y="4"/>
                  <a:pt x="8" y="4"/>
                  <a:pt x="8" y="5"/>
                </a:cubicBezTo>
                <a:cubicBezTo>
                  <a:pt x="8" y="5"/>
                  <a:pt x="8" y="5"/>
                  <a:pt x="9" y="5"/>
                </a:cubicBezTo>
                <a:cubicBezTo>
                  <a:pt x="9" y="5"/>
                  <a:pt x="9" y="5"/>
                  <a:pt x="10" y="5"/>
                </a:cubicBezTo>
                <a:cubicBezTo>
                  <a:pt x="10" y="5"/>
                  <a:pt x="10" y="5"/>
                  <a:pt x="10" y="4"/>
                </a:cubicBezTo>
                <a:cubicBezTo>
                  <a:pt x="10" y="4"/>
                  <a:pt x="10" y="3"/>
                  <a:pt x="10" y="3"/>
                </a:cubicBezTo>
                <a:cubicBezTo>
                  <a:pt x="10" y="2"/>
                  <a:pt x="9" y="2"/>
                  <a:pt x="9" y="2"/>
                </a:cubicBezTo>
                <a:cubicBezTo>
                  <a:pt x="9" y="2"/>
                  <a:pt x="8" y="1"/>
                  <a:pt x="8" y="1"/>
                </a:cubicBezTo>
                <a:cubicBezTo>
                  <a:pt x="7" y="1"/>
                  <a:pt x="7" y="1"/>
                  <a:pt x="7" y="1"/>
                </a:cubicBezTo>
                <a:cubicBezTo>
                  <a:pt x="6" y="1"/>
                  <a:pt x="6" y="1"/>
                  <a:pt x="5" y="1"/>
                </a:cubicBezTo>
                <a:cubicBezTo>
                  <a:pt x="5" y="1"/>
                  <a:pt x="4" y="1"/>
                  <a:pt x="4" y="1"/>
                </a:cubicBezTo>
                <a:cubicBezTo>
                  <a:pt x="3" y="1"/>
                  <a:pt x="3" y="0"/>
                  <a:pt x="3" y="0"/>
                </a:cubicBezTo>
                <a:cubicBezTo>
                  <a:pt x="2" y="1"/>
                  <a:pt x="3" y="1"/>
                  <a:pt x="2" y="1"/>
                </a:cubicBezTo>
                <a:cubicBezTo>
                  <a:pt x="2" y="1"/>
                  <a:pt x="2" y="1"/>
                  <a:pt x="2" y="2"/>
                </a:cubicBezTo>
                <a:cubicBezTo>
                  <a:pt x="1" y="2"/>
                  <a:pt x="1" y="1"/>
                  <a:pt x="1" y="1"/>
                </a:cubicBezTo>
                <a:cubicBezTo>
                  <a:pt x="0" y="2"/>
                  <a:pt x="0" y="2"/>
                  <a:pt x="0" y="2"/>
                </a:cubicBezTo>
                <a:cubicBezTo>
                  <a:pt x="1" y="3"/>
                  <a:pt x="1" y="3"/>
                  <a:pt x="1" y="3"/>
                </a:cubicBezTo>
                <a:cubicBezTo>
                  <a:pt x="2" y="3"/>
                  <a:pt x="2" y="3"/>
                  <a:pt x="2" y="4"/>
                </a:cubicBezTo>
                <a:cubicBezTo>
                  <a:pt x="2" y="4"/>
                  <a:pt x="2" y="4"/>
                  <a:pt x="3" y="4"/>
                </a:cubicBezTo>
                <a:cubicBezTo>
                  <a:pt x="3" y="4"/>
                  <a:pt x="2" y="5"/>
                  <a:pt x="2" y="5"/>
                </a:cubicBezTo>
                <a:cubicBezTo>
                  <a:pt x="2" y="5"/>
                  <a:pt x="2" y="6"/>
                  <a:pt x="2" y="6"/>
                </a:cubicBezTo>
                <a:cubicBezTo>
                  <a:pt x="1" y="6"/>
                  <a:pt x="1" y="6"/>
                  <a:pt x="1" y="7"/>
                </a:cubicBezTo>
                <a:cubicBezTo>
                  <a:pt x="1" y="7"/>
                  <a:pt x="0" y="7"/>
                  <a:pt x="0" y="7"/>
                </a:cubicBezTo>
                <a:cubicBezTo>
                  <a:pt x="0" y="8"/>
                  <a:pt x="0" y="8"/>
                  <a:pt x="0" y="8"/>
                </a:cubicBezTo>
                <a:cubicBezTo>
                  <a:pt x="0" y="8"/>
                  <a:pt x="1" y="8"/>
                  <a:pt x="1" y="8"/>
                </a:cubicBezTo>
                <a:cubicBezTo>
                  <a:pt x="1" y="7"/>
                  <a:pt x="1" y="7"/>
                  <a:pt x="2" y="7"/>
                </a:cubicBezTo>
                <a:cubicBezTo>
                  <a:pt x="2" y="7"/>
                  <a:pt x="2" y="7"/>
                  <a:pt x="2" y="7"/>
                </a:cubicBezTo>
                <a:cubicBezTo>
                  <a:pt x="3" y="7"/>
                  <a:pt x="3" y="7"/>
                  <a:pt x="3" y="7"/>
                </a:cubicBezTo>
                <a:cubicBezTo>
                  <a:pt x="3" y="8"/>
                  <a:pt x="3" y="8"/>
                  <a:pt x="2" y="8"/>
                </a:cubicBezTo>
                <a:cubicBezTo>
                  <a:pt x="2" y="9"/>
                  <a:pt x="2" y="9"/>
                  <a:pt x="2" y="9"/>
                </a:cubicBezTo>
                <a:cubicBezTo>
                  <a:pt x="3" y="9"/>
                  <a:pt x="3" y="9"/>
                  <a:pt x="3" y="9"/>
                </a:cubicBezTo>
                <a:cubicBezTo>
                  <a:pt x="3" y="9"/>
                  <a:pt x="3" y="9"/>
                  <a:pt x="4" y="9"/>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 name="Freeform 514"/>
          <p:cNvSpPr>
            <a:spLocks/>
          </p:cNvSpPr>
          <p:nvPr/>
        </p:nvSpPr>
        <p:spPr bwMode="auto">
          <a:xfrm>
            <a:off x="2187626" y="2389343"/>
            <a:ext cx="115961" cy="133789"/>
          </a:xfrm>
          <a:custGeom>
            <a:avLst/>
            <a:gdLst>
              <a:gd name="T0" fmla="*/ 10 w 11"/>
              <a:gd name="T1" fmla="*/ 1 h 13"/>
              <a:gd name="T2" fmla="*/ 10 w 11"/>
              <a:gd name="T3" fmla="*/ 2 h 13"/>
              <a:gd name="T4" fmla="*/ 9 w 11"/>
              <a:gd name="T5" fmla="*/ 2 h 13"/>
              <a:gd name="T6" fmla="*/ 9 w 11"/>
              <a:gd name="T7" fmla="*/ 3 h 13"/>
              <a:gd name="T8" fmla="*/ 7 w 11"/>
              <a:gd name="T9" fmla="*/ 3 h 13"/>
              <a:gd name="T10" fmla="*/ 7 w 11"/>
              <a:gd name="T11" fmla="*/ 4 h 13"/>
              <a:gd name="T12" fmla="*/ 6 w 11"/>
              <a:gd name="T13" fmla="*/ 5 h 13"/>
              <a:gd name="T14" fmla="*/ 5 w 11"/>
              <a:gd name="T15" fmla="*/ 6 h 13"/>
              <a:gd name="T16" fmla="*/ 4 w 11"/>
              <a:gd name="T17" fmla="*/ 7 h 13"/>
              <a:gd name="T18" fmla="*/ 4 w 11"/>
              <a:gd name="T19" fmla="*/ 8 h 13"/>
              <a:gd name="T20" fmla="*/ 4 w 11"/>
              <a:gd name="T21" fmla="*/ 10 h 13"/>
              <a:gd name="T22" fmla="*/ 3 w 11"/>
              <a:gd name="T23" fmla="*/ 11 h 13"/>
              <a:gd name="T24" fmla="*/ 2 w 11"/>
              <a:gd name="T25" fmla="*/ 12 h 13"/>
              <a:gd name="T26" fmla="*/ 0 w 11"/>
              <a:gd name="T27" fmla="*/ 12 h 13"/>
              <a:gd name="T28" fmla="*/ 0 w 11"/>
              <a:gd name="T29" fmla="*/ 11 h 13"/>
              <a:gd name="T30" fmla="*/ 1 w 11"/>
              <a:gd name="T31" fmla="*/ 9 h 13"/>
              <a:gd name="T32" fmla="*/ 1 w 11"/>
              <a:gd name="T33" fmla="*/ 8 h 13"/>
              <a:gd name="T34" fmla="*/ 2 w 11"/>
              <a:gd name="T35" fmla="*/ 7 h 13"/>
              <a:gd name="T36" fmla="*/ 3 w 11"/>
              <a:gd name="T37" fmla="*/ 6 h 13"/>
              <a:gd name="T38" fmla="*/ 4 w 11"/>
              <a:gd name="T39" fmla="*/ 5 h 13"/>
              <a:gd name="T40" fmla="*/ 4 w 11"/>
              <a:gd name="T41" fmla="*/ 4 h 13"/>
              <a:gd name="T42" fmla="*/ 3 w 11"/>
              <a:gd name="T43" fmla="*/ 4 h 13"/>
              <a:gd name="T44" fmla="*/ 4 w 11"/>
              <a:gd name="T45" fmla="*/ 3 h 13"/>
              <a:gd name="T46" fmla="*/ 5 w 11"/>
              <a:gd name="T47" fmla="*/ 2 h 13"/>
              <a:gd name="T48" fmla="*/ 6 w 11"/>
              <a:gd name="T49" fmla="*/ 1 h 13"/>
              <a:gd name="T50" fmla="*/ 7 w 11"/>
              <a:gd name="T51" fmla="*/ 1 h 13"/>
              <a:gd name="T52" fmla="*/ 7 w 11"/>
              <a:gd name="T53" fmla="*/ 1 h 13"/>
              <a:gd name="T54" fmla="*/ 9 w 11"/>
              <a:gd name="T55" fmla="*/ 1 h 13"/>
              <a:gd name="T56" fmla="*/ 10 w 11"/>
              <a:gd name="T57" fmla="*/ 0 h 13"/>
              <a:gd name="T58" fmla="*/ 11 w 11"/>
              <a:gd name="T59" fmla="*/ 1 h 13"/>
              <a:gd name="T60" fmla="*/ 10 w 11"/>
              <a:gd name="T6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0" y="1"/>
                </a:moveTo>
                <a:cubicBezTo>
                  <a:pt x="10" y="1"/>
                  <a:pt x="10" y="1"/>
                  <a:pt x="10" y="2"/>
                </a:cubicBezTo>
                <a:cubicBezTo>
                  <a:pt x="9" y="2"/>
                  <a:pt x="9" y="2"/>
                  <a:pt x="9" y="2"/>
                </a:cubicBezTo>
                <a:cubicBezTo>
                  <a:pt x="9" y="2"/>
                  <a:pt x="9" y="3"/>
                  <a:pt x="9" y="3"/>
                </a:cubicBezTo>
                <a:cubicBezTo>
                  <a:pt x="8" y="3"/>
                  <a:pt x="8" y="3"/>
                  <a:pt x="7" y="3"/>
                </a:cubicBezTo>
                <a:cubicBezTo>
                  <a:pt x="7" y="3"/>
                  <a:pt x="7" y="3"/>
                  <a:pt x="7" y="4"/>
                </a:cubicBezTo>
                <a:cubicBezTo>
                  <a:pt x="6" y="4"/>
                  <a:pt x="6" y="4"/>
                  <a:pt x="6" y="5"/>
                </a:cubicBezTo>
                <a:cubicBezTo>
                  <a:pt x="5" y="5"/>
                  <a:pt x="5" y="5"/>
                  <a:pt x="5" y="6"/>
                </a:cubicBezTo>
                <a:cubicBezTo>
                  <a:pt x="5" y="6"/>
                  <a:pt x="4" y="6"/>
                  <a:pt x="4" y="7"/>
                </a:cubicBezTo>
                <a:cubicBezTo>
                  <a:pt x="4" y="7"/>
                  <a:pt x="4" y="8"/>
                  <a:pt x="4" y="8"/>
                </a:cubicBezTo>
                <a:cubicBezTo>
                  <a:pt x="4" y="9"/>
                  <a:pt x="4" y="9"/>
                  <a:pt x="4" y="10"/>
                </a:cubicBezTo>
                <a:cubicBezTo>
                  <a:pt x="4" y="10"/>
                  <a:pt x="3" y="11"/>
                  <a:pt x="3" y="11"/>
                </a:cubicBezTo>
                <a:cubicBezTo>
                  <a:pt x="2" y="12"/>
                  <a:pt x="2" y="12"/>
                  <a:pt x="2" y="12"/>
                </a:cubicBezTo>
                <a:cubicBezTo>
                  <a:pt x="1" y="12"/>
                  <a:pt x="1" y="13"/>
                  <a:pt x="0" y="12"/>
                </a:cubicBezTo>
                <a:cubicBezTo>
                  <a:pt x="0" y="12"/>
                  <a:pt x="0" y="12"/>
                  <a:pt x="0" y="11"/>
                </a:cubicBezTo>
                <a:cubicBezTo>
                  <a:pt x="0" y="11"/>
                  <a:pt x="0" y="10"/>
                  <a:pt x="1" y="9"/>
                </a:cubicBezTo>
                <a:cubicBezTo>
                  <a:pt x="1" y="9"/>
                  <a:pt x="1" y="9"/>
                  <a:pt x="1" y="8"/>
                </a:cubicBezTo>
                <a:cubicBezTo>
                  <a:pt x="2" y="8"/>
                  <a:pt x="2" y="7"/>
                  <a:pt x="2" y="7"/>
                </a:cubicBezTo>
                <a:cubicBezTo>
                  <a:pt x="2" y="6"/>
                  <a:pt x="3" y="6"/>
                  <a:pt x="3" y="6"/>
                </a:cubicBezTo>
                <a:cubicBezTo>
                  <a:pt x="3" y="5"/>
                  <a:pt x="3" y="5"/>
                  <a:pt x="4" y="5"/>
                </a:cubicBezTo>
                <a:cubicBezTo>
                  <a:pt x="4" y="5"/>
                  <a:pt x="4" y="4"/>
                  <a:pt x="4" y="4"/>
                </a:cubicBezTo>
                <a:cubicBezTo>
                  <a:pt x="4" y="4"/>
                  <a:pt x="3" y="4"/>
                  <a:pt x="3" y="4"/>
                </a:cubicBezTo>
                <a:cubicBezTo>
                  <a:pt x="3" y="4"/>
                  <a:pt x="4" y="4"/>
                  <a:pt x="4" y="3"/>
                </a:cubicBezTo>
                <a:cubicBezTo>
                  <a:pt x="4" y="3"/>
                  <a:pt x="5" y="3"/>
                  <a:pt x="5" y="2"/>
                </a:cubicBezTo>
                <a:cubicBezTo>
                  <a:pt x="6" y="2"/>
                  <a:pt x="6" y="0"/>
                  <a:pt x="6" y="1"/>
                </a:cubicBezTo>
                <a:cubicBezTo>
                  <a:pt x="6" y="1"/>
                  <a:pt x="6" y="1"/>
                  <a:pt x="7" y="1"/>
                </a:cubicBezTo>
                <a:cubicBezTo>
                  <a:pt x="7" y="1"/>
                  <a:pt x="7" y="1"/>
                  <a:pt x="7" y="1"/>
                </a:cubicBezTo>
                <a:cubicBezTo>
                  <a:pt x="8" y="1"/>
                  <a:pt x="8" y="1"/>
                  <a:pt x="9" y="1"/>
                </a:cubicBezTo>
                <a:cubicBezTo>
                  <a:pt x="9" y="0"/>
                  <a:pt x="9" y="0"/>
                  <a:pt x="10" y="0"/>
                </a:cubicBezTo>
                <a:cubicBezTo>
                  <a:pt x="10" y="0"/>
                  <a:pt x="11" y="0"/>
                  <a:pt x="11" y="1"/>
                </a:cubicBezTo>
                <a:cubicBezTo>
                  <a:pt x="11" y="1"/>
                  <a:pt x="10" y="1"/>
                  <a:pt x="10" y="1"/>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 name="Freeform 515"/>
          <p:cNvSpPr>
            <a:spLocks/>
          </p:cNvSpPr>
          <p:nvPr/>
        </p:nvSpPr>
        <p:spPr bwMode="auto">
          <a:xfrm>
            <a:off x="2145880" y="2305724"/>
            <a:ext cx="177807" cy="72976"/>
          </a:xfrm>
          <a:custGeom>
            <a:avLst/>
            <a:gdLst>
              <a:gd name="T0" fmla="*/ 17 w 17"/>
              <a:gd name="T1" fmla="*/ 7 h 7"/>
              <a:gd name="T2" fmla="*/ 17 w 17"/>
              <a:gd name="T3" fmla="*/ 6 h 7"/>
              <a:gd name="T4" fmla="*/ 17 w 17"/>
              <a:gd name="T5" fmla="*/ 5 h 7"/>
              <a:gd name="T6" fmla="*/ 17 w 17"/>
              <a:gd name="T7" fmla="*/ 5 h 7"/>
              <a:gd name="T8" fmla="*/ 17 w 17"/>
              <a:gd name="T9" fmla="*/ 4 h 7"/>
              <a:gd name="T10" fmla="*/ 17 w 17"/>
              <a:gd name="T11" fmla="*/ 3 h 7"/>
              <a:gd name="T12" fmla="*/ 16 w 17"/>
              <a:gd name="T13" fmla="*/ 3 h 7"/>
              <a:gd name="T14" fmla="*/ 16 w 17"/>
              <a:gd name="T15" fmla="*/ 3 h 7"/>
              <a:gd name="T16" fmla="*/ 15 w 17"/>
              <a:gd name="T17" fmla="*/ 2 h 7"/>
              <a:gd name="T18" fmla="*/ 15 w 17"/>
              <a:gd name="T19" fmla="*/ 1 h 7"/>
              <a:gd name="T20" fmla="*/ 14 w 17"/>
              <a:gd name="T21" fmla="*/ 1 h 7"/>
              <a:gd name="T22" fmla="*/ 13 w 17"/>
              <a:gd name="T23" fmla="*/ 1 h 7"/>
              <a:gd name="T24" fmla="*/ 13 w 17"/>
              <a:gd name="T25" fmla="*/ 1 h 7"/>
              <a:gd name="T26" fmla="*/ 12 w 17"/>
              <a:gd name="T27" fmla="*/ 0 h 7"/>
              <a:gd name="T28" fmla="*/ 11 w 17"/>
              <a:gd name="T29" fmla="*/ 1 h 7"/>
              <a:gd name="T30" fmla="*/ 11 w 17"/>
              <a:gd name="T31" fmla="*/ 1 h 7"/>
              <a:gd name="T32" fmla="*/ 10 w 17"/>
              <a:gd name="T33" fmla="*/ 1 h 7"/>
              <a:gd name="T34" fmla="*/ 10 w 17"/>
              <a:gd name="T35" fmla="*/ 2 h 7"/>
              <a:gd name="T36" fmla="*/ 9 w 17"/>
              <a:gd name="T37" fmla="*/ 1 h 7"/>
              <a:gd name="T38" fmla="*/ 8 w 17"/>
              <a:gd name="T39" fmla="*/ 2 h 7"/>
              <a:gd name="T40" fmla="*/ 8 w 17"/>
              <a:gd name="T41" fmla="*/ 2 h 7"/>
              <a:gd name="T42" fmla="*/ 7 w 17"/>
              <a:gd name="T43" fmla="*/ 3 h 7"/>
              <a:gd name="T44" fmla="*/ 6 w 17"/>
              <a:gd name="T45" fmla="*/ 3 h 7"/>
              <a:gd name="T46" fmla="*/ 5 w 17"/>
              <a:gd name="T47" fmla="*/ 3 h 7"/>
              <a:gd name="T48" fmla="*/ 4 w 17"/>
              <a:gd name="T49" fmla="*/ 4 h 7"/>
              <a:gd name="T50" fmla="*/ 3 w 17"/>
              <a:gd name="T51" fmla="*/ 4 h 7"/>
              <a:gd name="T52" fmla="*/ 3 w 17"/>
              <a:gd name="T53" fmla="*/ 4 h 7"/>
              <a:gd name="T54" fmla="*/ 2 w 17"/>
              <a:gd name="T55" fmla="*/ 5 h 7"/>
              <a:gd name="T56" fmla="*/ 1 w 17"/>
              <a:gd name="T57" fmla="*/ 6 h 7"/>
              <a:gd name="T58" fmla="*/ 0 w 17"/>
              <a:gd name="T59" fmla="*/ 6 h 7"/>
              <a:gd name="T60" fmla="*/ 1 w 17"/>
              <a:gd name="T61" fmla="*/ 6 h 7"/>
              <a:gd name="T62" fmla="*/ 2 w 17"/>
              <a:gd name="T63" fmla="*/ 6 h 7"/>
              <a:gd name="T64" fmla="*/ 3 w 17"/>
              <a:gd name="T65" fmla="*/ 6 h 7"/>
              <a:gd name="T66" fmla="*/ 3 w 17"/>
              <a:gd name="T67" fmla="*/ 7 h 7"/>
              <a:gd name="T68" fmla="*/ 4 w 17"/>
              <a:gd name="T69" fmla="*/ 6 h 7"/>
              <a:gd name="T70" fmla="*/ 5 w 17"/>
              <a:gd name="T71" fmla="*/ 6 h 7"/>
              <a:gd name="T72" fmla="*/ 5 w 17"/>
              <a:gd name="T73" fmla="*/ 6 h 7"/>
              <a:gd name="T74" fmla="*/ 6 w 17"/>
              <a:gd name="T75" fmla="*/ 6 h 7"/>
              <a:gd name="T76" fmla="*/ 7 w 17"/>
              <a:gd name="T77" fmla="*/ 5 h 7"/>
              <a:gd name="T78" fmla="*/ 8 w 17"/>
              <a:gd name="T79" fmla="*/ 4 h 7"/>
              <a:gd name="T80" fmla="*/ 9 w 17"/>
              <a:gd name="T81" fmla="*/ 4 h 7"/>
              <a:gd name="T82" fmla="*/ 10 w 17"/>
              <a:gd name="T83" fmla="*/ 4 h 7"/>
              <a:gd name="T84" fmla="*/ 10 w 17"/>
              <a:gd name="T85" fmla="*/ 5 h 7"/>
              <a:gd name="T86" fmla="*/ 9 w 17"/>
              <a:gd name="T87" fmla="*/ 5 h 7"/>
              <a:gd name="T88" fmla="*/ 9 w 17"/>
              <a:gd name="T89" fmla="*/ 6 h 7"/>
              <a:gd name="T90" fmla="*/ 10 w 17"/>
              <a:gd name="T91" fmla="*/ 6 h 7"/>
              <a:gd name="T92" fmla="*/ 10 w 17"/>
              <a:gd name="T93" fmla="*/ 7 h 7"/>
              <a:gd name="T94" fmla="*/ 11 w 17"/>
              <a:gd name="T95" fmla="*/ 7 h 7"/>
              <a:gd name="T96" fmla="*/ 12 w 17"/>
              <a:gd name="T97" fmla="*/ 7 h 7"/>
              <a:gd name="T98" fmla="*/ 13 w 17"/>
              <a:gd name="T99" fmla="*/ 6 h 7"/>
              <a:gd name="T100" fmla="*/ 14 w 17"/>
              <a:gd name="T101" fmla="*/ 6 h 7"/>
              <a:gd name="T102" fmla="*/ 15 w 17"/>
              <a:gd name="T103" fmla="*/ 6 h 7"/>
              <a:gd name="T104" fmla="*/ 16 w 17"/>
              <a:gd name="T105" fmla="*/ 7 h 7"/>
              <a:gd name="T106" fmla="*/ 16 w 17"/>
              <a:gd name="T107" fmla="*/ 7 h 7"/>
              <a:gd name="T108" fmla="*/ 17 w 17"/>
              <a:gd name="T10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7">
                <a:moveTo>
                  <a:pt x="17" y="7"/>
                </a:moveTo>
                <a:cubicBezTo>
                  <a:pt x="17" y="6"/>
                  <a:pt x="17" y="6"/>
                  <a:pt x="17" y="6"/>
                </a:cubicBezTo>
                <a:cubicBezTo>
                  <a:pt x="17" y="5"/>
                  <a:pt x="16" y="5"/>
                  <a:pt x="17" y="5"/>
                </a:cubicBezTo>
                <a:cubicBezTo>
                  <a:pt x="17" y="5"/>
                  <a:pt x="17" y="5"/>
                  <a:pt x="17" y="5"/>
                </a:cubicBezTo>
                <a:cubicBezTo>
                  <a:pt x="17" y="4"/>
                  <a:pt x="17" y="4"/>
                  <a:pt x="17" y="4"/>
                </a:cubicBezTo>
                <a:cubicBezTo>
                  <a:pt x="17" y="4"/>
                  <a:pt x="17" y="3"/>
                  <a:pt x="17" y="3"/>
                </a:cubicBezTo>
                <a:cubicBezTo>
                  <a:pt x="17" y="3"/>
                  <a:pt x="16" y="3"/>
                  <a:pt x="16" y="3"/>
                </a:cubicBezTo>
                <a:cubicBezTo>
                  <a:pt x="16" y="3"/>
                  <a:pt x="16" y="3"/>
                  <a:pt x="16" y="3"/>
                </a:cubicBezTo>
                <a:cubicBezTo>
                  <a:pt x="15" y="2"/>
                  <a:pt x="15" y="3"/>
                  <a:pt x="15" y="2"/>
                </a:cubicBezTo>
                <a:cubicBezTo>
                  <a:pt x="14" y="2"/>
                  <a:pt x="15" y="2"/>
                  <a:pt x="15" y="1"/>
                </a:cubicBezTo>
                <a:cubicBezTo>
                  <a:pt x="15" y="1"/>
                  <a:pt x="15" y="1"/>
                  <a:pt x="14" y="1"/>
                </a:cubicBezTo>
                <a:cubicBezTo>
                  <a:pt x="14" y="0"/>
                  <a:pt x="14" y="1"/>
                  <a:pt x="13" y="1"/>
                </a:cubicBezTo>
                <a:cubicBezTo>
                  <a:pt x="13" y="1"/>
                  <a:pt x="13" y="1"/>
                  <a:pt x="13" y="1"/>
                </a:cubicBezTo>
                <a:cubicBezTo>
                  <a:pt x="12" y="0"/>
                  <a:pt x="12" y="0"/>
                  <a:pt x="12" y="0"/>
                </a:cubicBezTo>
                <a:cubicBezTo>
                  <a:pt x="12" y="0"/>
                  <a:pt x="11" y="0"/>
                  <a:pt x="11" y="1"/>
                </a:cubicBezTo>
                <a:cubicBezTo>
                  <a:pt x="11" y="1"/>
                  <a:pt x="11" y="1"/>
                  <a:pt x="11" y="1"/>
                </a:cubicBezTo>
                <a:cubicBezTo>
                  <a:pt x="11" y="1"/>
                  <a:pt x="11" y="1"/>
                  <a:pt x="10" y="1"/>
                </a:cubicBezTo>
                <a:cubicBezTo>
                  <a:pt x="10" y="1"/>
                  <a:pt x="10" y="2"/>
                  <a:pt x="10" y="2"/>
                </a:cubicBezTo>
                <a:cubicBezTo>
                  <a:pt x="9" y="2"/>
                  <a:pt x="9" y="1"/>
                  <a:pt x="9" y="1"/>
                </a:cubicBezTo>
                <a:cubicBezTo>
                  <a:pt x="9" y="2"/>
                  <a:pt x="9" y="2"/>
                  <a:pt x="8" y="2"/>
                </a:cubicBezTo>
                <a:cubicBezTo>
                  <a:pt x="8" y="2"/>
                  <a:pt x="8" y="2"/>
                  <a:pt x="8" y="2"/>
                </a:cubicBezTo>
                <a:cubicBezTo>
                  <a:pt x="7" y="3"/>
                  <a:pt x="7" y="3"/>
                  <a:pt x="7" y="3"/>
                </a:cubicBezTo>
                <a:cubicBezTo>
                  <a:pt x="6" y="3"/>
                  <a:pt x="6" y="3"/>
                  <a:pt x="6" y="3"/>
                </a:cubicBezTo>
                <a:cubicBezTo>
                  <a:pt x="6" y="3"/>
                  <a:pt x="6" y="3"/>
                  <a:pt x="5" y="3"/>
                </a:cubicBezTo>
                <a:cubicBezTo>
                  <a:pt x="5" y="4"/>
                  <a:pt x="5" y="4"/>
                  <a:pt x="4" y="4"/>
                </a:cubicBezTo>
                <a:cubicBezTo>
                  <a:pt x="4" y="4"/>
                  <a:pt x="4" y="4"/>
                  <a:pt x="3" y="4"/>
                </a:cubicBezTo>
                <a:cubicBezTo>
                  <a:pt x="3" y="4"/>
                  <a:pt x="3" y="4"/>
                  <a:pt x="3" y="4"/>
                </a:cubicBezTo>
                <a:cubicBezTo>
                  <a:pt x="2" y="5"/>
                  <a:pt x="2" y="5"/>
                  <a:pt x="2" y="5"/>
                </a:cubicBezTo>
                <a:cubicBezTo>
                  <a:pt x="2" y="5"/>
                  <a:pt x="1" y="5"/>
                  <a:pt x="1" y="6"/>
                </a:cubicBezTo>
                <a:cubicBezTo>
                  <a:pt x="1" y="6"/>
                  <a:pt x="0" y="6"/>
                  <a:pt x="0" y="6"/>
                </a:cubicBezTo>
                <a:cubicBezTo>
                  <a:pt x="0" y="7"/>
                  <a:pt x="1" y="6"/>
                  <a:pt x="1" y="6"/>
                </a:cubicBezTo>
                <a:cubicBezTo>
                  <a:pt x="2" y="6"/>
                  <a:pt x="2" y="6"/>
                  <a:pt x="2" y="6"/>
                </a:cubicBezTo>
                <a:cubicBezTo>
                  <a:pt x="2" y="6"/>
                  <a:pt x="2" y="6"/>
                  <a:pt x="3" y="6"/>
                </a:cubicBezTo>
                <a:cubicBezTo>
                  <a:pt x="3" y="6"/>
                  <a:pt x="3" y="6"/>
                  <a:pt x="3" y="7"/>
                </a:cubicBezTo>
                <a:cubicBezTo>
                  <a:pt x="4" y="7"/>
                  <a:pt x="4" y="7"/>
                  <a:pt x="4" y="6"/>
                </a:cubicBezTo>
                <a:cubicBezTo>
                  <a:pt x="5" y="6"/>
                  <a:pt x="4" y="6"/>
                  <a:pt x="5" y="6"/>
                </a:cubicBezTo>
                <a:cubicBezTo>
                  <a:pt x="5" y="6"/>
                  <a:pt x="5" y="6"/>
                  <a:pt x="5" y="6"/>
                </a:cubicBezTo>
                <a:cubicBezTo>
                  <a:pt x="6" y="6"/>
                  <a:pt x="6" y="6"/>
                  <a:pt x="6" y="6"/>
                </a:cubicBezTo>
                <a:cubicBezTo>
                  <a:pt x="7" y="5"/>
                  <a:pt x="7" y="6"/>
                  <a:pt x="7" y="5"/>
                </a:cubicBezTo>
                <a:cubicBezTo>
                  <a:pt x="7" y="5"/>
                  <a:pt x="7" y="5"/>
                  <a:pt x="8" y="4"/>
                </a:cubicBezTo>
                <a:cubicBezTo>
                  <a:pt x="8" y="4"/>
                  <a:pt x="8" y="4"/>
                  <a:pt x="9" y="4"/>
                </a:cubicBezTo>
                <a:cubicBezTo>
                  <a:pt x="9" y="4"/>
                  <a:pt x="10" y="4"/>
                  <a:pt x="10" y="4"/>
                </a:cubicBezTo>
                <a:cubicBezTo>
                  <a:pt x="10" y="4"/>
                  <a:pt x="10" y="5"/>
                  <a:pt x="10" y="5"/>
                </a:cubicBezTo>
                <a:cubicBezTo>
                  <a:pt x="10" y="5"/>
                  <a:pt x="9" y="5"/>
                  <a:pt x="9" y="5"/>
                </a:cubicBezTo>
                <a:cubicBezTo>
                  <a:pt x="9" y="5"/>
                  <a:pt x="9" y="6"/>
                  <a:pt x="9" y="6"/>
                </a:cubicBezTo>
                <a:cubicBezTo>
                  <a:pt x="9" y="6"/>
                  <a:pt x="10" y="6"/>
                  <a:pt x="10" y="6"/>
                </a:cubicBezTo>
                <a:cubicBezTo>
                  <a:pt x="10" y="6"/>
                  <a:pt x="10" y="7"/>
                  <a:pt x="10" y="7"/>
                </a:cubicBezTo>
                <a:cubicBezTo>
                  <a:pt x="11" y="7"/>
                  <a:pt x="11" y="7"/>
                  <a:pt x="11" y="7"/>
                </a:cubicBezTo>
                <a:cubicBezTo>
                  <a:pt x="12" y="7"/>
                  <a:pt x="12" y="7"/>
                  <a:pt x="12" y="7"/>
                </a:cubicBezTo>
                <a:cubicBezTo>
                  <a:pt x="13" y="6"/>
                  <a:pt x="13" y="6"/>
                  <a:pt x="13" y="6"/>
                </a:cubicBezTo>
                <a:cubicBezTo>
                  <a:pt x="14" y="6"/>
                  <a:pt x="14" y="6"/>
                  <a:pt x="14" y="6"/>
                </a:cubicBezTo>
                <a:cubicBezTo>
                  <a:pt x="14" y="6"/>
                  <a:pt x="15" y="6"/>
                  <a:pt x="15" y="6"/>
                </a:cubicBezTo>
                <a:cubicBezTo>
                  <a:pt x="15" y="6"/>
                  <a:pt x="15" y="7"/>
                  <a:pt x="16" y="7"/>
                </a:cubicBezTo>
                <a:cubicBezTo>
                  <a:pt x="16" y="7"/>
                  <a:pt x="16" y="7"/>
                  <a:pt x="16" y="7"/>
                </a:cubicBezTo>
                <a:cubicBezTo>
                  <a:pt x="17" y="7"/>
                  <a:pt x="17" y="7"/>
                  <a:pt x="17" y="7"/>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grpSp>
        <p:nvGrpSpPr>
          <p:cNvPr id="2" name="Group 9"/>
          <p:cNvGrpSpPr/>
          <p:nvPr/>
        </p:nvGrpSpPr>
        <p:grpSpPr>
          <a:xfrm>
            <a:off x="126615" y="1746966"/>
            <a:ext cx="8905794" cy="3986290"/>
            <a:chOff x="-92074" y="654051"/>
            <a:chExt cx="9144001" cy="4162425"/>
          </a:xfrm>
          <a:solidFill>
            <a:schemeClr val="tx1">
              <a:alpha val="10000"/>
            </a:schemeClr>
          </a:solidFill>
        </p:grpSpPr>
        <p:sp>
          <p:nvSpPr>
            <p:cNvPr id="14" name="Freeform 5"/>
            <p:cNvSpPr>
              <a:spLocks/>
            </p:cNvSpPr>
            <p:nvPr/>
          </p:nvSpPr>
          <p:spPr bwMode="auto">
            <a:xfrm>
              <a:off x="5716589" y="1692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 name="Freeform 6"/>
            <p:cNvSpPr>
              <a:spLocks/>
            </p:cNvSpPr>
            <p:nvPr/>
          </p:nvSpPr>
          <p:spPr bwMode="auto">
            <a:xfrm>
              <a:off x="5597527" y="1681164"/>
              <a:ext cx="442913" cy="249238"/>
            </a:xfrm>
            <a:custGeom>
              <a:avLst/>
              <a:gdLst>
                <a:gd name="T0" fmla="*/ 39 w 41"/>
                <a:gd name="T1" fmla="*/ 12 h 23"/>
                <a:gd name="T2" fmla="*/ 39 w 41"/>
                <a:gd name="T3" fmla="*/ 10 h 23"/>
                <a:gd name="T4" fmla="*/ 36 w 41"/>
                <a:gd name="T5" fmla="*/ 10 h 23"/>
                <a:gd name="T6" fmla="*/ 36 w 41"/>
                <a:gd name="T7" fmla="*/ 9 h 23"/>
                <a:gd name="T8" fmla="*/ 34 w 41"/>
                <a:gd name="T9" fmla="*/ 9 h 23"/>
                <a:gd name="T10" fmla="*/ 31 w 41"/>
                <a:gd name="T11" fmla="*/ 10 h 23"/>
                <a:gd name="T12" fmla="*/ 29 w 41"/>
                <a:gd name="T13" fmla="*/ 10 h 23"/>
                <a:gd name="T14" fmla="*/ 28 w 41"/>
                <a:gd name="T15" fmla="*/ 8 h 23"/>
                <a:gd name="T16" fmla="*/ 25 w 41"/>
                <a:gd name="T17" fmla="*/ 6 h 23"/>
                <a:gd name="T18" fmla="*/ 23 w 41"/>
                <a:gd name="T19" fmla="*/ 5 h 23"/>
                <a:gd name="T20" fmla="*/ 21 w 41"/>
                <a:gd name="T21" fmla="*/ 5 h 23"/>
                <a:gd name="T22" fmla="*/ 17 w 41"/>
                <a:gd name="T23" fmla="*/ 4 h 23"/>
                <a:gd name="T24" fmla="*/ 15 w 41"/>
                <a:gd name="T25" fmla="*/ 5 h 23"/>
                <a:gd name="T26" fmla="*/ 13 w 41"/>
                <a:gd name="T27" fmla="*/ 3 h 23"/>
                <a:gd name="T28" fmla="*/ 11 w 41"/>
                <a:gd name="T29" fmla="*/ 2 h 23"/>
                <a:gd name="T30" fmla="*/ 10 w 41"/>
                <a:gd name="T31" fmla="*/ 1 h 23"/>
                <a:gd name="T32" fmla="*/ 10 w 41"/>
                <a:gd name="T33" fmla="*/ 4 h 23"/>
                <a:gd name="T34" fmla="*/ 8 w 41"/>
                <a:gd name="T35" fmla="*/ 5 h 23"/>
                <a:gd name="T36" fmla="*/ 7 w 41"/>
                <a:gd name="T37" fmla="*/ 4 h 23"/>
                <a:gd name="T38" fmla="*/ 5 w 41"/>
                <a:gd name="T39" fmla="*/ 4 h 23"/>
                <a:gd name="T40" fmla="*/ 4 w 41"/>
                <a:gd name="T41" fmla="*/ 2 h 23"/>
                <a:gd name="T42" fmla="*/ 4 w 41"/>
                <a:gd name="T43" fmla="*/ 0 h 23"/>
                <a:gd name="T44" fmla="*/ 2 w 41"/>
                <a:gd name="T45" fmla="*/ 0 h 23"/>
                <a:gd name="T46" fmla="*/ 1 w 41"/>
                <a:gd name="T47" fmla="*/ 0 h 23"/>
                <a:gd name="T48" fmla="*/ 1 w 41"/>
                <a:gd name="T49" fmla="*/ 4 h 23"/>
                <a:gd name="T50" fmla="*/ 2 w 41"/>
                <a:gd name="T51" fmla="*/ 7 h 23"/>
                <a:gd name="T52" fmla="*/ 2 w 41"/>
                <a:gd name="T53" fmla="*/ 10 h 23"/>
                <a:gd name="T54" fmla="*/ 2 w 41"/>
                <a:gd name="T55" fmla="*/ 10 h 23"/>
                <a:gd name="T56" fmla="*/ 4 w 41"/>
                <a:gd name="T57" fmla="*/ 10 h 23"/>
                <a:gd name="T58" fmla="*/ 8 w 41"/>
                <a:gd name="T59" fmla="*/ 7 h 23"/>
                <a:gd name="T60" fmla="*/ 11 w 41"/>
                <a:gd name="T61" fmla="*/ 9 h 23"/>
                <a:gd name="T62" fmla="*/ 13 w 41"/>
                <a:gd name="T63" fmla="*/ 10 h 23"/>
                <a:gd name="T64" fmla="*/ 13 w 41"/>
                <a:gd name="T65" fmla="*/ 12 h 23"/>
                <a:gd name="T66" fmla="*/ 17 w 41"/>
                <a:gd name="T67" fmla="*/ 13 h 23"/>
                <a:gd name="T68" fmla="*/ 20 w 41"/>
                <a:gd name="T69" fmla="*/ 16 h 23"/>
                <a:gd name="T70" fmla="*/ 22 w 41"/>
                <a:gd name="T71" fmla="*/ 18 h 23"/>
                <a:gd name="T72" fmla="*/ 24 w 41"/>
                <a:gd name="T73" fmla="*/ 20 h 23"/>
                <a:gd name="T74" fmla="*/ 26 w 41"/>
                <a:gd name="T75" fmla="*/ 20 h 23"/>
                <a:gd name="T76" fmla="*/ 29 w 41"/>
                <a:gd name="T77" fmla="*/ 20 h 23"/>
                <a:gd name="T78" fmla="*/ 29 w 41"/>
                <a:gd name="T79" fmla="*/ 22 h 23"/>
                <a:gd name="T80" fmla="*/ 30 w 41"/>
                <a:gd name="T81" fmla="*/ 22 h 23"/>
                <a:gd name="T82" fmla="*/ 31 w 41"/>
                <a:gd name="T83" fmla="*/ 23 h 23"/>
                <a:gd name="T84" fmla="*/ 32 w 41"/>
                <a:gd name="T85" fmla="*/ 22 h 23"/>
                <a:gd name="T86" fmla="*/ 32 w 41"/>
                <a:gd name="T87" fmla="*/ 20 h 23"/>
                <a:gd name="T88" fmla="*/ 31 w 41"/>
                <a:gd name="T89" fmla="*/ 19 h 23"/>
                <a:gd name="T90" fmla="*/ 30 w 41"/>
                <a:gd name="T91" fmla="*/ 17 h 23"/>
                <a:gd name="T92" fmla="*/ 32 w 41"/>
                <a:gd name="T93" fmla="*/ 16 h 23"/>
                <a:gd name="T94" fmla="*/ 33 w 41"/>
                <a:gd name="T95" fmla="*/ 14 h 23"/>
                <a:gd name="T96" fmla="*/ 34 w 41"/>
                <a:gd name="T97" fmla="*/ 13 h 23"/>
                <a:gd name="T98" fmla="*/ 36 w 41"/>
                <a:gd name="T99" fmla="*/ 13 h 23"/>
                <a:gd name="T100" fmla="*/ 36 w 41"/>
                <a:gd name="T101" fmla="*/ 14 h 23"/>
                <a:gd name="T102" fmla="*/ 39 w 41"/>
                <a:gd name="T103" fmla="*/ 13 h 23"/>
                <a:gd name="T104" fmla="*/ 41 w 41"/>
                <a:gd name="T10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23">
                  <a:moveTo>
                    <a:pt x="40" y="12"/>
                  </a:moveTo>
                  <a:cubicBezTo>
                    <a:pt x="39" y="12"/>
                    <a:pt x="39" y="12"/>
                    <a:pt x="39" y="12"/>
                  </a:cubicBezTo>
                  <a:cubicBezTo>
                    <a:pt x="39" y="11"/>
                    <a:pt x="39" y="11"/>
                    <a:pt x="39" y="11"/>
                  </a:cubicBezTo>
                  <a:cubicBezTo>
                    <a:pt x="39" y="11"/>
                    <a:pt x="39" y="11"/>
                    <a:pt x="39" y="10"/>
                  </a:cubicBezTo>
                  <a:cubicBezTo>
                    <a:pt x="39" y="10"/>
                    <a:pt x="38" y="10"/>
                    <a:pt x="38" y="10"/>
                  </a:cubicBezTo>
                  <a:cubicBezTo>
                    <a:pt x="37" y="10"/>
                    <a:pt x="37" y="10"/>
                    <a:pt x="36" y="10"/>
                  </a:cubicBezTo>
                  <a:cubicBezTo>
                    <a:pt x="36" y="10"/>
                    <a:pt x="36" y="10"/>
                    <a:pt x="36" y="10"/>
                  </a:cubicBezTo>
                  <a:cubicBezTo>
                    <a:pt x="35" y="10"/>
                    <a:pt x="36" y="9"/>
                    <a:pt x="36" y="9"/>
                  </a:cubicBezTo>
                  <a:cubicBezTo>
                    <a:pt x="36" y="9"/>
                    <a:pt x="36" y="9"/>
                    <a:pt x="36" y="9"/>
                  </a:cubicBezTo>
                  <a:cubicBezTo>
                    <a:pt x="35" y="9"/>
                    <a:pt x="34" y="9"/>
                    <a:pt x="34" y="9"/>
                  </a:cubicBezTo>
                  <a:cubicBezTo>
                    <a:pt x="33" y="9"/>
                    <a:pt x="33" y="9"/>
                    <a:pt x="32" y="9"/>
                  </a:cubicBezTo>
                  <a:cubicBezTo>
                    <a:pt x="32" y="9"/>
                    <a:pt x="32" y="10"/>
                    <a:pt x="31" y="10"/>
                  </a:cubicBezTo>
                  <a:cubicBezTo>
                    <a:pt x="31" y="10"/>
                    <a:pt x="31" y="10"/>
                    <a:pt x="30" y="10"/>
                  </a:cubicBezTo>
                  <a:cubicBezTo>
                    <a:pt x="30" y="10"/>
                    <a:pt x="30" y="10"/>
                    <a:pt x="29" y="10"/>
                  </a:cubicBezTo>
                  <a:cubicBezTo>
                    <a:pt x="29" y="10"/>
                    <a:pt x="28" y="10"/>
                    <a:pt x="28" y="10"/>
                  </a:cubicBezTo>
                  <a:cubicBezTo>
                    <a:pt x="27" y="9"/>
                    <a:pt x="28" y="9"/>
                    <a:pt x="28" y="8"/>
                  </a:cubicBezTo>
                  <a:cubicBezTo>
                    <a:pt x="28" y="7"/>
                    <a:pt x="27" y="7"/>
                    <a:pt x="27" y="7"/>
                  </a:cubicBezTo>
                  <a:cubicBezTo>
                    <a:pt x="26" y="6"/>
                    <a:pt x="26" y="6"/>
                    <a:pt x="25" y="6"/>
                  </a:cubicBezTo>
                  <a:cubicBezTo>
                    <a:pt x="25" y="5"/>
                    <a:pt x="25" y="4"/>
                    <a:pt x="24" y="4"/>
                  </a:cubicBezTo>
                  <a:cubicBezTo>
                    <a:pt x="24" y="4"/>
                    <a:pt x="24" y="5"/>
                    <a:pt x="23" y="5"/>
                  </a:cubicBezTo>
                  <a:cubicBezTo>
                    <a:pt x="23" y="5"/>
                    <a:pt x="23" y="5"/>
                    <a:pt x="22" y="5"/>
                  </a:cubicBezTo>
                  <a:cubicBezTo>
                    <a:pt x="22" y="5"/>
                    <a:pt x="22" y="5"/>
                    <a:pt x="21" y="5"/>
                  </a:cubicBezTo>
                  <a:cubicBezTo>
                    <a:pt x="20" y="4"/>
                    <a:pt x="20" y="4"/>
                    <a:pt x="19" y="4"/>
                  </a:cubicBezTo>
                  <a:cubicBezTo>
                    <a:pt x="18" y="4"/>
                    <a:pt x="18" y="4"/>
                    <a:pt x="17" y="4"/>
                  </a:cubicBezTo>
                  <a:cubicBezTo>
                    <a:pt x="17" y="4"/>
                    <a:pt x="16" y="4"/>
                    <a:pt x="16" y="4"/>
                  </a:cubicBezTo>
                  <a:cubicBezTo>
                    <a:pt x="15" y="5"/>
                    <a:pt x="15" y="5"/>
                    <a:pt x="15" y="5"/>
                  </a:cubicBezTo>
                  <a:cubicBezTo>
                    <a:pt x="14" y="5"/>
                    <a:pt x="13" y="5"/>
                    <a:pt x="13" y="4"/>
                  </a:cubicBezTo>
                  <a:cubicBezTo>
                    <a:pt x="13" y="4"/>
                    <a:pt x="13" y="4"/>
                    <a:pt x="13" y="3"/>
                  </a:cubicBezTo>
                  <a:cubicBezTo>
                    <a:pt x="13" y="3"/>
                    <a:pt x="13" y="3"/>
                    <a:pt x="13" y="2"/>
                  </a:cubicBezTo>
                  <a:cubicBezTo>
                    <a:pt x="12" y="2"/>
                    <a:pt x="12" y="2"/>
                    <a:pt x="11" y="2"/>
                  </a:cubicBezTo>
                  <a:cubicBezTo>
                    <a:pt x="11" y="2"/>
                    <a:pt x="11" y="1"/>
                    <a:pt x="11" y="1"/>
                  </a:cubicBezTo>
                  <a:cubicBezTo>
                    <a:pt x="11" y="1"/>
                    <a:pt x="10" y="1"/>
                    <a:pt x="10" y="1"/>
                  </a:cubicBezTo>
                  <a:cubicBezTo>
                    <a:pt x="10" y="2"/>
                    <a:pt x="10" y="2"/>
                    <a:pt x="10" y="3"/>
                  </a:cubicBezTo>
                  <a:cubicBezTo>
                    <a:pt x="10" y="3"/>
                    <a:pt x="11" y="4"/>
                    <a:pt x="10" y="4"/>
                  </a:cubicBezTo>
                  <a:cubicBezTo>
                    <a:pt x="10" y="4"/>
                    <a:pt x="10" y="4"/>
                    <a:pt x="9" y="4"/>
                  </a:cubicBezTo>
                  <a:cubicBezTo>
                    <a:pt x="9" y="4"/>
                    <a:pt x="9" y="5"/>
                    <a:pt x="8" y="5"/>
                  </a:cubicBezTo>
                  <a:cubicBezTo>
                    <a:pt x="8" y="4"/>
                    <a:pt x="8" y="4"/>
                    <a:pt x="8" y="4"/>
                  </a:cubicBezTo>
                  <a:cubicBezTo>
                    <a:pt x="7" y="4"/>
                    <a:pt x="7" y="4"/>
                    <a:pt x="7" y="4"/>
                  </a:cubicBezTo>
                  <a:cubicBezTo>
                    <a:pt x="7" y="4"/>
                    <a:pt x="6" y="4"/>
                    <a:pt x="6" y="4"/>
                  </a:cubicBezTo>
                  <a:cubicBezTo>
                    <a:pt x="6" y="4"/>
                    <a:pt x="5" y="4"/>
                    <a:pt x="5" y="4"/>
                  </a:cubicBezTo>
                  <a:cubicBezTo>
                    <a:pt x="5" y="3"/>
                    <a:pt x="5" y="3"/>
                    <a:pt x="5" y="3"/>
                  </a:cubicBezTo>
                  <a:cubicBezTo>
                    <a:pt x="5" y="2"/>
                    <a:pt x="4" y="3"/>
                    <a:pt x="4" y="2"/>
                  </a:cubicBezTo>
                  <a:cubicBezTo>
                    <a:pt x="4" y="2"/>
                    <a:pt x="4" y="2"/>
                    <a:pt x="4" y="1"/>
                  </a:cubicBezTo>
                  <a:cubicBezTo>
                    <a:pt x="4" y="1"/>
                    <a:pt x="4" y="0"/>
                    <a:pt x="4" y="0"/>
                  </a:cubicBezTo>
                  <a:cubicBezTo>
                    <a:pt x="4" y="0"/>
                    <a:pt x="4" y="0"/>
                    <a:pt x="4" y="0"/>
                  </a:cubicBezTo>
                  <a:cubicBezTo>
                    <a:pt x="3" y="0"/>
                    <a:pt x="3" y="0"/>
                    <a:pt x="2" y="0"/>
                  </a:cubicBezTo>
                  <a:cubicBezTo>
                    <a:pt x="2" y="0"/>
                    <a:pt x="2" y="0"/>
                    <a:pt x="2" y="0"/>
                  </a:cubicBezTo>
                  <a:cubicBezTo>
                    <a:pt x="1" y="1"/>
                    <a:pt x="1" y="1"/>
                    <a:pt x="1" y="0"/>
                  </a:cubicBezTo>
                  <a:cubicBezTo>
                    <a:pt x="1" y="0"/>
                    <a:pt x="0" y="1"/>
                    <a:pt x="0" y="2"/>
                  </a:cubicBezTo>
                  <a:cubicBezTo>
                    <a:pt x="0" y="3"/>
                    <a:pt x="1" y="3"/>
                    <a:pt x="1" y="4"/>
                  </a:cubicBezTo>
                  <a:cubicBezTo>
                    <a:pt x="1" y="5"/>
                    <a:pt x="1" y="5"/>
                    <a:pt x="2" y="6"/>
                  </a:cubicBezTo>
                  <a:cubicBezTo>
                    <a:pt x="2" y="6"/>
                    <a:pt x="2" y="7"/>
                    <a:pt x="2" y="7"/>
                  </a:cubicBezTo>
                  <a:cubicBezTo>
                    <a:pt x="2" y="8"/>
                    <a:pt x="1" y="8"/>
                    <a:pt x="1" y="8"/>
                  </a:cubicBezTo>
                  <a:cubicBezTo>
                    <a:pt x="1" y="9"/>
                    <a:pt x="2" y="9"/>
                    <a:pt x="2" y="10"/>
                  </a:cubicBezTo>
                  <a:cubicBezTo>
                    <a:pt x="2" y="10"/>
                    <a:pt x="2" y="10"/>
                    <a:pt x="2" y="10"/>
                  </a:cubicBezTo>
                  <a:cubicBezTo>
                    <a:pt x="2" y="10"/>
                    <a:pt x="2" y="10"/>
                    <a:pt x="2" y="10"/>
                  </a:cubicBezTo>
                  <a:cubicBezTo>
                    <a:pt x="3" y="10"/>
                    <a:pt x="3" y="11"/>
                    <a:pt x="3" y="11"/>
                  </a:cubicBezTo>
                  <a:cubicBezTo>
                    <a:pt x="4" y="11"/>
                    <a:pt x="4" y="10"/>
                    <a:pt x="4" y="10"/>
                  </a:cubicBezTo>
                  <a:cubicBezTo>
                    <a:pt x="5" y="9"/>
                    <a:pt x="5" y="9"/>
                    <a:pt x="6" y="8"/>
                  </a:cubicBezTo>
                  <a:cubicBezTo>
                    <a:pt x="7" y="8"/>
                    <a:pt x="7" y="7"/>
                    <a:pt x="8" y="7"/>
                  </a:cubicBezTo>
                  <a:cubicBezTo>
                    <a:pt x="9" y="7"/>
                    <a:pt x="9" y="7"/>
                    <a:pt x="10" y="8"/>
                  </a:cubicBezTo>
                  <a:cubicBezTo>
                    <a:pt x="10" y="8"/>
                    <a:pt x="10" y="8"/>
                    <a:pt x="11" y="9"/>
                  </a:cubicBezTo>
                  <a:cubicBezTo>
                    <a:pt x="11" y="9"/>
                    <a:pt x="12" y="9"/>
                    <a:pt x="12" y="10"/>
                  </a:cubicBezTo>
                  <a:cubicBezTo>
                    <a:pt x="12" y="10"/>
                    <a:pt x="12" y="10"/>
                    <a:pt x="13" y="10"/>
                  </a:cubicBezTo>
                  <a:cubicBezTo>
                    <a:pt x="13" y="11"/>
                    <a:pt x="13" y="11"/>
                    <a:pt x="13" y="11"/>
                  </a:cubicBezTo>
                  <a:cubicBezTo>
                    <a:pt x="13" y="12"/>
                    <a:pt x="13" y="12"/>
                    <a:pt x="13" y="12"/>
                  </a:cubicBezTo>
                  <a:cubicBezTo>
                    <a:pt x="14" y="12"/>
                    <a:pt x="14" y="12"/>
                    <a:pt x="15" y="12"/>
                  </a:cubicBezTo>
                  <a:cubicBezTo>
                    <a:pt x="16" y="12"/>
                    <a:pt x="16" y="12"/>
                    <a:pt x="17" y="13"/>
                  </a:cubicBezTo>
                  <a:cubicBezTo>
                    <a:pt x="17" y="14"/>
                    <a:pt x="18" y="14"/>
                    <a:pt x="18" y="15"/>
                  </a:cubicBezTo>
                  <a:cubicBezTo>
                    <a:pt x="19" y="15"/>
                    <a:pt x="19" y="15"/>
                    <a:pt x="20" y="16"/>
                  </a:cubicBezTo>
                  <a:cubicBezTo>
                    <a:pt x="20" y="16"/>
                    <a:pt x="20" y="17"/>
                    <a:pt x="21" y="17"/>
                  </a:cubicBezTo>
                  <a:cubicBezTo>
                    <a:pt x="21" y="18"/>
                    <a:pt x="21" y="18"/>
                    <a:pt x="22" y="18"/>
                  </a:cubicBezTo>
                  <a:cubicBezTo>
                    <a:pt x="22" y="19"/>
                    <a:pt x="22" y="19"/>
                    <a:pt x="23" y="19"/>
                  </a:cubicBezTo>
                  <a:cubicBezTo>
                    <a:pt x="23" y="19"/>
                    <a:pt x="23" y="20"/>
                    <a:pt x="24" y="20"/>
                  </a:cubicBezTo>
                  <a:cubicBezTo>
                    <a:pt x="24" y="20"/>
                    <a:pt x="25" y="20"/>
                    <a:pt x="25" y="20"/>
                  </a:cubicBezTo>
                  <a:cubicBezTo>
                    <a:pt x="26" y="20"/>
                    <a:pt x="26" y="20"/>
                    <a:pt x="26" y="20"/>
                  </a:cubicBezTo>
                  <a:cubicBezTo>
                    <a:pt x="27" y="20"/>
                    <a:pt x="27" y="20"/>
                    <a:pt x="28" y="20"/>
                  </a:cubicBezTo>
                  <a:cubicBezTo>
                    <a:pt x="28" y="20"/>
                    <a:pt x="28" y="20"/>
                    <a:pt x="29" y="20"/>
                  </a:cubicBezTo>
                  <a:cubicBezTo>
                    <a:pt x="29" y="21"/>
                    <a:pt x="29" y="21"/>
                    <a:pt x="29" y="21"/>
                  </a:cubicBezTo>
                  <a:cubicBezTo>
                    <a:pt x="29" y="22"/>
                    <a:pt x="29" y="22"/>
                    <a:pt x="29" y="22"/>
                  </a:cubicBezTo>
                  <a:cubicBezTo>
                    <a:pt x="29" y="22"/>
                    <a:pt x="29" y="22"/>
                    <a:pt x="29" y="22"/>
                  </a:cubicBezTo>
                  <a:cubicBezTo>
                    <a:pt x="29" y="22"/>
                    <a:pt x="29" y="22"/>
                    <a:pt x="30" y="22"/>
                  </a:cubicBezTo>
                  <a:cubicBezTo>
                    <a:pt x="30" y="22"/>
                    <a:pt x="30" y="23"/>
                    <a:pt x="30" y="23"/>
                  </a:cubicBezTo>
                  <a:cubicBezTo>
                    <a:pt x="31" y="23"/>
                    <a:pt x="31" y="23"/>
                    <a:pt x="31" y="23"/>
                  </a:cubicBezTo>
                  <a:cubicBezTo>
                    <a:pt x="31" y="23"/>
                    <a:pt x="31" y="23"/>
                    <a:pt x="32" y="23"/>
                  </a:cubicBezTo>
                  <a:cubicBezTo>
                    <a:pt x="32" y="22"/>
                    <a:pt x="32" y="22"/>
                    <a:pt x="32" y="22"/>
                  </a:cubicBezTo>
                  <a:cubicBezTo>
                    <a:pt x="32" y="21"/>
                    <a:pt x="32" y="21"/>
                    <a:pt x="32" y="21"/>
                  </a:cubicBezTo>
                  <a:cubicBezTo>
                    <a:pt x="33" y="21"/>
                    <a:pt x="33" y="20"/>
                    <a:pt x="32" y="20"/>
                  </a:cubicBezTo>
                  <a:cubicBezTo>
                    <a:pt x="32" y="20"/>
                    <a:pt x="32" y="19"/>
                    <a:pt x="32" y="19"/>
                  </a:cubicBezTo>
                  <a:cubicBezTo>
                    <a:pt x="32" y="19"/>
                    <a:pt x="32" y="19"/>
                    <a:pt x="31" y="19"/>
                  </a:cubicBezTo>
                  <a:cubicBezTo>
                    <a:pt x="31" y="19"/>
                    <a:pt x="31" y="19"/>
                    <a:pt x="30" y="19"/>
                  </a:cubicBezTo>
                  <a:cubicBezTo>
                    <a:pt x="30" y="18"/>
                    <a:pt x="30" y="18"/>
                    <a:pt x="30" y="17"/>
                  </a:cubicBezTo>
                  <a:cubicBezTo>
                    <a:pt x="30" y="17"/>
                    <a:pt x="31" y="17"/>
                    <a:pt x="31" y="17"/>
                  </a:cubicBezTo>
                  <a:cubicBezTo>
                    <a:pt x="31" y="16"/>
                    <a:pt x="31" y="16"/>
                    <a:pt x="32" y="16"/>
                  </a:cubicBezTo>
                  <a:cubicBezTo>
                    <a:pt x="32" y="15"/>
                    <a:pt x="33" y="15"/>
                    <a:pt x="33" y="15"/>
                  </a:cubicBezTo>
                  <a:cubicBezTo>
                    <a:pt x="33" y="15"/>
                    <a:pt x="33" y="15"/>
                    <a:pt x="33" y="14"/>
                  </a:cubicBezTo>
                  <a:cubicBezTo>
                    <a:pt x="33" y="14"/>
                    <a:pt x="33" y="14"/>
                    <a:pt x="33" y="14"/>
                  </a:cubicBezTo>
                  <a:cubicBezTo>
                    <a:pt x="33" y="13"/>
                    <a:pt x="33" y="13"/>
                    <a:pt x="34" y="13"/>
                  </a:cubicBezTo>
                  <a:cubicBezTo>
                    <a:pt x="34" y="13"/>
                    <a:pt x="34" y="12"/>
                    <a:pt x="35" y="13"/>
                  </a:cubicBezTo>
                  <a:cubicBezTo>
                    <a:pt x="35" y="13"/>
                    <a:pt x="35" y="13"/>
                    <a:pt x="36" y="13"/>
                  </a:cubicBezTo>
                  <a:cubicBezTo>
                    <a:pt x="36" y="13"/>
                    <a:pt x="36" y="13"/>
                    <a:pt x="36" y="13"/>
                  </a:cubicBezTo>
                  <a:cubicBezTo>
                    <a:pt x="36" y="14"/>
                    <a:pt x="36" y="14"/>
                    <a:pt x="36" y="14"/>
                  </a:cubicBezTo>
                  <a:cubicBezTo>
                    <a:pt x="37" y="14"/>
                    <a:pt x="37" y="14"/>
                    <a:pt x="38" y="13"/>
                  </a:cubicBezTo>
                  <a:cubicBezTo>
                    <a:pt x="38" y="13"/>
                    <a:pt x="38" y="13"/>
                    <a:pt x="39" y="13"/>
                  </a:cubicBezTo>
                  <a:cubicBezTo>
                    <a:pt x="39" y="13"/>
                    <a:pt x="40" y="13"/>
                    <a:pt x="40" y="13"/>
                  </a:cubicBezTo>
                  <a:cubicBezTo>
                    <a:pt x="41" y="12"/>
                    <a:pt x="41" y="12"/>
                    <a:pt x="41" y="11"/>
                  </a:cubicBezTo>
                  <a:cubicBezTo>
                    <a:pt x="40" y="11"/>
                    <a:pt x="40" y="12"/>
                    <a:pt x="40" y="1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 name="Freeform 7"/>
            <p:cNvSpPr>
              <a:spLocks/>
            </p:cNvSpPr>
            <p:nvPr/>
          </p:nvSpPr>
          <p:spPr bwMode="auto">
            <a:xfrm>
              <a:off x="7421564" y="2308226"/>
              <a:ext cx="33338" cy="96838"/>
            </a:xfrm>
            <a:custGeom>
              <a:avLst/>
              <a:gdLst>
                <a:gd name="T0" fmla="*/ 3 w 3"/>
                <a:gd name="T1" fmla="*/ 0 h 9"/>
                <a:gd name="T2" fmla="*/ 2 w 3"/>
                <a:gd name="T3" fmla="*/ 0 h 9"/>
                <a:gd name="T4" fmla="*/ 1 w 3"/>
                <a:gd name="T5" fmla="*/ 0 h 9"/>
                <a:gd name="T6" fmla="*/ 1 w 3"/>
                <a:gd name="T7" fmla="*/ 0 h 9"/>
                <a:gd name="T8" fmla="*/ 0 w 3"/>
                <a:gd name="T9" fmla="*/ 2 h 9"/>
                <a:gd name="T10" fmla="*/ 0 w 3"/>
                <a:gd name="T11" fmla="*/ 3 h 9"/>
                <a:gd name="T12" fmla="*/ 0 w 3"/>
                <a:gd name="T13" fmla="*/ 4 h 9"/>
                <a:gd name="T14" fmla="*/ 0 w 3"/>
                <a:gd name="T15" fmla="*/ 6 h 9"/>
                <a:gd name="T16" fmla="*/ 0 w 3"/>
                <a:gd name="T17" fmla="*/ 7 h 9"/>
                <a:gd name="T18" fmla="*/ 1 w 3"/>
                <a:gd name="T19" fmla="*/ 8 h 9"/>
                <a:gd name="T20" fmla="*/ 2 w 3"/>
                <a:gd name="T21" fmla="*/ 8 h 9"/>
                <a:gd name="T22" fmla="*/ 2 w 3"/>
                <a:gd name="T23" fmla="*/ 8 h 9"/>
                <a:gd name="T24" fmla="*/ 2 w 3"/>
                <a:gd name="T25" fmla="*/ 7 h 9"/>
                <a:gd name="T26" fmla="*/ 3 w 3"/>
                <a:gd name="T27" fmla="*/ 6 h 9"/>
                <a:gd name="T28" fmla="*/ 3 w 3"/>
                <a:gd name="T29" fmla="*/ 6 h 9"/>
                <a:gd name="T30" fmla="*/ 3 w 3"/>
                <a:gd name="T31" fmla="*/ 5 h 9"/>
                <a:gd name="T32" fmla="*/ 3 w 3"/>
                <a:gd name="T33" fmla="*/ 4 h 9"/>
                <a:gd name="T34" fmla="*/ 2 w 3"/>
                <a:gd name="T35" fmla="*/ 3 h 9"/>
                <a:gd name="T36" fmla="*/ 3 w 3"/>
                <a:gd name="T37" fmla="*/ 3 h 9"/>
                <a:gd name="T38" fmla="*/ 3 w 3"/>
                <a:gd name="T39" fmla="*/ 2 h 9"/>
                <a:gd name="T40" fmla="*/ 3 w 3"/>
                <a:gd name="T41" fmla="*/ 1 h 9"/>
                <a:gd name="T42" fmla="*/ 3 w 3"/>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9">
                  <a:moveTo>
                    <a:pt x="3" y="0"/>
                  </a:moveTo>
                  <a:cubicBezTo>
                    <a:pt x="3" y="0"/>
                    <a:pt x="3" y="0"/>
                    <a:pt x="2" y="0"/>
                  </a:cubicBezTo>
                  <a:cubicBezTo>
                    <a:pt x="2" y="0"/>
                    <a:pt x="2" y="0"/>
                    <a:pt x="1" y="0"/>
                  </a:cubicBezTo>
                  <a:cubicBezTo>
                    <a:pt x="1" y="0"/>
                    <a:pt x="1" y="0"/>
                    <a:pt x="1" y="0"/>
                  </a:cubicBezTo>
                  <a:cubicBezTo>
                    <a:pt x="0" y="1"/>
                    <a:pt x="1" y="1"/>
                    <a:pt x="0" y="2"/>
                  </a:cubicBezTo>
                  <a:cubicBezTo>
                    <a:pt x="0" y="2"/>
                    <a:pt x="0" y="2"/>
                    <a:pt x="0" y="3"/>
                  </a:cubicBezTo>
                  <a:cubicBezTo>
                    <a:pt x="0" y="4"/>
                    <a:pt x="0" y="4"/>
                    <a:pt x="0" y="4"/>
                  </a:cubicBezTo>
                  <a:cubicBezTo>
                    <a:pt x="0" y="5"/>
                    <a:pt x="0" y="5"/>
                    <a:pt x="0" y="6"/>
                  </a:cubicBezTo>
                  <a:cubicBezTo>
                    <a:pt x="0" y="6"/>
                    <a:pt x="0" y="6"/>
                    <a:pt x="0" y="7"/>
                  </a:cubicBezTo>
                  <a:cubicBezTo>
                    <a:pt x="0" y="7"/>
                    <a:pt x="0" y="7"/>
                    <a:pt x="1" y="8"/>
                  </a:cubicBezTo>
                  <a:cubicBezTo>
                    <a:pt x="1" y="8"/>
                    <a:pt x="1" y="9"/>
                    <a:pt x="2" y="8"/>
                  </a:cubicBezTo>
                  <a:cubicBezTo>
                    <a:pt x="2" y="8"/>
                    <a:pt x="2" y="8"/>
                    <a:pt x="2" y="8"/>
                  </a:cubicBezTo>
                  <a:cubicBezTo>
                    <a:pt x="2" y="8"/>
                    <a:pt x="2" y="8"/>
                    <a:pt x="2" y="7"/>
                  </a:cubicBezTo>
                  <a:cubicBezTo>
                    <a:pt x="2" y="7"/>
                    <a:pt x="2" y="7"/>
                    <a:pt x="3" y="6"/>
                  </a:cubicBezTo>
                  <a:cubicBezTo>
                    <a:pt x="3" y="6"/>
                    <a:pt x="3" y="6"/>
                    <a:pt x="3" y="6"/>
                  </a:cubicBezTo>
                  <a:cubicBezTo>
                    <a:pt x="3" y="5"/>
                    <a:pt x="3" y="5"/>
                    <a:pt x="3" y="5"/>
                  </a:cubicBezTo>
                  <a:cubicBezTo>
                    <a:pt x="3" y="5"/>
                    <a:pt x="3" y="5"/>
                    <a:pt x="3" y="4"/>
                  </a:cubicBezTo>
                  <a:cubicBezTo>
                    <a:pt x="3" y="4"/>
                    <a:pt x="2" y="4"/>
                    <a:pt x="2" y="3"/>
                  </a:cubicBezTo>
                  <a:cubicBezTo>
                    <a:pt x="2" y="3"/>
                    <a:pt x="3" y="3"/>
                    <a:pt x="3" y="3"/>
                  </a:cubicBezTo>
                  <a:cubicBezTo>
                    <a:pt x="3" y="3"/>
                    <a:pt x="3" y="2"/>
                    <a:pt x="3" y="2"/>
                  </a:cubicBezTo>
                  <a:cubicBezTo>
                    <a:pt x="3" y="2"/>
                    <a:pt x="3" y="2"/>
                    <a:pt x="3" y="1"/>
                  </a:cubicBezTo>
                  <a:cubicBezTo>
                    <a:pt x="3" y="1"/>
                    <a:pt x="3" y="1"/>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 name="Freeform 8"/>
            <p:cNvSpPr>
              <a:spLocks/>
            </p:cNvSpPr>
            <p:nvPr/>
          </p:nvSpPr>
          <p:spPr bwMode="auto">
            <a:xfrm>
              <a:off x="7131052" y="2470151"/>
              <a:ext cx="63500" cy="53975"/>
            </a:xfrm>
            <a:custGeom>
              <a:avLst/>
              <a:gdLst>
                <a:gd name="T0" fmla="*/ 5 w 6"/>
                <a:gd name="T1" fmla="*/ 2 h 5"/>
                <a:gd name="T2" fmla="*/ 6 w 6"/>
                <a:gd name="T3" fmla="*/ 1 h 5"/>
                <a:gd name="T4" fmla="*/ 5 w 6"/>
                <a:gd name="T5" fmla="*/ 0 h 5"/>
                <a:gd name="T6" fmla="*/ 5 w 6"/>
                <a:gd name="T7" fmla="*/ 0 h 5"/>
                <a:gd name="T8" fmla="*/ 3 w 6"/>
                <a:gd name="T9" fmla="*/ 0 h 5"/>
                <a:gd name="T10" fmla="*/ 2 w 6"/>
                <a:gd name="T11" fmla="*/ 0 h 5"/>
                <a:gd name="T12" fmla="*/ 1 w 6"/>
                <a:gd name="T13" fmla="*/ 1 h 5"/>
                <a:gd name="T14" fmla="*/ 0 w 6"/>
                <a:gd name="T15" fmla="*/ 2 h 5"/>
                <a:gd name="T16" fmla="*/ 0 w 6"/>
                <a:gd name="T17" fmla="*/ 2 h 5"/>
                <a:gd name="T18" fmla="*/ 0 w 6"/>
                <a:gd name="T19" fmla="*/ 3 h 5"/>
                <a:gd name="T20" fmla="*/ 0 w 6"/>
                <a:gd name="T21" fmla="*/ 4 h 5"/>
                <a:gd name="T22" fmla="*/ 1 w 6"/>
                <a:gd name="T23" fmla="*/ 5 h 5"/>
                <a:gd name="T24" fmla="*/ 3 w 6"/>
                <a:gd name="T25" fmla="*/ 5 h 5"/>
                <a:gd name="T26" fmla="*/ 4 w 6"/>
                <a:gd name="T27" fmla="*/ 5 h 5"/>
                <a:gd name="T28" fmla="*/ 4 w 6"/>
                <a:gd name="T29" fmla="*/ 4 h 5"/>
                <a:gd name="T30" fmla="*/ 5 w 6"/>
                <a:gd name="T31" fmla="*/ 3 h 5"/>
                <a:gd name="T32" fmla="*/ 5 w 6"/>
                <a:gd name="T33" fmla="*/ 3 h 5"/>
                <a:gd name="T34" fmla="*/ 5 w 6"/>
                <a:gd name="T35" fmla="*/ 2 h 5"/>
                <a:gd name="T36" fmla="*/ 5 w 6"/>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2"/>
                  </a:moveTo>
                  <a:cubicBezTo>
                    <a:pt x="6" y="2"/>
                    <a:pt x="6" y="1"/>
                    <a:pt x="6" y="1"/>
                  </a:cubicBezTo>
                  <a:cubicBezTo>
                    <a:pt x="5" y="0"/>
                    <a:pt x="5" y="0"/>
                    <a:pt x="5" y="0"/>
                  </a:cubicBezTo>
                  <a:cubicBezTo>
                    <a:pt x="5" y="0"/>
                    <a:pt x="5" y="0"/>
                    <a:pt x="5" y="0"/>
                  </a:cubicBezTo>
                  <a:cubicBezTo>
                    <a:pt x="4" y="0"/>
                    <a:pt x="4" y="0"/>
                    <a:pt x="3" y="0"/>
                  </a:cubicBezTo>
                  <a:cubicBezTo>
                    <a:pt x="3" y="0"/>
                    <a:pt x="2" y="0"/>
                    <a:pt x="2" y="0"/>
                  </a:cubicBezTo>
                  <a:cubicBezTo>
                    <a:pt x="1" y="0"/>
                    <a:pt x="1" y="1"/>
                    <a:pt x="1" y="1"/>
                  </a:cubicBezTo>
                  <a:cubicBezTo>
                    <a:pt x="0" y="1"/>
                    <a:pt x="0" y="1"/>
                    <a:pt x="0" y="2"/>
                  </a:cubicBezTo>
                  <a:cubicBezTo>
                    <a:pt x="0" y="2"/>
                    <a:pt x="0" y="2"/>
                    <a:pt x="0" y="2"/>
                  </a:cubicBezTo>
                  <a:cubicBezTo>
                    <a:pt x="0" y="3"/>
                    <a:pt x="0" y="3"/>
                    <a:pt x="0" y="3"/>
                  </a:cubicBezTo>
                  <a:cubicBezTo>
                    <a:pt x="0" y="4"/>
                    <a:pt x="0" y="4"/>
                    <a:pt x="0" y="4"/>
                  </a:cubicBezTo>
                  <a:cubicBezTo>
                    <a:pt x="1" y="5"/>
                    <a:pt x="1" y="5"/>
                    <a:pt x="1" y="5"/>
                  </a:cubicBezTo>
                  <a:cubicBezTo>
                    <a:pt x="2" y="5"/>
                    <a:pt x="2" y="5"/>
                    <a:pt x="3" y="5"/>
                  </a:cubicBezTo>
                  <a:cubicBezTo>
                    <a:pt x="3" y="5"/>
                    <a:pt x="4" y="5"/>
                    <a:pt x="4" y="5"/>
                  </a:cubicBezTo>
                  <a:cubicBezTo>
                    <a:pt x="4" y="4"/>
                    <a:pt x="4" y="4"/>
                    <a:pt x="4" y="4"/>
                  </a:cubicBezTo>
                  <a:cubicBezTo>
                    <a:pt x="4" y="4"/>
                    <a:pt x="5" y="4"/>
                    <a:pt x="5" y="3"/>
                  </a:cubicBezTo>
                  <a:cubicBezTo>
                    <a:pt x="5" y="3"/>
                    <a:pt x="5" y="3"/>
                    <a:pt x="5" y="3"/>
                  </a:cubicBezTo>
                  <a:cubicBezTo>
                    <a:pt x="5" y="2"/>
                    <a:pt x="5" y="2"/>
                    <a:pt x="5" y="2"/>
                  </a:cubicBezTo>
                  <a:cubicBezTo>
                    <a:pt x="5" y="2"/>
                    <a:pt x="5"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 name="Freeform 9"/>
            <p:cNvSpPr>
              <a:spLocks/>
            </p:cNvSpPr>
            <p:nvPr/>
          </p:nvSpPr>
          <p:spPr bwMode="auto">
            <a:xfrm>
              <a:off x="7194552" y="2870201"/>
              <a:ext cx="269875" cy="184150"/>
            </a:xfrm>
            <a:custGeom>
              <a:avLst/>
              <a:gdLst>
                <a:gd name="T0" fmla="*/ 24 w 25"/>
                <a:gd name="T1" fmla="*/ 6 h 17"/>
                <a:gd name="T2" fmla="*/ 24 w 25"/>
                <a:gd name="T3" fmla="*/ 4 h 17"/>
                <a:gd name="T4" fmla="*/ 23 w 25"/>
                <a:gd name="T5" fmla="*/ 4 h 17"/>
                <a:gd name="T6" fmla="*/ 22 w 25"/>
                <a:gd name="T7" fmla="*/ 3 h 17"/>
                <a:gd name="T8" fmla="*/ 21 w 25"/>
                <a:gd name="T9" fmla="*/ 1 h 17"/>
                <a:gd name="T10" fmla="*/ 20 w 25"/>
                <a:gd name="T11" fmla="*/ 0 h 17"/>
                <a:gd name="T12" fmla="*/ 18 w 25"/>
                <a:gd name="T13" fmla="*/ 0 h 17"/>
                <a:gd name="T14" fmla="*/ 17 w 25"/>
                <a:gd name="T15" fmla="*/ 3 h 17"/>
                <a:gd name="T16" fmla="*/ 16 w 25"/>
                <a:gd name="T17" fmla="*/ 4 h 17"/>
                <a:gd name="T18" fmla="*/ 15 w 25"/>
                <a:gd name="T19" fmla="*/ 5 h 17"/>
                <a:gd name="T20" fmla="*/ 14 w 25"/>
                <a:gd name="T21" fmla="*/ 6 h 17"/>
                <a:gd name="T22" fmla="*/ 13 w 25"/>
                <a:gd name="T23" fmla="*/ 7 h 17"/>
                <a:gd name="T24" fmla="*/ 12 w 25"/>
                <a:gd name="T25" fmla="*/ 7 h 17"/>
                <a:gd name="T26" fmla="*/ 11 w 25"/>
                <a:gd name="T27" fmla="*/ 8 h 17"/>
                <a:gd name="T28" fmla="*/ 10 w 25"/>
                <a:gd name="T29" fmla="*/ 10 h 17"/>
                <a:gd name="T30" fmla="*/ 8 w 25"/>
                <a:gd name="T31" fmla="*/ 12 h 17"/>
                <a:gd name="T32" fmla="*/ 5 w 25"/>
                <a:gd name="T33" fmla="*/ 13 h 17"/>
                <a:gd name="T34" fmla="*/ 5 w 25"/>
                <a:gd name="T35" fmla="*/ 15 h 17"/>
                <a:gd name="T36" fmla="*/ 3 w 25"/>
                <a:gd name="T37" fmla="*/ 15 h 17"/>
                <a:gd name="T38" fmla="*/ 1 w 25"/>
                <a:gd name="T39" fmla="*/ 15 h 17"/>
                <a:gd name="T40" fmla="*/ 0 w 25"/>
                <a:gd name="T41" fmla="*/ 14 h 17"/>
                <a:gd name="T42" fmla="*/ 1 w 25"/>
                <a:gd name="T43" fmla="*/ 15 h 17"/>
                <a:gd name="T44" fmla="*/ 3 w 25"/>
                <a:gd name="T45" fmla="*/ 17 h 17"/>
                <a:gd name="T46" fmla="*/ 5 w 25"/>
                <a:gd name="T47" fmla="*/ 17 h 17"/>
                <a:gd name="T48" fmla="*/ 7 w 25"/>
                <a:gd name="T49" fmla="*/ 16 h 17"/>
                <a:gd name="T50" fmla="*/ 9 w 25"/>
                <a:gd name="T51" fmla="*/ 15 h 17"/>
                <a:gd name="T52" fmla="*/ 11 w 25"/>
                <a:gd name="T53" fmla="*/ 16 h 17"/>
                <a:gd name="T54" fmla="*/ 13 w 25"/>
                <a:gd name="T55" fmla="*/ 15 h 17"/>
                <a:gd name="T56" fmla="*/ 14 w 25"/>
                <a:gd name="T57" fmla="*/ 14 h 17"/>
                <a:gd name="T58" fmla="*/ 15 w 25"/>
                <a:gd name="T59" fmla="*/ 11 h 17"/>
                <a:gd name="T60" fmla="*/ 16 w 25"/>
                <a:gd name="T61" fmla="*/ 9 h 17"/>
                <a:gd name="T62" fmla="*/ 18 w 25"/>
                <a:gd name="T63" fmla="*/ 8 h 17"/>
                <a:gd name="T64" fmla="*/ 20 w 25"/>
                <a:gd name="T65" fmla="*/ 8 h 17"/>
                <a:gd name="T66" fmla="*/ 22 w 25"/>
                <a:gd name="T67" fmla="*/ 8 h 17"/>
                <a:gd name="T68" fmla="*/ 23 w 25"/>
                <a:gd name="T69" fmla="*/ 8 h 17"/>
                <a:gd name="T70" fmla="*/ 23 w 25"/>
                <a:gd name="T7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7">
                  <a:moveTo>
                    <a:pt x="23" y="6"/>
                  </a:moveTo>
                  <a:cubicBezTo>
                    <a:pt x="23" y="6"/>
                    <a:pt x="24" y="6"/>
                    <a:pt x="24" y="6"/>
                  </a:cubicBezTo>
                  <a:cubicBezTo>
                    <a:pt x="25" y="6"/>
                    <a:pt x="25" y="5"/>
                    <a:pt x="25" y="5"/>
                  </a:cubicBezTo>
                  <a:cubicBezTo>
                    <a:pt x="25" y="5"/>
                    <a:pt x="25" y="5"/>
                    <a:pt x="24" y="4"/>
                  </a:cubicBezTo>
                  <a:cubicBezTo>
                    <a:pt x="24" y="4"/>
                    <a:pt x="24" y="4"/>
                    <a:pt x="24" y="4"/>
                  </a:cubicBezTo>
                  <a:cubicBezTo>
                    <a:pt x="23" y="3"/>
                    <a:pt x="23" y="4"/>
                    <a:pt x="23" y="4"/>
                  </a:cubicBezTo>
                  <a:cubicBezTo>
                    <a:pt x="22" y="3"/>
                    <a:pt x="22" y="3"/>
                    <a:pt x="22" y="3"/>
                  </a:cubicBezTo>
                  <a:cubicBezTo>
                    <a:pt x="22" y="3"/>
                    <a:pt x="22" y="3"/>
                    <a:pt x="22" y="3"/>
                  </a:cubicBezTo>
                  <a:cubicBezTo>
                    <a:pt x="21" y="3"/>
                    <a:pt x="21" y="3"/>
                    <a:pt x="21" y="2"/>
                  </a:cubicBezTo>
                  <a:cubicBezTo>
                    <a:pt x="21" y="2"/>
                    <a:pt x="21" y="2"/>
                    <a:pt x="21" y="1"/>
                  </a:cubicBezTo>
                  <a:cubicBezTo>
                    <a:pt x="21" y="1"/>
                    <a:pt x="20" y="1"/>
                    <a:pt x="20" y="1"/>
                  </a:cubicBezTo>
                  <a:cubicBezTo>
                    <a:pt x="20" y="1"/>
                    <a:pt x="20" y="0"/>
                    <a:pt x="20" y="0"/>
                  </a:cubicBezTo>
                  <a:cubicBezTo>
                    <a:pt x="19" y="0"/>
                    <a:pt x="19" y="0"/>
                    <a:pt x="19" y="0"/>
                  </a:cubicBezTo>
                  <a:cubicBezTo>
                    <a:pt x="18" y="0"/>
                    <a:pt x="18" y="0"/>
                    <a:pt x="18" y="0"/>
                  </a:cubicBezTo>
                  <a:cubicBezTo>
                    <a:pt x="17" y="1"/>
                    <a:pt x="17" y="1"/>
                    <a:pt x="17" y="1"/>
                  </a:cubicBezTo>
                  <a:cubicBezTo>
                    <a:pt x="17" y="2"/>
                    <a:pt x="17" y="2"/>
                    <a:pt x="17" y="3"/>
                  </a:cubicBezTo>
                  <a:cubicBezTo>
                    <a:pt x="17" y="3"/>
                    <a:pt x="17" y="3"/>
                    <a:pt x="16" y="3"/>
                  </a:cubicBezTo>
                  <a:cubicBezTo>
                    <a:pt x="16" y="3"/>
                    <a:pt x="16" y="3"/>
                    <a:pt x="16" y="4"/>
                  </a:cubicBezTo>
                  <a:cubicBezTo>
                    <a:pt x="16" y="4"/>
                    <a:pt x="16" y="4"/>
                    <a:pt x="16" y="4"/>
                  </a:cubicBezTo>
                  <a:cubicBezTo>
                    <a:pt x="15" y="4"/>
                    <a:pt x="15" y="4"/>
                    <a:pt x="15" y="5"/>
                  </a:cubicBezTo>
                  <a:cubicBezTo>
                    <a:pt x="15" y="5"/>
                    <a:pt x="15" y="5"/>
                    <a:pt x="15" y="5"/>
                  </a:cubicBezTo>
                  <a:cubicBezTo>
                    <a:pt x="15" y="6"/>
                    <a:pt x="15" y="6"/>
                    <a:pt x="14" y="6"/>
                  </a:cubicBezTo>
                  <a:cubicBezTo>
                    <a:pt x="14" y="6"/>
                    <a:pt x="13" y="5"/>
                    <a:pt x="13" y="6"/>
                  </a:cubicBezTo>
                  <a:cubicBezTo>
                    <a:pt x="13" y="6"/>
                    <a:pt x="13" y="6"/>
                    <a:pt x="13" y="7"/>
                  </a:cubicBezTo>
                  <a:cubicBezTo>
                    <a:pt x="12" y="7"/>
                    <a:pt x="12" y="7"/>
                    <a:pt x="12" y="7"/>
                  </a:cubicBezTo>
                  <a:cubicBezTo>
                    <a:pt x="12" y="7"/>
                    <a:pt x="12" y="7"/>
                    <a:pt x="12" y="7"/>
                  </a:cubicBezTo>
                  <a:cubicBezTo>
                    <a:pt x="11" y="7"/>
                    <a:pt x="11" y="7"/>
                    <a:pt x="11" y="8"/>
                  </a:cubicBezTo>
                  <a:cubicBezTo>
                    <a:pt x="11" y="8"/>
                    <a:pt x="11" y="8"/>
                    <a:pt x="11" y="8"/>
                  </a:cubicBezTo>
                  <a:cubicBezTo>
                    <a:pt x="11" y="9"/>
                    <a:pt x="11" y="9"/>
                    <a:pt x="10" y="9"/>
                  </a:cubicBezTo>
                  <a:cubicBezTo>
                    <a:pt x="10" y="10"/>
                    <a:pt x="10" y="10"/>
                    <a:pt x="10" y="10"/>
                  </a:cubicBezTo>
                  <a:cubicBezTo>
                    <a:pt x="9" y="11"/>
                    <a:pt x="9" y="11"/>
                    <a:pt x="9" y="11"/>
                  </a:cubicBezTo>
                  <a:cubicBezTo>
                    <a:pt x="8" y="12"/>
                    <a:pt x="8" y="12"/>
                    <a:pt x="8" y="12"/>
                  </a:cubicBezTo>
                  <a:cubicBezTo>
                    <a:pt x="7" y="12"/>
                    <a:pt x="7" y="11"/>
                    <a:pt x="6" y="12"/>
                  </a:cubicBezTo>
                  <a:cubicBezTo>
                    <a:pt x="6" y="12"/>
                    <a:pt x="6" y="12"/>
                    <a:pt x="5" y="13"/>
                  </a:cubicBezTo>
                  <a:cubicBezTo>
                    <a:pt x="5" y="13"/>
                    <a:pt x="5" y="13"/>
                    <a:pt x="5" y="14"/>
                  </a:cubicBezTo>
                  <a:cubicBezTo>
                    <a:pt x="5" y="14"/>
                    <a:pt x="5" y="14"/>
                    <a:pt x="5" y="15"/>
                  </a:cubicBezTo>
                  <a:cubicBezTo>
                    <a:pt x="5" y="15"/>
                    <a:pt x="5" y="16"/>
                    <a:pt x="4" y="16"/>
                  </a:cubicBezTo>
                  <a:cubicBezTo>
                    <a:pt x="4" y="16"/>
                    <a:pt x="4" y="15"/>
                    <a:pt x="3" y="15"/>
                  </a:cubicBezTo>
                  <a:cubicBezTo>
                    <a:pt x="3" y="15"/>
                    <a:pt x="2" y="15"/>
                    <a:pt x="2" y="15"/>
                  </a:cubicBezTo>
                  <a:cubicBezTo>
                    <a:pt x="2" y="15"/>
                    <a:pt x="2" y="15"/>
                    <a:pt x="1" y="15"/>
                  </a:cubicBezTo>
                  <a:cubicBezTo>
                    <a:pt x="1" y="14"/>
                    <a:pt x="1" y="14"/>
                    <a:pt x="1" y="14"/>
                  </a:cubicBezTo>
                  <a:cubicBezTo>
                    <a:pt x="1" y="14"/>
                    <a:pt x="0" y="14"/>
                    <a:pt x="0" y="14"/>
                  </a:cubicBezTo>
                  <a:cubicBezTo>
                    <a:pt x="1" y="15"/>
                    <a:pt x="1" y="15"/>
                    <a:pt x="1" y="15"/>
                  </a:cubicBezTo>
                  <a:cubicBezTo>
                    <a:pt x="1" y="15"/>
                    <a:pt x="1" y="15"/>
                    <a:pt x="1" y="15"/>
                  </a:cubicBezTo>
                  <a:cubicBezTo>
                    <a:pt x="1" y="16"/>
                    <a:pt x="1" y="16"/>
                    <a:pt x="2" y="16"/>
                  </a:cubicBezTo>
                  <a:cubicBezTo>
                    <a:pt x="2" y="17"/>
                    <a:pt x="2" y="17"/>
                    <a:pt x="3" y="17"/>
                  </a:cubicBezTo>
                  <a:cubicBezTo>
                    <a:pt x="3" y="17"/>
                    <a:pt x="4" y="16"/>
                    <a:pt x="4" y="16"/>
                  </a:cubicBezTo>
                  <a:cubicBezTo>
                    <a:pt x="5" y="16"/>
                    <a:pt x="5" y="16"/>
                    <a:pt x="5" y="17"/>
                  </a:cubicBezTo>
                  <a:cubicBezTo>
                    <a:pt x="6" y="17"/>
                    <a:pt x="6" y="17"/>
                    <a:pt x="6" y="17"/>
                  </a:cubicBezTo>
                  <a:cubicBezTo>
                    <a:pt x="7" y="17"/>
                    <a:pt x="7" y="17"/>
                    <a:pt x="7" y="16"/>
                  </a:cubicBezTo>
                  <a:cubicBezTo>
                    <a:pt x="7" y="16"/>
                    <a:pt x="7" y="15"/>
                    <a:pt x="8" y="15"/>
                  </a:cubicBezTo>
                  <a:cubicBezTo>
                    <a:pt x="8" y="15"/>
                    <a:pt x="8" y="15"/>
                    <a:pt x="9" y="15"/>
                  </a:cubicBezTo>
                  <a:cubicBezTo>
                    <a:pt x="9" y="15"/>
                    <a:pt x="9" y="16"/>
                    <a:pt x="10" y="16"/>
                  </a:cubicBezTo>
                  <a:cubicBezTo>
                    <a:pt x="10" y="16"/>
                    <a:pt x="11" y="16"/>
                    <a:pt x="11" y="16"/>
                  </a:cubicBezTo>
                  <a:cubicBezTo>
                    <a:pt x="12" y="16"/>
                    <a:pt x="12" y="15"/>
                    <a:pt x="12" y="15"/>
                  </a:cubicBezTo>
                  <a:cubicBezTo>
                    <a:pt x="12" y="15"/>
                    <a:pt x="13" y="15"/>
                    <a:pt x="13" y="15"/>
                  </a:cubicBezTo>
                  <a:cubicBezTo>
                    <a:pt x="13" y="15"/>
                    <a:pt x="14" y="15"/>
                    <a:pt x="14" y="15"/>
                  </a:cubicBezTo>
                  <a:cubicBezTo>
                    <a:pt x="14" y="14"/>
                    <a:pt x="13" y="14"/>
                    <a:pt x="14" y="14"/>
                  </a:cubicBezTo>
                  <a:cubicBezTo>
                    <a:pt x="14" y="13"/>
                    <a:pt x="14" y="13"/>
                    <a:pt x="14" y="13"/>
                  </a:cubicBezTo>
                  <a:cubicBezTo>
                    <a:pt x="15" y="12"/>
                    <a:pt x="14" y="11"/>
                    <a:pt x="15" y="11"/>
                  </a:cubicBezTo>
                  <a:cubicBezTo>
                    <a:pt x="15" y="11"/>
                    <a:pt x="15" y="11"/>
                    <a:pt x="16" y="11"/>
                  </a:cubicBezTo>
                  <a:cubicBezTo>
                    <a:pt x="16" y="10"/>
                    <a:pt x="15" y="10"/>
                    <a:pt x="16" y="9"/>
                  </a:cubicBezTo>
                  <a:cubicBezTo>
                    <a:pt x="16" y="9"/>
                    <a:pt x="16" y="8"/>
                    <a:pt x="16" y="8"/>
                  </a:cubicBezTo>
                  <a:cubicBezTo>
                    <a:pt x="17" y="7"/>
                    <a:pt x="17" y="8"/>
                    <a:pt x="18" y="8"/>
                  </a:cubicBezTo>
                  <a:cubicBezTo>
                    <a:pt x="18" y="7"/>
                    <a:pt x="18" y="7"/>
                    <a:pt x="19" y="7"/>
                  </a:cubicBezTo>
                  <a:cubicBezTo>
                    <a:pt x="19" y="7"/>
                    <a:pt x="19" y="7"/>
                    <a:pt x="20" y="8"/>
                  </a:cubicBezTo>
                  <a:cubicBezTo>
                    <a:pt x="20" y="8"/>
                    <a:pt x="21" y="8"/>
                    <a:pt x="21" y="8"/>
                  </a:cubicBezTo>
                  <a:cubicBezTo>
                    <a:pt x="22" y="8"/>
                    <a:pt x="22" y="8"/>
                    <a:pt x="22" y="8"/>
                  </a:cubicBezTo>
                  <a:cubicBezTo>
                    <a:pt x="22" y="8"/>
                    <a:pt x="22" y="8"/>
                    <a:pt x="22" y="8"/>
                  </a:cubicBezTo>
                  <a:cubicBezTo>
                    <a:pt x="22" y="8"/>
                    <a:pt x="23" y="8"/>
                    <a:pt x="23" y="8"/>
                  </a:cubicBezTo>
                  <a:cubicBezTo>
                    <a:pt x="23" y="8"/>
                    <a:pt x="23" y="8"/>
                    <a:pt x="23" y="7"/>
                  </a:cubicBezTo>
                  <a:cubicBezTo>
                    <a:pt x="23" y="7"/>
                    <a:pt x="22" y="7"/>
                    <a:pt x="23" y="7"/>
                  </a:cubicBezTo>
                  <a:cubicBezTo>
                    <a:pt x="23" y="6"/>
                    <a:pt x="23" y="6"/>
                    <a:pt x="23"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 name="Freeform 10"/>
            <p:cNvSpPr>
              <a:spLocks/>
            </p:cNvSpPr>
            <p:nvPr/>
          </p:nvSpPr>
          <p:spPr bwMode="auto">
            <a:xfrm>
              <a:off x="1160464" y="1389064"/>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 name="Freeform 11"/>
            <p:cNvSpPr>
              <a:spLocks/>
            </p:cNvSpPr>
            <p:nvPr/>
          </p:nvSpPr>
          <p:spPr bwMode="auto">
            <a:xfrm>
              <a:off x="2541589" y="2589214"/>
              <a:ext cx="11113" cy="22225"/>
            </a:xfrm>
            <a:custGeom>
              <a:avLst/>
              <a:gdLst>
                <a:gd name="T0" fmla="*/ 1 w 1"/>
                <a:gd name="T1" fmla="*/ 1 h 2"/>
                <a:gd name="T2" fmla="*/ 1 w 1"/>
                <a:gd name="T3" fmla="*/ 1 h 2"/>
                <a:gd name="T4" fmla="*/ 0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1" y="0"/>
                    <a:pt x="0" y="1"/>
                  </a:cubicBezTo>
                  <a:cubicBezTo>
                    <a:pt x="0" y="1"/>
                    <a:pt x="0" y="1"/>
                    <a:pt x="0" y="1"/>
                  </a:cubicBezTo>
                  <a:cubicBezTo>
                    <a:pt x="1" y="2"/>
                    <a:pt x="1"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 name="Freeform 12"/>
            <p:cNvSpPr>
              <a:spLocks/>
            </p:cNvSpPr>
            <p:nvPr/>
          </p:nvSpPr>
          <p:spPr bwMode="auto">
            <a:xfrm>
              <a:off x="1160464" y="2070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 name="Freeform 13"/>
            <p:cNvSpPr>
              <a:spLocks/>
            </p:cNvSpPr>
            <p:nvPr/>
          </p:nvSpPr>
          <p:spPr bwMode="auto">
            <a:xfrm>
              <a:off x="1160464" y="2070101"/>
              <a:ext cx="722313" cy="561975"/>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 name="Freeform 14"/>
            <p:cNvSpPr>
              <a:spLocks/>
            </p:cNvSpPr>
            <p:nvPr/>
          </p:nvSpPr>
          <p:spPr bwMode="auto">
            <a:xfrm>
              <a:off x="2714627" y="2903539"/>
              <a:ext cx="87313" cy="119063"/>
            </a:xfrm>
            <a:custGeom>
              <a:avLst/>
              <a:gdLst>
                <a:gd name="T0" fmla="*/ 2 w 8"/>
                <a:gd name="T1" fmla="*/ 11 h 11"/>
                <a:gd name="T2" fmla="*/ 3 w 8"/>
                <a:gd name="T3" fmla="*/ 10 h 11"/>
                <a:gd name="T4" fmla="*/ 4 w 8"/>
                <a:gd name="T5" fmla="*/ 10 h 11"/>
                <a:gd name="T6" fmla="*/ 6 w 8"/>
                <a:gd name="T7" fmla="*/ 10 h 11"/>
                <a:gd name="T8" fmla="*/ 6 w 8"/>
                <a:gd name="T9" fmla="*/ 9 h 11"/>
                <a:gd name="T10" fmla="*/ 7 w 8"/>
                <a:gd name="T11" fmla="*/ 7 h 11"/>
                <a:gd name="T12" fmla="*/ 7 w 8"/>
                <a:gd name="T13" fmla="*/ 6 h 11"/>
                <a:gd name="T14" fmla="*/ 8 w 8"/>
                <a:gd name="T15" fmla="*/ 5 h 11"/>
                <a:gd name="T16" fmla="*/ 8 w 8"/>
                <a:gd name="T17" fmla="*/ 5 h 11"/>
                <a:gd name="T18" fmla="*/ 7 w 8"/>
                <a:gd name="T19" fmla="*/ 3 h 11"/>
                <a:gd name="T20" fmla="*/ 7 w 8"/>
                <a:gd name="T21" fmla="*/ 2 h 11"/>
                <a:gd name="T22" fmla="*/ 6 w 8"/>
                <a:gd name="T23" fmla="*/ 2 h 11"/>
                <a:gd name="T24" fmla="*/ 5 w 8"/>
                <a:gd name="T25" fmla="*/ 2 h 11"/>
                <a:gd name="T26" fmla="*/ 4 w 8"/>
                <a:gd name="T27" fmla="*/ 1 h 11"/>
                <a:gd name="T28" fmla="*/ 3 w 8"/>
                <a:gd name="T29" fmla="*/ 1 h 11"/>
                <a:gd name="T30" fmla="*/ 2 w 8"/>
                <a:gd name="T31" fmla="*/ 0 h 11"/>
                <a:gd name="T32" fmla="*/ 2 w 8"/>
                <a:gd name="T33" fmla="*/ 0 h 11"/>
                <a:gd name="T34" fmla="*/ 2 w 8"/>
                <a:gd name="T35" fmla="*/ 1 h 11"/>
                <a:gd name="T36" fmla="*/ 1 w 8"/>
                <a:gd name="T37" fmla="*/ 2 h 11"/>
                <a:gd name="T38" fmla="*/ 1 w 8"/>
                <a:gd name="T39" fmla="*/ 5 h 11"/>
                <a:gd name="T40" fmla="*/ 2 w 8"/>
                <a:gd name="T41" fmla="*/ 7 h 11"/>
                <a:gd name="T42" fmla="*/ 2 w 8"/>
                <a:gd name="T43" fmla="*/ 8 h 11"/>
                <a:gd name="T44" fmla="*/ 1 w 8"/>
                <a:gd name="T45" fmla="*/ 9 h 11"/>
                <a:gd name="T46" fmla="*/ 0 w 8"/>
                <a:gd name="T47" fmla="*/ 10 h 11"/>
                <a:gd name="T48" fmla="*/ 0 w 8"/>
                <a:gd name="T49" fmla="*/ 10 h 11"/>
                <a:gd name="T50" fmla="*/ 1 w 8"/>
                <a:gd name="T51" fmla="*/ 11 h 11"/>
                <a:gd name="T52" fmla="*/ 2 w 8"/>
                <a:gd name="T5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2" y="11"/>
                  </a:moveTo>
                  <a:cubicBezTo>
                    <a:pt x="2" y="11"/>
                    <a:pt x="3" y="10"/>
                    <a:pt x="3" y="10"/>
                  </a:cubicBezTo>
                  <a:cubicBezTo>
                    <a:pt x="4" y="10"/>
                    <a:pt x="4" y="11"/>
                    <a:pt x="4" y="10"/>
                  </a:cubicBezTo>
                  <a:cubicBezTo>
                    <a:pt x="5" y="10"/>
                    <a:pt x="5" y="10"/>
                    <a:pt x="6" y="10"/>
                  </a:cubicBezTo>
                  <a:cubicBezTo>
                    <a:pt x="6" y="9"/>
                    <a:pt x="6" y="9"/>
                    <a:pt x="6" y="9"/>
                  </a:cubicBezTo>
                  <a:cubicBezTo>
                    <a:pt x="6" y="8"/>
                    <a:pt x="6" y="8"/>
                    <a:pt x="7" y="7"/>
                  </a:cubicBezTo>
                  <a:cubicBezTo>
                    <a:pt x="7" y="7"/>
                    <a:pt x="7" y="6"/>
                    <a:pt x="7" y="6"/>
                  </a:cubicBezTo>
                  <a:cubicBezTo>
                    <a:pt x="8" y="5"/>
                    <a:pt x="8" y="5"/>
                    <a:pt x="8" y="5"/>
                  </a:cubicBezTo>
                  <a:cubicBezTo>
                    <a:pt x="8" y="5"/>
                    <a:pt x="8" y="5"/>
                    <a:pt x="8" y="5"/>
                  </a:cubicBezTo>
                  <a:cubicBezTo>
                    <a:pt x="8" y="4"/>
                    <a:pt x="8" y="4"/>
                    <a:pt x="7" y="3"/>
                  </a:cubicBezTo>
                  <a:cubicBezTo>
                    <a:pt x="7" y="3"/>
                    <a:pt x="7" y="2"/>
                    <a:pt x="7" y="2"/>
                  </a:cubicBezTo>
                  <a:cubicBezTo>
                    <a:pt x="6" y="2"/>
                    <a:pt x="6" y="2"/>
                    <a:pt x="6" y="2"/>
                  </a:cubicBezTo>
                  <a:cubicBezTo>
                    <a:pt x="5" y="2"/>
                    <a:pt x="5" y="2"/>
                    <a:pt x="5" y="2"/>
                  </a:cubicBezTo>
                  <a:cubicBezTo>
                    <a:pt x="5" y="1"/>
                    <a:pt x="4" y="2"/>
                    <a:pt x="4" y="1"/>
                  </a:cubicBezTo>
                  <a:cubicBezTo>
                    <a:pt x="3" y="1"/>
                    <a:pt x="3" y="1"/>
                    <a:pt x="3" y="1"/>
                  </a:cubicBezTo>
                  <a:cubicBezTo>
                    <a:pt x="3" y="0"/>
                    <a:pt x="3" y="0"/>
                    <a:pt x="2" y="0"/>
                  </a:cubicBezTo>
                  <a:cubicBezTo>
                    <a:pt x="2" y="0"/>
                    <a:pt x="2" y="0"/>
                    <a:pt x="2" y="0"/>
                  </a:cubicBezTo>
                  <a:cubicBezTo>
                    <a:pt x="2" y="1"/>
                    <a:pt x="2" y="1"/>
                    <a:pt x="2" y="1"/>
                  </a:cubicBezTo>
                  <a:cubicBezTo>
                    <a:pt x="2" y="2"/>
                    <a:pt x="1" y="2"/>
                    <a:pt x="1" y="2"/>
                  </a:cubicBezTo>
                  <a:cubicBezTo>
                    <a:pt x="1" y="3"/>
                    <a:pt x="1" y="4"/>
                    <a:pt x="1" y="5"/>
                  </a:cubicBezTo>
                  <a:cubicBezTo>
                    <a:pt x="1" y="6"/>
                    <a:pt x="2" y="6"/>
                    <a:pt x="2" y="7"/>
                  </a:cubicBezTo>
                  <a:cubicBezTo>
                    <a:pt x="2" y="7"/>
                    <a:pt x="2" y="7"/>
                    <a:pt x="2" y="8"/>
                  </a:cubicBezTo>
                  <a:cubicBezTo>
                    <a:pt x="2" y="8"/>
                    <a:pt x="1" y="9"/>
                    <a:pt x="1" y="9"/>
                  </a:cubicBezTo>
                  <a:cubicBezTo>
                    <a:pt x="1" y="9"/>
                    <a:pt x="1" y="10"/>
                    <a:pt x="0" y="10"/>
                  </a:cubicBezTo>
                  <a:cubicBezTo>
                    <a:pt x="0" y="10"/>
                    <a:pt x="0" y="10"/>
                    <a:pt x="0" y="10"/>
                  </a:cubicBezTo>
                  <a:cubicBezTo>
                    <a:pt x="1" y="10"/>
                    <a:pt x="1" y="11"/>
                    <a:pt x="1" y="11"/>
                  </a:cubicBezTo>
                  <a:cubicBezTo>
                    <a:pt x="2" y="11"/>
                    <a:pt x="2" y="11"/>
                    <a:pt x="2"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 name="Freeform 15"/>
            <p:cNvSpPr>
              <a:spLocks/>
            </p:cNvSpPr>
            <p:nvPr/>
          </p:nvSpPr>
          <p:spPr bwMode="auto">
            <a:xfrm>
              <a:off x="2217739" y="2708276"/>
              <a:ext cx="366713" cy="357188"/>
            </a:xfrm>
            <a:custGeom>
              <a:avLst/>
              <a:gdLst>
                <a:gd name="T0" fmla="*/ 33 w 34"/>
                <a:gd name="T1" fmla="*/ 10 h 33"/>
                <a:gd name="T2" fmla="*/ 31 w 34"/>
                <a:gd name="T3" fmla="*/ 9 h 33"/>
                <a:gd name="T4" fmla="*/ 31 w 34"/>
                <a:gd name="T5" fmla="*/ 7 h 33"/>
                <a:gd name="T6" fmla="*/ 29 w 34"/>
                <a:gd name="T7" fmla="*/ 6 h 33"/>
                <a:gd name="T8" fmla="*/ 28 w 34"/>
                <a:gd name="T9" fmla="*/ 6 h 33"/>
                <a:gd name="T10" fmla="*/ 27 w 34"/>
                <a:gd name="T11" fmla="*/ 5 h 33"/>
                <a:gd name="T12" fmla="*/ 29 w 34"/>
                <a:gd name="T13" fmla="*/ 4 h 33"/>
                <a:gd name="T14" fmla="*/ 27 w 34"/>
                <a:gd name="T15" fmla="*/ 3 h 33"/>
                <a:gd name="T16" fmla="*/ 25 w 34"/>
                <a:gd name="T17" fmla="*/ 4 h 33"/>
                <a:gd name="T18" fmla="*/ 23 w 34"/>
                <a:gd name="T19" fmla="*/ 4 h 33"/>
                <a:gd name="T20" fmla="*/ 22 w 34"/>
                <a:gd name="T21" fmla="*/ 6 h 33"/>
                <a:gd name="T22" fmla="*/ 19 w 34"/>
                <a:gd name="T23" fmla="*/ 4 h 33"/>
                <a:gd name="T24" fmla="*/ 17 w 34"/>
                <a:gd name="T25" fmla="*/ 4 h 33"/>
                <a:gd name="T26" fmla="*/ 13 w 34"/>
                <a:gd name="T27" fmla="*/ 4 h 33"/>
                <a:gd name="T28" fmla="*/ 12 w 34"/>
                <a:gd name="T29" fmla="*/ 2 h 33"/>
                <a:gd name="T30" fmla="*/ 9 w 34"/>
                <a:gd name="T31" fmla="*/ 2 h 33"/>
                <a:gd name="T32" fmla="*/ 9 w 34"/>
                <a:gd name="T33" fmla="*/ 0 h 33"/>
                <a:gd name="T34" fmla="*/ 8 w 34"/>
                <a:gd name="T35" fmla="*/ 1 h 33"/>
                <a:gd name="T36" fmla="*/ 8 w 34"/>
                <a:gd name="T37" fmla="*/ 2 h 33"/>
                <a:gd name="T38" fmla="*/ 5 w 34"/>
                <a:gd name="T39" fmla="*/ 3 h 33"/>
                <a:gd name="T40" fmla="*/ 4 w 34"/>
                <a:gd name="T41" fmla="*/ 3 h 33"/>
                <a:gd name="T42" fmla="*/ 3 w 34"/>
                <a:gd name="T43" fmla="*/ 2 h 33"/>
                <a:gd name="T44" fmla="*/ 1 w 34"/>
                <a:gd name="T45" fmla="*/ 4 h 33"/>
                <a:gd name="T46" fmla="*/ 1 w 34"/>
                <a:gd name="T47" fmla="*/ 7 h 33"/>
                <a:gd name="T48" fmla="*/ 1 w 34"/>
                <a:gd name="T49" fmla="*/ 9 h 33"/>
                <a:gd name="T50" fmla="*/ 2 w 34"/>
                <a:gd name="T51" fmla="*/ 11 h 33"/>
                <a:gd name="T52" fmla="*/ 2 w 34"/>
                <a:gd name="T53" fmla="*/ 14 h 33"/>
                <a:gd name="T54" fmla="*/ 6 w 34"/>
                <a:gd name="T55" fmla="*/ 15 h 33"/>
                <a:gd name="T56" fmla="*/ 8 w 34"/>
                <a:gd name="T57" fmla="*/ 16 h 33"/>
                <a:gd name="T58" fmla="*/ 9 w 34"/>
                <a:gd name="T59" fmla="*/ 17 h 33"/>
                <a:gd name="T60" fmla="*/ 12 w 34"/>
                <a:gd name="T61" fmla="*/ 17 h 33"/>
                <a:gd name="T62" fmla="*/ 14 w 34"/>
                <a:gd name="T63" fmla="*/ 17 h 33"/>
                <a:gd name="T64" fmla="*/ 13 w 34"/>
                <a:gd name="T65" fmla="*/ 20 h 33"/>
                <a:gd name="T66" fmla="*/ 13 w 34"/>
                <a:gd name="T67" fmla="*/ 24 h 33"/>
                <a:gd name="T68" fmla="*/ 13 w 34"/>
                <a:gd name="T69" fmla="*/ 26 h 33"/>
                <a:gd name="T70" fmla="*/ 15 w 34"/>
                <a:gd name="T71" fmla="*/ 28 h 33"/>
                <a:gd name="T72" fmla="*/ 15 w 34"/>
                <a:gd name="T73" fmla="*/ 31 h 33"/>
                <a:gd name="T74" fmla="*/ 16 w 34"/>
                <a:gd name="T75" fmla="*/ 32 h 33"/>
                <a:gd name="T76" fmla="*/ 19 w 34"/>
                <a:gd name="T77" fmla="*/ 33 h 33"/>
                <a:gd name="T78" fmla="*/ 22 w 34"/>
                <a:gd name="T79" fmla="*/ 30 h 33"/>
                <a:gd name="T80" fmla="*/ 24 w 34"/>
                <a:gd name="T81" fmla="*/ 28 h 33"/>
                <a:gd name="T82" fmla="*/ 22 w 34"/>
                <a:gd name="T83" fmla="*/ 26 h 33"/>
                <a:gd name="T84" fmla="*/ 21 w 34"/>
                <a:gd name="T85" fmla="*/ 23 h 33"/>
                <a:gd name="T86" fmla="*/ 23 w 34"/>
                <a:gd name="T87" fmla="*/ 23 h 33"/>
                <a:gd name="T88" fmla="*/ 24 w 34"/>
                <a:gd name="T89" fmla="*/ 24 h 33"/>
                <a:gd name="T90" fmla="*/ 27 w 34"/>
                <a:gd name="T91" fmla="*/ 23 h 33"/>
                <a:gd name="T92" fmla="*/ 29 w 34"/>
                <a:gd name="T93" fmla="*/ 22 h 33"/>
                <a:gd name="T94" fmla="*/ 30 w 34"/>
                <a:gd name="T95" fmla="*/ 21 h 33"/>
                <a:gd name="T96" fmla="*/ 31 w 34"/>
                <a:gd name="T97" fmla="*/ 20 h 33"/>
                <a:gd name="T98" fmla="*/ 30 w 34"/>
                <a:gd name="T99" fmla="*/ 17 h 33"/>
                <a:gd name="T100" fmla="*/ 30 w 34"/>
                <a:gd name="T101" fmla="*/ 15 h 33"/>
                <a:gd name="T102" fmla="*/ 32 w 34"/>
                <a:gd name="T103" fmla="*/ 14 h 33"/>
                <a:gd name="T104" fmla="*/ 32 w 34"/>
                <a:gd name="T105" fmla="*/ 13 h 33"/>
                <a:gd name="T106" fmla="*/ 34 w 34"/>
                <a:gd name="T107" fmla="*/ 11 h 33"/>
                <a:gd name="T108" fmla="*/ 34 w 34"/>
                <a:gd name="T10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3">
                  <a:moveTo>
                    <a:pt x="34" y="10"/>
                  </a:moveTo>
                  <a:cubicBezTo>
                    <a:pt x="33" y="10"/>
                    <a:pt x="33" y="10"/>
                    <a:pt x="33" y="10"/>
                  </a:cubicBezTo>
                  <a:cubicBezTo>
                    <a:pt x="32" y="10"/>
                    <a:pt x="32" y="10"/>
                    <a:pt x="31" y="10"/>
                  </a:cubicBezTo>
                  <a:cubicBezTo>
                    <a:pt x="31" y="10"/>
                    <a:pt x="31" y="10"/>
                    <a:pt x="31" y="9"/>
                  </a:cubicBezTo>
                  <a:cubicBezTo>
                    <a:pt x="30" y="9"/>
                    <a:pt x="31" y="9"/>
                    <a:pt x="31" y="8"/>
                  </a:cubicBezTo>
                  <a:cubicBezTo>
                    <a:pt x="31" y="8"/>
                    <a:pt x="31" y="7"/>
                    <a:pt x="31" y="7"/>
                  </a:cubicBezTo>
                  <a:cubicBezTo>
                    <a:pt x="31" y="6"/>
                    <a:pt x="31" y="6"/>
                    <a:pt x="30" y="6"/>
                  </a:cubicBezTo>
                  <a:cubicBezTo>
                    <a:pt x="30" y="6"/>
                    <a:pt x="30" y="6"/>
                    <a:pt x="29" y="6"/>
                  </a:cubicBezTo>
                  <a:cubicBezTo>
                    <a:pt x="29" y="6"/>
                    <a:pt x="28" y="6"/>
                    <a:pt x="28" y="6"/>
                  </a:cubicBezTo>
                  <a:cubicBezTo>
                    <a:pt x="28" y="6"/>
                    <a:pt x="28" y="6"/>
                    <a:pt x="28" y="6"/>
                  </a:cubicBezTo>
                  <a:cubicBezTo>
                    <a:pt x="28" y="6"/>
                    <a:pt x="28" y="6"/>
                    <a:pt x="28" y="6"/>
                  </a:cubicBezTo>
                  <a:cubicBezTo>
                    <a:pt x="27" y="6"/>
                    <a:pt x="27" y="6"/>
                    <a:pt x="27" y="5"/>
                  </a:cubicBezTo>
                  <a:cubicBezTo>
                    <a:pt x="27" y="5"/>
                    <a:pt x="27" y="5"/>
                    <a:pt x="27" y="4"/>
                  </a:cubicBezTo>
                  <a:cubicBezTo>
                    <a:pt x="28" y="4"/>
                    <a:pt x="29" y="4"/>
                    <a:pt x="29" y="4"/>
                  </a:cubicBezTo>
                  <a:cubicBezTo>
                    <a:pt x="29" y="3"/>
                    <a:pt x="28" y="3"/>
                    <a:pt x="28" y="3"/>
                  </a:cubicBezTo>
                  <a:cubicBezTo>
                    <a:pt x="28" y="3"/>
                    <a:pt x="28" y="3"/>
                    <a:pt x="27" y="3"/>
                  </a:cubicBezTo>
                  <a:cubicBezTo>
                    <a:pt x="27" y="3"/>
                    <a:pt x="26" y="3"/>
                    <a:pt x="26" y="3"/>
                  </a:cubicBezTo>
                  <a:cubicBezTo>
                    <a:pt x="26" y="4"/>
                    <a:pt x="26" y="4"/>
                    <a:pt x="25" y="4"/>
                  </a:cubicBezTo>
                  <a:cubicBezTo>
                    <a:pt x="25" y="4"/>
                    <a:pt x="24" y="4"/>
                    <a:pt x="24" y="4"/>
                  </a:cubicBezTo>
                  <a:cubicBezTo>
                    <a:pt x="24" y="4"/>
                    <a:pt x="23" y="4"/>
                    <a:pt x="23" y="4"/>
                  </a:cubicBezTo>
                  <a:cubicBezTo>
                    <a:pt x="23" y="4"/>
                    <a:pt x="22" y="4"/>
                    <a:pt x="22" y="5"/>
                  </a:cubicBezTo>
                  <a:cubicBezTo>
                    <a:pt x="22" y="5"/>
                    <a:pt x="22" y="5"/>
                    <a:pt x="22" y="6"/>
                  </a:cubicBezTo>
                  <a:cubicBezTo>
                    <a:pt x="21" y="6"/>
                    <a:pt x="21" y="5"/>
                    <a:pt x="20" y="5"/>
                  </a:cubicBezTo>
                  <a:cubicBezTo>
                    <a:pt x="19" y="5"/>
                    <a:pt x="19" y="5"/>
                    <a:pt x="19" y="4"/>
                  </a:cubicBezTo>
                  <a:cubicBezTo>
                    <a:pt x="18" y="4"/>
                    <a:pt x="18" y="4"/>
                    <a:pt x="18" y="4"/>
                  </a:cubicBezTo>
                  <a:cubicBezTo>
                    <a:pt x="18" y="4"/>
                    <a:pt x="17" y="4"/>
                    <a:pt x="17" y="4"/>
                  </a:cubicBezTo>
                  <a:cubicBezTo>
                    <a:pt x="16" y="4"/>
                    <a:pt x="16" y="4"/>
                    <a:pt x="15" y="4"/>
                  </a:cubicBezTo>
                  <a:cubicBezTo>
                    <a:pt x="14" y="4"/>
                    <a:pt x="13" y="5"/>
                    <a:pt x="13" y="4"/>
                  </a:cubicBezTo>
                  <a:cubicBezTo>
                    <a:pt x="12" y="4"/>
                    <a:pt x="13" y="3"/>
                    <a:pt x="12" y="3"/>
                  </a:cubicBezTo>
                  <a:cubicBezTo>
                    <a:pt x="12" y="2"/>
                    <a:pt x="12" y="2"/>
                    <a:pt x="12" y="2"/>
                  </a:cubicBezTo>
                  <a:cubicBezTo>
                    <a:pt x="12" y="2"/>
                    <a:pt x="11" y="2"/>
                    <a:pt x="11" y="2"/>
                  </a:cubicBezTo>
                  <a:cubicBezTo>
                    <a:pt x="10" y="2"/>
                    <a:pt x="10" y="2"/>
                    <a:pt x="9" y="2"/>
                  </a:cubicBezTo>
                  <a:cubicBezTo>
                    <a:pt x="9" y="1"/>
                    <a:pt x="10" y="1"/>
                    <a:pt x="9" y="0"/>
                  </a:cubicBezTo>
                  <a:cubicBezTo>
                    <a:pt x="9" y="0"/>
                    <a:pt x="9" y="0"/>
                    <a:pt x="9" y="0"/>
                  </a:cubicBezTo>
                  <a:cubicBezTo>
                    <a:pt x="8" y="0"/>
                    <a:pt x="8" y="0"/>
                    <a:pt x="7" y="0"/>
                  </a:cubicBezTo>
                  <a:cubicBezTo>
                    <a:pt x="7" y="0"/>
                    <a:pt x="8" y="0"/>
                    <a:pt x="8" y="1"/>
                  </a:cubicBezTo>
                  <a:cubicBezTo>
                    <a:pt x="8" y="1"/>
                    <a:pt x="9" y="1"/>
                    <a:pt x="8" y="1"/>
                  </a:cubicBezTo>
                  <a:cubicBezTo>
                    <a:pt x="8" y="2"/>
                    <a:pt x="8" y="2"/>
                    <a:pt x="8" y="2"/>
                  </a:cubicBezTo>
                  <a:cubicBezTo>
                    <a:pt x="7" y="2"/>
                    <a:pt x="7" y="2"/>
                    <a:pt x="6" y="2"/>
                  </a:cubicBezTo>
                  <a:cubicBezTo>
                    <a:pt x="6" y="2"/>
                    <a:pt x="6" y="3"/>
                    <a:pt x="5" y="3"/>
                  </a:cubicBezTo>
                  <a:cubicBezTo>
                    <a:pt x="5" y="3"/>
                    <a:pt x="5" y="4"/>
                    <a:pt x="4" y="4"/>
                  </a:cubicBezTo>
                  <a:cubicBezTo>
                    <a:pt x="4" y="4"/>
                    <a:pt x="4" y="3"/>
                    <a:pt x="4" y="3"/>
                  </a:cubicBezTo>
                  <a:cubicBezTo>
                    <a:pt x="4" y="3"/>
                    <a:pt x="4" y="2"/>
                    <a:pt x="4" y="2"/>
                  </a:cubicBezTo>
                  <a:cubicBezTo>
                    <a:pt x="3" y="2"/>
                    <a:pt x="3" y="2"/>
                    <a:pt x="3" y="2"/>
                  </a:cubicBezTo>
                  <a:cubicBezTo>
                    <a:pt x="3" y="3"/>
                    <a:pt x="2" y="2"/>
                    <a:pt x="2" y="3"/>
                  </a:cubicBezTo>
                  <a:cubicBezTo>
                    <a:pt x="1" y="3"/>
                    <a:pt x="1" y="4"/>
                    <a:pt x="1" y="4"/>
                  </a:cubicBezTo>
                  <a:cubicBezTo>
                    <a:pt x="1" y="5"/>
                    <a:pt x="1" y="5"/>
                    <a:pt x="1" y="5"/>
                  </a:cubicBezTo>
                  <a:cubicBezTo>
                    <a:pt x="1" y="6"/>
                    <a:pt x="1" y="6"/>
                    <a:pt x="1" y="7"/>
                  </a:cubicBezTo>
                  <a:cubicBezTo>
                    <a:pt x="0" y="7"/>
                    <a:pt x="0" y="7"/>
                    <a:pt x="0" y="8"/>
                  </a:cubicBezTo>
                  <a:cubicBezTo>
                    <a:pt x="0" y="8"/>
                    <a:pt x="1" y="8"/>
                    <a:pt x="1" y="9"/>
                  </a:cubicBezTo>
                  <a:cubicBezTo>
                    <a:pt x="1" y="9"/>
                    <a:pt x="1" y="9"/>
                    <a:pt x="1" y="10"/>
                  </a:cubicBezTo>
                  <a:cubicBezTo>
                    <a:pt x="1" y="10"/>
                    <a:pt x="2" y="10"/>
                    <a:pt x="2" y="11"/>
                  </a:cubicBezTo>
                  <a:cubicBezTo>
                    <a:pt x="2" y="12"/>
                    <a:pt x="2" y="12"/>
                    <a:pt x="2" y="12"/>
                  </a:cubicBezTo>
                  <a:cubicBezTo>
                    <a:pt x="2" y="13"/>
                    <a:pt x="2" y="14"/>
                    <a:pt x="2" y="14"/>
                  </a:cubicBezTo>
                  <a:cubicBezTo>
                    <a:pt x="3" y="15"/>
                    <a:pt x="3" y="15"/>
                    <a:pt x="4" y="15"/>
                  </a:cubicBezTo>
                  <a:cubicBezTo>
                    <a:pt x="5" y="15"/>
                    <a:pt x="5" y="15"/>
                    <a:pt x="6" y="15"/>
                  </a:cubicBezTo>
                  <a:cubicBezTo>
                    <a:pt x="7" y="15"/>
                    <a:pt x="7" y="15"/>
                    <a:pt x="8" y="15"/>
                  </a:cubicBezTo>
                  <a:cubicBezTo>
                    <a:pt x="8" y="15"/>
                    <a:pt x="8" y="16"/>
                    <a:pt x="8" y="16"/>
                  </a:cubicBezTo>
                  <a:cubicBezTo>
                    <a:pt x="8" y="16"/>
                    <a:pt x="8" y="16"/>
                    <a:pt x="8" y="16"/>
                  </a:cubicBezTo>
                  <a:cubicBezTo>
                    <a:pt x="8" y="17"/>
                    <a:pt x="9" y="17"/>
                    <a:pt x="9" y="17"/>
                  </a:cubicBezTo>
                  <a:cubicBezTo>
                    <a:pt x="9" y="17"/>
                    <a:pt x="10" y="17"/>
                    <a:pt x="10" y="17"/>
                  </a:cubicBezTo>
                  <a:cubicBezTo>
                    <a:pt x="11" y="17"/>
                    <a:pt x="12" y="17"/>
                    <a:pt x="12" y="17"/>
                  </a:cubicBezTo>
                  <a:cubicBezTo>
                    <a:pt x="13" y="17"/>
                    <a:pt x="13" y="17"/>
                    <a:pt x="13" y="17"/>
                  </a:cubicBezTo>
                  <a:cubicBezTo>
                    <a:pt x="14" y="17"/>
                    <a:pt x="14" y="17"/>
                    <a:pt x="14" y="17"/>
                  </a:cubicBezTo>
                  <a:cubicBezTo>
                    <a:pt x="14" y="18"/>
                    <a:pt x="14" y="18"/>
                    <a:pt x="13" y="19"/>
                  </a:cubicBezTo>
                  <a:cubicBezTo>
                    <a:pt x="13" y="20"/>
                    <a:pt x="13" y="20"/>
                    <a:pt x="13" y="20"/>
                  </a:cubicBezTo>
                  <a:cubicBezTo>
                    <a:pt x="13" y="21"/>
                    <a:pt x="13" y="22"/>
                    <a:pt x="13" y="22"/>
                  </a:cubicBezTo>
                  <a:cubicBezTo>
                    <a:pt x="13" y="23"/>
                    <a:pt x="13" y="23"/>
                    <a:pt x="13" y="24"/>
                  </a:cubicBezTo>
                  <a:cubicBezTo>
                    <a:pt x="13" y="24"/>
                    <a:pt x="14" y="24"/>
                    <a:pt x="14" y="25"/>
                  </a:cubicBezTo>
                  <a:cubicBezTo>
                    <a:pt x="14" y="25"/>
                    <a:pt x="13" y="25"/>
                    <a:pt x="13" y="26"/>
                  </a:cubicBezTo>
                  <a:cubicBezTo>
                    <a:pt x="13" y="26"/>
                    <a:pt x="13" y="27"/>
                    <a:pt x="13" y="27"/>
                  </a:cubicBezTo>
                  <a:cubicBezTo>
                    <a:pt x="14" y="28"/>
                    <a:pt x="14" y="27"/>
                    <a:pt x="15" y="28"/>
                  </a:cubicBezTo>
                  <a:cubicBezTo>
                    <a:pt x="15" y="28"/>
                    <a:pt x="15" y="29"/>
                    <a:pt x="15" y="29"/>
                  </a:cubicBezTo>
                  <a:cubicBezTo>
                    <a:pt x="15" y="30"/>
                    <a:pt x="15" y="30"/>
                    <a:pt x="15" y="31"/>
                  </a:cubicBezTo>
                  <a:cubicBezTo>
                    <a:pt x="16" y="31"/>
                    <a:pt x="16" y="32"/>
                    <a:pt x="16" y="32"/>
                  </a:cubicBezTo>
                  <a:cubicBezTo>
                    <a:pt x="16" y="32"/>
                    <a:pt x="16" y="32"/>
                    <a:pt x="16" y="32"/>
                  </a:cubicBezTo>
                  <a:cubicBezTo>
                    <a:pt x="16" y="32"/>
                    <a:pt x="17" y="33"/>
                    <a:pt x="17" y="33"/>
                  </a:cubicBezTo>
                  <a:cubicBezTo>
                    <a:pt x="18" y="33"/>
                    <a:pt x="18" y="33"/>
                    <a:pt x="19" y="33"/>
                  </a:cubicBezTo>
                  <a:cubicBezTo>
                    <a:pt x="20" y="32"/>
                    <a:pt x="20" y="32"/>
                    <a:pt x="20" y="32"/>
                  </a:cubicBezTo>
                  <a:cubicBezTo>
                    <a:pt x="21" y="31"/>
                    <a:pt x="21" y="31"/>
                    <a:pt x="22" y="30"/>
                  </a:cubicBezTo>
                  <a:cubicBezTo>
                    <a:pt x="22" y="30"/>
                    <a:pt x="23" y="30"/>
                    <a:pt x="23" y="29"/>
                  </a:cubicBezTo>
                  <a:cubicBezTo>
                    <a:pt x="24" y="29"/>
                    <a:pt x="24" y="28"/>
                    <a:pt x="24" y="28"/>
                  </a:cubicBezTo>
                  <a:cubicBezTo>
                    <a:pt x="24" y="27"/>
                    <a:pt x="23" y="28"/>
                    <a:pt x="22" y="28"/>
                  </a:cubicBezTo>
                  <a:cubicBezTo>
                    <a:pt x="22" y="27"/>
                    <a:pt x="22" y="26"/>
                    <a:pt x="22" y="26"/>
                  </a:cubicBezTo>
                  <a:cubicBezTo>
                    <a:pt x="22" y="25"/>
                    <a:pt x="22" y="25"/>
                    <a:pt x="22" y="25"/>
                  </a:cubicBezTo>
                  <a:cubicBezTo>
                    <a:pt x="22" y="24"/>
                    <a:pt x="20" y="23"/>
                    <a:pt x="21" y="23"/>
                  </a:cubicBezTo>
                  <a:cubicBezTo>
                    <a:pt x="21" y="23"/>
                    <a:pt x="21" y="23"/>
                    <a:pt x="22" y="23"/>
                  </a:cubicBezTo>
                  <a:cubicBezTo>
                    <a:pt x="22" y="23"/>
                    <a:pt x="22" y="23"/>
                    <a:pt x="23" y="23"/>
                  </a:cubicBezTo>
                  <a:cubicBezTo>
                    <a:pt x="23" y="23"/>
                    <a:pt x="23" y="23"/>
                    <a:pt x="24" y="23"/>
                  </a:cubicBezTo>
                  <a:cubicBezTo>
                    <a:pt x="24" y="23"/>
                    <a:pt x="24" y="23"/>
                    <a:pt x="24" y="24"/>
                  </a:cubicBezTo>
                  <a:cubicBezTo>
                    <a:pt x="25" y="24"/>
                    <a:pt x="25" y="24"/>
                    <a:pt x="25" y="24"/>
                  </a:cubicBezTo>
                  <a:cubicBezTo>
                    <a:pt x="26" y="24"/>
                    <a:pt x="26" y="23"/>
                    <a:pt x="27" y="23"/>
                  </a:cubicBezTo>
                  <a:cubicBezTo>
                    <a:pt x="27" y="23"/>
                    <a:pt x="27" y="23"/>
                    <a:pt x="27" y="23"/>
                  </a:cubicBezTo>
                  <a:cubicBezTo>
                    <a:pt x="28" y="23"/>
                    <a:pt x="28" y="23"/>
                    <a:pt x="29" y="22"/>
                  </a:cubicBezTo>
                  <a:cubicBezTo>
                    <a:pt x="29" y="22"/>
                    <a:pt x="29" y="22"/>
                    <a:pt x="30" y="22"/>
                  </a:cubicBezTo>
                  <a:cubicBezTo>
                    <a:pt x="30" y="22"/>
                    <a:pt x="30" y="22"/>
                    <a:pt x="30" y="21"/>
                  </a:cubicBezTo>
                  <a:cubicBezTo>
                    <a:pt x="31" y="21"/>
                    <a:pt x="31" y="21"/>
                    <a:pt x="31" y="20"/>
                  </a:cubicBezTo>
                  <a:cubicBezTo>
                    <a:pt x="31" y="20"/>
                    <a:pt x="31" y="20"/>
                    <a:pt x="31" y="20"/>
                  </a:cubicBezTo>
                  <a:cubicBezTo>
                    <a:pt x="31" y="20"/>
                    <a:pt x="31" y="19"/>
                    <a:pt x="31" y="19"/>
                  </a:cubicBezTo>
                  <a:cubicBezTo>
                    <a:pt x="30" y="18"/>
                    <a:pt x="30" y="18"/>
                    <a:pt x="30" y="17"/>
                  </a:cubicBezTo>
                  <a:cubicBezTo>
                    <a:pt x="30" y="17"/>
                    <a:pt x="30" y="16"/>
                    <a:pt x="30" y="16"/>
                  </a:cubicBezTo>
                  <a:cubicBezTo>
                    <a:pt x="30" y="16"/>
                    <a:pt x="30" y="16"/>
                    <a:pt x="30" y="15"/>
                  </a:cubicBezTo>
                  <a:cubicBezTo>
                    <a:pt x="30" y="15"/>
                    <a:pt x="31" y="15"/>
                    <a:pt x="31" y="15"/>
                  </a:cubicBezTo>
                  <a:cubicBezTo>
                    <a:pt x="32" y="15"/>
                    <a:pt x="32" y="15"/>
                    <a:pt x="32" y="14"/>
                  </a:cubicBezTo>
                  <a:cubicBezTo>
                    <a:pt x="32" y="14"/>
                    <a:pt x="32" y="14"/>
                    <a:pt x="32" y="14"/>
                  </a:cubicBezTo>
                  <a:cubicBezTo>
                    <a:pt x="31" y="13"/>
                    <a:pt x="32" y="13"/>
                    <a:pt x="32" y="13"/>
                  </a:cubicBezTo>
                  <a:cubicBezTo>
                    <a:pt x="32" y="12"/>
                    <a:pt x="32" y="12"/>
                    <a:pt x="33" y="12"/>
                  </a:cubicBezTo>
                  <a:cubicBezTo>
                    <a:pt x="33" y="11"/>
                    <a:pt x="33" y="11"/>
                    <a:pt x="34" y="11"/>
                  </a:cubicBezTo>
                  <a:cubicBezTo>
                    <a:pt x="34" y="11"/>
                    <a:pt x="34" y="11"/>
                    <a:pt x="34" y="10"/>
                  </a:cubicBezTo>
                  <a:cubicBezTo>
                    <a:pt x="34" y="10"/>
                    <a:pt x="34" y="10"/>
                    <a:pt x="34"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 name="Freeform 16"/>
            <p:cNvSpPr>
              <a:spLocks/>
            </p:cNvSpPr>
            <p:nvPr/>
          </p:nvSpPr>
          <p:spPr bwMode="auto">
            <a:xfrm>
              <a:off x="2693989" y="4027489"/>
              <a:ext cx="150813" cy="150813"/>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 name="Freeform 17"/>
            <p:cNvSpPr>
              <a:spLocks/>
            </p:cNvSpPr>
            <p:nvPr/>
          </p:nvSpPr>
          <p:spPr bwMode="auto">
            <a:xfrm>
              <a:off x="3740152" y="2222501"/>
              <a:ext cx="238125" cy="193675"/>
            </a:xfrm>
            <a:custGeom>
              <a:avLst/>
              <a:gdLst>
                <a:gd name="T0" fmla="*/ 13 w 22"/>
                <a:gd name="T1" fmla="*/ 5 h 18"/>
                <a:gd name="T2" fmla="*/ 22 w 22"/>
                <a:gd name="T3" fmla="*/ 5 h 18"/>
                <a:gd name="T4" fmla="*/ 22 w 22"/>
                <a:gd name="T5" fmla="*/ 0 h 18"/>
                <a:gd name="T6" fmla="*/ 21 w 22"/>
                <a:gd name="T7" fmla="*/ 0 h 18"/>
                <a:gd name="T8" fmla="*/ 10 w 22"/>
                <a:gd name="T9" fmla="*/ 0 h 18"/>
                <a:gd name="T10" fmla="*/ 10 w 22"/>
                <a:gd name="T11" fmla="*/ 0 h 18"/>
                <a:gd name="T12" fmla="*/ 10 w 22"/>
                <a:gd name="T13" fmla="*/ 2 h 18"/>
                <a:gd name="T14" fmla="*/ 9 w 22"/>
                <a:gd name="T15" fmla="*/ 3 h 18"/>
                <a:gd name="T16" fmla="*/ 8 w 22"/>
                <a:gd name="T17" fmla="*/ 3 h 18"/>
                <a:gd name="T18" fmla="*/ 7 w 22"/>
                <a:gd name="T19" fmla="*/ 4 h 18"/>
                <a:gd name="T20" fmla="*/ 6 w 22"/>
                <a:gd name="T21" fmla="*/ 6 h 18"/>
                <a:gd name="T22" fmla="*/ 6 w 22"/>
                <a:gd name="T23" fmla="*/ 7 h 18"/>
                <a:gd name="T24" fmla="*/ 6 w 22"/>
                <a:gd name="T25" fmla="*/ 8 h 18"/>
                <a:gd name="T26" fmla="*/ 5 w 22"/>
                <a:gd name="T27" fmla="*/ 9 h 18"/>
                <a:gd name="T28" fmla="*/ 4 w 22"/>
                <a:gd name="T29" fmla="*/ 10 h 18"/>
                <a:gd name="T30" fmla="*/ 4 w 22"/>
                <a:gd name="T31" fmla="*/ 11 h 18"/>
                <a:gd name="T32" fmla="*/ 3 w 22"/>
                <a:gd name="T33" fmla="*/ 12 h 18"/>
                <a:gd name="T34" fmla="*/ 3 w 22"/>
                <a:gd name="T35" fmla="*/ 13 h 18"/>
                <a:gd name="T36" fmla="*/ 2 w 22"/>
                <a:gd name="T37" fmla="*/ 14 h 18"/>
                <a:gd name="T38" fmla="*/ 1 w 22"/>
                <a:gd name="T39" fmla="*/ 15 h 18"/>
                <a:gd name="T40" fmla="*/ 1 w 22"/>
                <a:gd name="T41" fmla="*/ 16 h 18"/>
                <a:gd name="T42" fmla="*/ 0 w 22"/>
                <a:gd name="T43" fmla="*/ 17 h 18"/>
                <a:gd name="T44" fmla="*/ 0 w 22"/>
                <a:gd name="T45" fmla="*/ 18 h 18"/>
                <a:gd name="T46" fmla="*/ 0 w 22"/>
                <a:gd name="T47" fmla="*/ 18 h 18"/>
                <a:gd name="T48" fmla="*/ 11 w 22"/>
                <a:gd name="T49" fmla="*/ 18 h 18"/>
                <a:gd name="T50" fmla="*/ 11 w 22"/>
                <a:gd name="T51" fmla="*/ 15 h 18"/>
                <a:gd name="T52" fmla="*/ 11 w 22"/>
                <a:gd name="T53" fmla="*/ 13 h 18"/>
                <a:gd name="T54" fmla="*/ 11 w 22"/>
                <a:gd name="T55" fmla="*/ 13 h 18"/>
                <a:gd name="T56" fmla="*/ 12 w 22"/>
                <a:gd name="T57" fmla="*/ 13 h 18"/>
                <a:gd name="T58" fmla="*/ 13 w 22"/>
                <a:gd name="T59" fmla="*/ 12 h 18"/>
                <a:gd name="T60" fmla="*/ 13 w 22"/>
                <a:gd name="T6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18">
                  <a:moveTo>
                    <a:pt x="13" y="5"/>
                  </a:moveTo>
                  <a:cubicBezTo>
                    <a:pt x="22" y="5"/>
                    <a:pt x="22" y="5"/>
                    <a:pt x="22" y="5"/>
                  </a:cubicBezTo>
                  <a:cubicBezTo>
                    <a:pt x="22" y="0"/>
                    <a:pt x="22" y="0"/>
                    <a:pt x="22" y="0"/>
                  </a:cubicBezTo>
                  <a:cubicBezTo>
                    <a:pt x="21" y="0"/>
                    <a:pt x="21" y="0"/>
                    <a:pt x="21" y="0"/>
                  </a:cubicBezTo>
                  <a:cubicBezTo>
                    <a:pt x="10" y="0"/>
                    <a:pt x="10" y="0"/>
                    <a:pt x="10" y="0"/>
                  </a:cubicBezTo>
                  <a:cubicBezTo>
                    <a:pt x="10" y="0"/>
                    <a:pt x="10" y="0"/>
                    <a:pt x="10" y="0"/>
                  </a:cubicBezTo>
                  <a:cubicBezTo>
                    <a:pt x="10" y="1"/>
                    <a:pt x="10" y="1"/>
                    <a:pt x="10" y="2"/>
                  </a:cubicBezTo>
                  <a:cubicBezTo>
                    <a:pt x="9" y="2"/>
                    <a:pt x="9" y="3"/>
                    <a:pt x="9" y="3"/>
                  </a:cubicBezTo>
                  <a:cubicBezTo>
                    <a:pt x="8" y="3"/>
                    <a:pt x="8" y="3"/>
                    <a:pt x="8" y="3"/>
                  </a:cubicBezTo>
                  <a:cubicBezTo>
                    <a:pt x="8" y="4"/>
                    <a:pt x="7" y="4"/>
                    <a:pt x="7" y="4"/>
                  </a:cubicBezTo>
                  <a:cubicBezTo>
                    <a:pt x="7" y="5"/>
                    <a:pt x="7" y="5"/>
                    <a:pt x="6" y="6"/>
                  </a:cubicBezTo>
                  <a:cubicBezTo>
                    <a:pt x="6" y="6"/>
                    <a:pt x="6" y="6"/>
                    <a:pt x="6" y="7"/>
                  </a:cubicBezTo>
                  <a:cubicBezTo>
                    <a:pt x="6" y="8"/>
                    <a:pt x="7" y="8"/>
                    <a:pt x="6" y="8"/>
                  </a:cubicBezTo>
                  <a:cubicBezTo>
                    <a:pt x="6" y="9"/>
                    <a:pt x="6" y="9"/>
                    <a:pt x="5" y="9"/>
                  </a:cubicBezTo>
                  <a:cubicBezTo>
                    <a:pt x="5" y="9"/>
                    <a:pt x="5" y="9"/>
                    <a:pt x="4" y="10"/>
                  </a:cubicBezTo>
                  <a:cubicBezTo>
                    <a:pt x="4" y="10"/>
                    <a:pt x="4" y="10"/>
                    <a:pt x="4" y="11"/>
                  </a:cubicBezTo>
                  <a:cubicBezTo>
                    <a:pt x="3" y="11"/>
                    <a:pt x="3" y="11"/>
                    <a:pt x="3" y="12"/>
                  </a:cubicBezTo>
                  <a:cubicBezTo>
                    <a:pt x="3" y="12"/>
                    <a:pt x="3" y="12"/>
                    <a:pt x="3" y="13"/>
                  </a:cubicBezTo>
                  <a:cubicBezTo>
                    <a:pt x="2" y="14"/>
                    <a:pt x="2" y="14"/>
                    <a:pt x="2" y="14"/>
                  </a:cubicBezTo>
                  <a:cubicBezTo>
                    <a:pt x="2" y="15"/>
                    <a:pt x="2" y="15"/>
                    <a:pt x="1" y="15"/>
                  </a:cubicBezTo>
                  <a:cubicBezTo>
                    <a:pt x="1" y="16"/>
                    <a:pt x="1" y="16"/>
                    <a:pt x="1" y="16"/>
                  </a:cubicBezTo>
                  <a:cubicBezTo>
                    <a:pt x="0" y="16"/>
                    <a:pt x="0" y="17"/>
                    <a:pt x="0" y="17"/>
                  </a:cubicBezTo>
                  <a:cubicBezTo>
                    <a:pt x="0" y="17"/>
                    <a:pt x="0" y="18"/>
                    <a:pt x="0" y="18"/>
                  </a:cubicBezTo>
                  <a:cubicBezTo>
                    <a:pt x="0" y="18"/>
                    <a:pt x="0" y="18"/>
                    <a:pt x="0" y="18"/>
                  </a:cubicBezTo>
                  <a:cubicBezTo>
                    <a:pt x="11" y="18"/>
                    <a:pt x="11" y="18"/>
                    <a:pt x="11" y="18"/>
                  </a:cubicBezTo>
                  <a:cubicBezTo>
                    <a:pt x="11" y="15"/>
                    <a:pt x="11" y="15"/>
                    <a:pt x="11" y="15"/>
                  </a:cubicBezTo>
                  <a:cubicBezTo>
                    <a:pt x="10" y="14"/>
                    <a:pt x="10" y="14"/>
                    <a:pt x="11" y="13"/>
                  </a:cubicBezTo>
                  <a:cubicBezTo>
                    <a:pt x="11" y="13"/>
                    <a:pt x="11" y="13"/>
                    <a:pt x="11" y="13"/>
                  </a:cubicBezTo>
                  <a:cubicBezTo>
                    <a:pt x="12" y="13"/>
                    <a:pt x="12" y="13"/>
                    <a:pt x="12" y="13"/>
                  </a:cubicBezTo>
                  <a:cubicBezTo>
                    <a:pt x="13" y="13"/>
                    <a:pt x="13" y="12"/>
                    <a:pt x="13" y="12"/>
                  </a:cubicBezTo>
                  <a:cubicBezTo>
                    <a:pt x="13" y="5"/>
                    <a:pt x="13" y="5"/>
                    <a:pt x="13"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 name="Freeform 18"/>
            <p:cNvSpPr>
              <a:spLocks/>
            </p:cNvSpPr>
            <p:nvPr/>
          </p:nvSpPr>
          <p:spPr bwMode="auto">
            <a:xfrm>
              <a:off x="4592639" y="1658939"/>
              <a:ext cx="98425" cy="98425"/>
            </a:xfrm>
            <a:custGeom>
              <a:avLst/>
              <a:gdLst>
                <a:gd name="T0" fmla="*/ 3 w 9"/>
                <a:gd name="T1" fmla="*/ 1 h 9"/>
                <a:gd name="T2" fmla="*/ 2 w 9"/>
                <a:gd name="T3" fmla="*/ 1 h 9"/>
                <a:gd name="T4" fmla="*/ 1 w 9"/>
                <a:gd name="T5" fmla="*/ 1 h 9"/>
                <a:gd name="T6" fmla="*/ 0 w 9"/>
                <a:gd name="T7" fmla="*/ 1 h 9"/>
                <a:gd name="T8" fmla="*/ 0 w 9"/>
                <a:gd name="T9" fmla="*/ 2 h 9"/>
                <a:gd name="T10" fmla="*/ 1 w 9"/>
                <a:gd name="T11" fmla="*/ 3 h 9"/>
                <a:gd name="T12" fmla="*/ 1 w 9"/>
                <a:gd name="T13" fmla="*/ 4 h 9"/>
                <a:gd name="T14" fmla="*/ 1 w 9"/>
                <a:gd name="T15" fmla="*/ 5 h 9"/>
                <a:gd name="T16" fmla="*/ 2 w 9"/>
                <a:gd name="T17" fmla="*/ 5 h 9"/>
                <a:gd name="T18" fmla="*/ 2 w 9"/>
                <a:gd name="T19" fmla="*/ 6 h 9"/>
                <a:gd name="T20" fmla="*/ 2 w 9"/>
                <a:gd name="T21" fmla="*/ 7 h 9"/>
                <a:gd name="T22" fmla="*/ 3 w 9"/>
                <a:gd name="T23" fmla="*/ 7 h 9"/>
                <a:gd name="T24" fmla="*/ 4 w 9"/>
                <a:gd name="T25" fmla="*/ 7 h 9"/>
                <a:gd name="T26" fmla="*/ 5 w 9"/>
                <a:gd name="T27" fmla="*/ 7 h 9"/>
                <a:gd name="T28" fmla="*/ 6 w 9"/>
                <a:gd name="T29" fmla="*/ 9 h 9"/>
                <a:gd name="T30" fmla="*/ 6 w 9"/>
                <a:gd name="T31" fmla="*/ 9 h 9"/>
                <a:gd name="T32" fmla="*/ 6 w 9"/>
                <a:gd name="T33" fmla="*/ 8 h 9"/>
                <a:gd name="T34" fmla="*/ 7 w 9"/>
                <a:gd name="T35" fmla="*/ 7 h 9"/>
                <a:gd name="T36" fmla="*/ 8 w 9"/>
                <a:gd name="T37" fmla="*/ 7 h 9"/>
                <a:gd name="T38" fmla="*/ 9 w 9"/>
                <a:gd name="T39" fmla="*/ 6 h 9"/>
                <a:gd name="T40" fmla="*/ 9 w 9"/>
                <a:gd name="T41" fmla="*/ 5 h 9"/>
                <a:gd name="T42" fmla="*/ 8 w 9"/>
                <a:gd name="T43" fmla="*/ 4 h 9"/>
                <a:gd name="T44" fmla="*/ 9 w 9"/>
                <a:gd name="T45" fmla="*/ 3 h 9"/>
                <a:gd name="T46" fmla="*/ 8 w 9"/>
                <a:gd name="T47" fmla="*/ 2 h 9"/>
                <a:gd name="T48" fmla="*/ 7 w 9"/>
                <a:gd name="T49" fmla="*/ 1 h 9"/>
                <a:gd name="T50" fmla="*/ 7 w 9"/>
                <a:gd name="T51" fmla="*/ 1 h 9"/>
                <a:gd name="T52" fmla="*/ 6 w 9"/>
                <a:gd name="T53" fmla="*/ 2 h 9"/>
                <a:gd name="T54" fmla="*/ 6 w 9"/>
                <a:gd name="T55" fmla="*/ 1 h 9"/>
                <a:gd name="T56" fmla="*/ 5 w 9"/>
                <a:gd name="T57" fmla="*/ 1 h 9"/>
                <a:gd name="T58" fmla="*/ 4 w 9"/>
                <a:gd name="T59" fmla="*/ 1 h 9"/>
                <a:gd name="T60" fmla="*/ 3 w 9"/>
                <a:gd name="T6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9">
                  <a:moveTo>
                    <a:pt x="3" y="1"/>
                  </a:moveTo>
                  <a:cubicBezTo>
                    <a:pt x="3" y="1"/>
                    <a:pt x="2" y="1"/>
                    <a:pt x="2" y="1"/>
                  </a:cubicBezTo>
                  <a:cubicBezTo>
                    <a:pt x="2" y="1"/>
                    <a:pt x="1" y="0"/>
                    <a:pt x="1" y="1"/>
                  </a:cubicBezTo>
                  <a:cubicBezTo>
                    <a:pt x="1" y="1"/>
                    <a:pt x="1" y="1"/>
                    <a:pt x="0" y="1"/>
                  </a:cubicBezTo>
                  <a:cubicBezTo>
                    <a:pt x="0" y="2"/>
                    <a:pt x="0" y="2"/>
                    <a:pt x="0" y="2"/>
                  </a:cubicBezTo>
                  <a:cubicBezTo>
                    <a:pt x="0" y="2"/>
                    <a:pt x="1" y="2"/>
                    <a:pt x="1" y="3"/>
                  </a:cubicBezTo>
                  <a:cubicBezTo>
                    <a:pt x="1" y="3"/>
                    <a:pt x="1" y="4"/>
                    <a:pt x="1" y="4"/>
                  </a:cubicBezTo>
                  <a:cubicBezTo>
                    <a:pt x="1" y="4"/>
                    <a:pt x="1" y="4"/>
                    <a:pt x="1" y="5"/>
                  </a:cubicBezTo>
                  <a:cubicBezTo>
                    <a:pt x="2" y="5"/>
                    <a:pt x="2" y="5"/>
                    <a:pt x="2" y="5"/>
                  </a:cubicBezTo>
                  <a:cubicBezTo>
                    <a:pt x="2" y="5"/>
                    <a:pt x="2" y="5"/>
                    <a:pt x="2" y="6"/>
                  </a:cubicBezTo>
                  <a:cubicBezTo>
                    <a:pt x="3" y="6"/>
                    <a:pt x="2" y="6"/>
                    <a:pt x="2" y="7"/>
                  </a:cubicBezTo>
                  <a:cubicBezTo>
                    <a:pt x="2" y="7"/>
                    <a:pt x="3" y="7"/>
                    <a:pt x="3" y="7"/>
                  </a:cubicBezTo>
                  <a:cubicBezTo>
                    <a:pt x="4" y="7"/>
                    <a:pt x="4" y="7"/>
                    <a:pt x="4" y="7"/>
                  </a:cubicBezTo>
                  <a:cubicBezTo>
                    <a:pt x="5" y="7"/>
                    <a:pt x="5" y="7"/>
                    <a:pt x="5" y="7"/>
                  </a:cubicBezTo>
                  <a:cubicBezTo>
                    <a:pt x="6" y="8"/>
                    <a:pt x="5" y="8"/>
                    <a:pt x="6" y="9"/>
                  </a:cubicBezTo>
                  <a:cubicBezTo>
                    <a:pt x="6" y="9"/>
                    <a:pt x="6" y="9"/>
                    <a:pt x="6" y="9"/>
                  </a:cubicBezTo>
                  <a:cubicBezTo>
                    <a:pt x="6" y="8"/>
                    <a:pt x="6" y="8"/>
                    <a:pt x="6" y="8"/>
                  </a:cubicBezTo>
                  <a:cubicBezTo>
                    <a:pt x="7" y="8"/>
                    <a:pt x="7" y="8"/>
                    <a:pt x="7" y="7"/>
                  </a:cubicBezTo>
                  <a:cubicBezTo>
                    <a:pt x="7" y="7"/>
                    <a:pt x="7" y="7"/>
                    <a:pt x="8" y="7"/>
                  </a:cubicBezTo>
                  <a:cubicBezTo>
                    <a:pt x="8" y="7"/>
                    <a:pt x="9" y="7"/>
                    <a:pt x="9" y="6"/>
                  </a:cubicBezTo>
                  <a:cubicBezTo>
                    <a:pt x="9" y="6"/>
                    <a:pt x="9" y="5"/>
                    <a:pt x="9" y="5"/>
                  </a:cubicBezTo>
                  <a:cubicBezTo>
                    <a:pt x="9" y="5"/>
                    <a:pt x="8" y="5"/>
                    <a:pt x="8" y="4"/>
                  </a:cubicBezTo>
                  <a:cubicBezTo>
                    <a:pt x="8" y="4"/>
                    <a:pt x="9" y="4"/>
                    <a:pt x="9" y="3"/>
                  </a:cubicBezTo>
                  <a:cubicBezTo>
                    <a:pt x="9" y="3"/>
                    <a:pt x="8" y="3"/>
                    <a:pt x="8" y="2"/>
                  </a:cubicBezTo>
                  <a:cubicBezTo>
                    <a:pt x="8" y="2"/>
                    <a:pt x="8" y="2"/>
                    <a:pt x="7" y="1"/>
                  </a:cubicBezTo>
                  <a:cubicBezTo>
                    <a:pt x="7" y="1"/>
                    <a:pt x="7" y="1"/>
                    <a:pt x="7" y="1"/>
                  </a:cubicBezTo>
                  <a:cubicBezTo>
                    <a:pt x="7" y="2"/>
                    <a:pt x="7" y="2"/>
                    <a:pt x="6" y="2"/>
                  </a:cubicBezTo>
                  <a:cubicBezTo>
                    <a:pt x="6" y="2"/>
                    <a:pt x="6" y="1"/>
                    <a:pt x="6" y="1"/>
                  </a:cubicBezTo>
                  <a:cubicBezTo>
                    <a:pt x="5" y="1"/>
                    <a:pt x="5" y="1"/>
                    <a:pt x="5" y="1"/>
                  </a:cubicBezTo>
                  <a:cubicBezTo>
                    <a:pt x="5" y="1"/>
                    <a:pt x="4" y="1"/>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 name="Freeform 19"/>
            <p:cNvSpPr>
              <a:spLocks/>
            </p:cNvSpPr>
            <p:nvPr/>
          </p:nvSpPr>
          <p:spPr bwMode="auto">
            <a:xfrm>
              <a:off x="4452939" y="2049464"/>
              <a:ext cx="420688" cy="431800"/>
            </a:xfrm>
            <a:custGeom>
              <a:avLst/>
              <a:gdLst>
                <a:gd name="T0" fmla="*/ 33 w 39"/>
                <a:gd name="T1" fmla="*/ 2 h 40"/>
                <a:gd name="T2" fmla="*/ 31 w 39"/>
                <a:gd name="T3" fmla="*/ 1 h 40"/>
                <a:gd name="T4" fmla="*/ 29 w 39"/>
                <a:gd name="T5" fmla="*/ 1 h 40"/>
                <a:gd name="T6" fmla="*/ 27 w 39"/>
                <a:gd name="T7" fmla="*/ 2 h 40"/>
                <a:gd name="T8" fmla="*/ 25 w 39"/>
                <a:gd name="T9" fmla="*/ 4 h 40"/>
                <a:gd name="T10" fmla="*/ 26 w 39"/>
                <a:gd name="T11" fmla="*/ 7 h 40"/>
                <a:gd name="T12" fmla="*/ 23 w 39"/>
                <a:gd name="T13" fmla="*/ 8 h 40"/>
                <a:gd name="T14" fmla="*/ 21 w 39"/>
                <a:gd name="T15" fmla="*/ 7 h 40"/>
                <a:gd name="T16" fmla="*/ 17 w 39"/>
                <a:gd name="T17" fmla="*/ 6 h 40"/>
                <a:gd name="T18" fmla="*/ 15 w 39"/>
                <a:gd name="T19" fmla="*/ 5 h 40"/>
                <a:gd name="T20" fmla="*/ 14 w 39"/>
                <a:gd name="T21" fmla="*/ 2 h 40"/>
                <a:gd name="T22" fmla="*/ 12 w 39"/>
                <a:gd name="T23" fmla="*/ 2 h 40"/>
                <a:gd name="T24" fmla="*/ 9 w 39"/>
                <a:gd name="T25" fmla="*/ 1 h 40"/>
                <a:gd name="T26" fmla="*/ 5 w 39"/>
                <a:gd name="T27" fmla="*/ 0 h 40"/>
                <a:gd name="T28" fmla="*/ 5 w 39"/>
                <a:gd name="T29" fmla="*/ 0 h 40"/>
                <a:gd name="T30" fmla="*/ 5 w 39"/>
                <a:gd name="T31" fmla="*/ 3 h 40"/>
                <a:gd name="T32" fmla="*/ 4 w 39"/>
                <a:gd name="T33" fmla="*/ 3 h 40"/>
                <a:gd name="T34" fmla="*/ 2 w 39"/>
                <a:gd name="T35" fmla="*/ 5 h 40"/>
                <a:gd name="T36" fmla="*/ 2 w 39"/>
                <a:gd name="T37" fmla="*/ 6 h 40"/>
                <a:gd name="T38" fmla="*/ 1 w 39"/>
                <a:gd name="T39" fmla="*/ 9 h 40"/>
                <a:gd name="T40" fmla="*/ 0 w 39"/>
                <a:gd name="T41" fmla="*/ 9 h 40"/>
                <a:gd name="T42" fmla="*/ 0 w 39"/>
                <a:gd name="T43" fmla="*/ 10 h 40"/>
                <a:gd name="T44" fmla="*/ 1 w 39"/>
                <a:gd name="T45" fmla="*/ 13 h 40"/>
                <a:gd name="T46" fmla="*/ 1 w 39"/>
                <a:gd name="T47" fmla="*/ 15 h 40"/>
                <a:gd name="T48" fmla="*/ 1 w 39"/>
                <a:gd name="T49" fmla="*/ 19 h 40"/>
                <a:gd name="T50" fmla="*/ 1 w 39"/>
                <a:gd name="T51" fmla="*/ 20 h 40"/>
                <a:gd name="T52" fmla="*/ 1 w 39"/>
                <a:gd name="T53" fmla="*/ 23 h 40"/>
                <a:gd name="T54" fmla="*/ 3 w 39"/>
                <a:gd name="T55" fmla="*/ 25 h 40"/>
                <a:gd name="T56" fmla="*/ 4 w 39"/>
                <a:gd name="T57" fmla="*/ 26 h 40"/>
                <a:gd name="T58" fmla="*/ 6 w 39"/>
                <a:gd name="T59" fmla="*/ 27 h 40"/>
                <a:gd name="T60" fmla="*/ 8 w 39"/>
                <a:gd name="T61" fmla="*/ 28 h 40"/>
                <a:gd name="T62" fmla="*/ 9 w 39"/>
                <a:gd name="T63" fmla="*/ 29 h 40"/>
                <a:gd name="T64" fmla="*/ 11 w 39"/>
                <a:gd name="T65" fmla="*/ 30 h 40"/>
                <a:gd name="T66" fmla="*/ 13 w 39"/>
                <a:gd name="T67" fmla="*/ 30 h 40"/>
                <a:gd name="T68" fmla="*/ 14 w 39"/>
                <a:gd name="T69" fmla="*/ 30 h 40"/>
                <a:gd name="T70" fmla="*/ 16 w 39"/>
                <a:gd name="T71" fmla="*/ 29 h 40"/>
                <a:gd name="T72" fmla="*/ 17 w 39"/>
                <a:gd name="T73" fmla="*/ 29 h 40"/>
                <a:gd name="T74" fmla="*/ 21 w 39"/>
                <a:gd name="T75" fmla="*/ 31 h 40"/>
                <a:gd name="T76" fmla="*/ 23 w 39"/>
                <a:gd name="T77" fmla="*/ 32 h 40"/>
                <a:gd name="T78" fmla="*/ 26 w 39"/>
                <a:gd name="T79" fmla="*/ 34 h 40"/>
                <a:gd name="T80" fmla="*/ 29 w 39"/>
                <a:gd name="T81" fmla="*/ 36 h 40"/>
                <a:gd name="T82" fmla="*/ 31 w 39"/>
                <a:gd name="T83" fmla="*/ 37 h 40"/>
                <a:gd name="T84" fmla="*/ 34 w 39"/>
                <a:gd name="T85" fmla="*/ 38 h 40"/>
                <a:gd name="T86" fmla="*/ 36 w 39"/>
                <a:gd name="T87" fmla="*/ 40 h 40"/>
                <a:gd name="T88" fmla="*/ 39 w 39"/>
                <a:gd name="T89" fmla="*/ 38 h 40"/>
                <a:gd name="T90" fmla="*/ 38 w 39"/>
                <a:gd name="T91" fmla="*/ 20 h 40"/>
                <a:gd name="T92" fmla="*/ 38 w 39"/>
                <a:gd name="T93" fmla="*/ 10 h 40"/>
                <a:gd name="T94" fmla="*/ 37 w 39"/>
                <a:gd name="T95" fmla="*/ 6 h 40"/>
                <a:gd name="T96" fmla="*/ 38 w 39"/>
                <a:gd name="T97" fmla="*/ 5 h 40"/>
                <a:gd name="T98" fmla="*/ 38 w 39"/>
                <a:gd name="T99" fmla="*/ 4 h 40"/>
                <a:gd name="T100" fmla="*/ 34 w 39"/>
                <a:gd name="T10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40">
                  <a:moveTo>
                    <a:pt x="33" y="3"/>
                  </a:moveTo>
                  <a:cubicBezTo>
                    <a:pt x="33" y="3"/>
                    <a:pt x="33" y="3"/>
                    <a:pt x="33" y="2"/>
                  </a:cubicBezTo>
                  <a:cubicBezTo>
                    <a:pt x="33" y="2"/>
                    <a:pt x="32" y="2"/>
                    <a:pt x="32" y="2"/>
                  </a:cubicBezTo>
                  <a:cubicBezTo>
                    <a:pt x="32" y="1"/>
                    <a:pt x="31" y="2"/>
                    <a:pt x="31" y="1"/>
                  </a:cubicBezTo>
                  <a:cubicBezTo>
                    <a:pt x="31" y="1"/>
                    <a:pt x="31" y="1"/>
                    <a:pt x="30" y="1"/>
                  </a:cubicBezTo>
                  <a:cubicBezTo>
                    <a:pt x="30" y="0"/>
                    <a:pt x="30" y="0"/>
                    <a:pt x="29" y="1"/>
                  </a:cubicBezTo>
                  <a:cubicBezTo>
                    <a:pt x="29" y="1"/>
                    <a:pt x="29" y="1"/>
                    <a:pt x="28" y="1"/>
                  </a:cubicBezTo>
                  <a:cubicBezTo>
                    <a:pt x="28" y="2"/>
                    <a:pt x="28" y="2"/>
                    <a:pt x="27" y="2"/>
                  </a:cubicBezTo>
                  <a:cubicBezTo>
                    <a:pt x="26" y="2"/>
                    <a:pt x="26" y="2"/>
                    <a:pt x="26" y="3"/>
                  </a:cubicBezTo>
                  <a:cubicBezTo>
                    <a:pt x="25" y="3"/>
                    <a:pt x="25" y="3"/>
                    <a:pt x="25" y="4"/>
                  </a:cubicBezTo>
                  <a:cubicBezTo>
                    <a:pt x="25" y="5"/>
                    <a:pt x="26" y="5"/>
                    <a:pt x="26" y="5"/>
                  </a:cubicBezTo>
                  <a:cubicBezTo>
                    <a:pt x="26" y="6"/>
                    <a:pt x="26" y="6"/>
                    <a:pt x="26" y="7"/>
                  </a:cubicBezTo>
                  <a:cubicBezTo>
                    <a:pt x="25" y="7"/>
                    <a:pt x="25" y="8"/>
                    <a:pt x="25" y="8"/>
                  </a:cubicBezTo>
                  <a:cubicBezTo>
                    <a:pt x="24" y="8"/>
                    <a:pt x="24" y="8"/>
                    <a:pt x="23" y="8"/>
                  </a:cubicBezTo>
                  <a:cubicBezTo>
                    <a:pt x="23" y="8"/>
                    <a:pt x="22" y="8"/>
                    <a:pt x="22" y="7"/>
                  </a:cubicBezTo>
                  <a:cubicBezTo>
                    <a:pt x="21" y="7"/>
                    <a:pt x="21" y="7"/>
                    <a:pt x="21" y="7"/>
                  </a:cubicBezTo>
                  <a:cubicBezTo>
                    <a:pt x="20" y="6"/>
                    <a:pt x="19" y="7"/>
                    <a:pt x="18" y="6"/>
                  </a:cubicBezTo>
                  <a:cubicBezTo>
                    <a:pt x="18" y="6"/>
                    <a:pt x="17" y="6"/>
                    <a:pt x="17" y="6"/>
                  </a:cubicBezTo>
                  <a:cubicBezTo>
                    <a:pt x="16" y="6"/>
                    <a:pt x="16" y="6"/>
                    <a:pt x="15" y="5"/>
                  </a:cubicBezTo>
                  <a:cubicBezTo>
                    <a:pt x="15" y="5"/>
                    <a:pt x="15" y="5"/>
                    <a:pt x="15" y="5"/>
                  </a:cubicBezTo>
                  <a:cubicBezTo>
                    <a:pt x="14" y="4"/>
                    <a:pt x="14" y="4"/>
                    <a:pt x="14" y="3"/>
                  </a:cubicBezTo>
                  <a:cubicBezTo>
                    <a:pt x="14" y="3"/>
                    <a:pt x="14" y="3"/>
                    <a:pt x="14" y="2"/>
                  </a:cubicBezTo>
                  <a:cubicBezTo>
                    <a:pt x="13" y="2"/>
                    <a:pt x="13" y="2"/>
                    <a:pt x="13" y="2"/>
                  </a:cubicBezTo>
                  <a:cubicBezTo>
                    <a:pt x="12" y="2"/>
                    <a:pt x="12" y="2"/>
                    <a:pt x="12" y="2"/>
                  </a:cubicBezTo>
                  <a:cubicBezTo>
                    <a:pt x="11" y="2"/>
                    <a:pt x="10" y="2"/>
                    <a:pt x="10" y="2"/>
                  </a:cubicBezTo>
                  <a:cubicBezTo>
                    <a:pt x="10" y="1"/>
                    <a:pt x="10" y="1"/>
                    <a:pt x="9" y="1"/>
                  </a:cubicBezTo>
                  <a:cubicBezTo>
                    <a:pt x="9" y="0"/>
                    <a:pt x="9" y="0"/>
                    <a:pt x="8" y="0"/>
                  </a:cubicBezTo>
                  <a:cubicBezTo>
                    <a:pt x="7" y="0"/>
                    <a:pt x="7" y="0"/>
                    <a:pt x="5" y="0"/>
                  </a:cubicBezTo>
                  <a:cubicBezTo>
                    <a:pt x="5" y="0"/>
                    <a:pt x="5" y="0"/>
                    <a:pt x="5" y="0"/>
                  </a:cubicBezTo>
                  <a:cubicBezTo>
                    <a:pt x="5" y="0"/>
                    <a:pt x="5" y="0"/>
                    <a:pt x="5" y="0"/>
                  </a:cubicBezTo>
                  <a:cubicBezTo>
                    <a:pt x="5" y="1"/>
                    <a:pt x="5" y="1"/>
                    <a:pt x="5" y="2"/>
                  </a:cubicBezTo>
                  <a:cubicBezTo>
                    <a:pt x="5" y="2"/>
                    <a:pt x="5" y="2"/>
                    <a:pt x="5" y="3"/>
                  </a:cubicBezTo>
                  <a:cubicBezTo>
                    <a:pt x="5" y="3"/>
                    <a:pt x="5" y="3"/>
                    <a:pt x="4" y="3"/>
                  </a:cubicBezTo>
                  <a:cubicBezTo>
                    <a:pt x="4" y="3"/>
                    <a:pt x="4" y="3"/>
                    <a:pt x="4" y="3"/>
                  </a:cubicBezTo>
                  <a:cubicBezTo>
                    <a:pt x="3" y="3"/>
                    <a:pt x="3" y="3"/>
                    <a:pt x="3" y="4"/>
                  </a:cubicBezTo>
                  <a:cubicBezTo>
                    <a:pt x="3" y="4"/>
                    <a:pt x="3" y="4"/>
                    <a:pt x="2" y="5"/>
                  </a:cubicBezTo>
                  <a:cubicBezTo>
                    <a:pt x="2" y="5"/>
                    <a:pt x="2" y="5"/>
                    <a:pt x="2" y="5"/>
                  </a:cubicBezTo>
                  <a:cubicBezTo>
                    <a:pt x="1" y="5"/>
                    <a:pt x="2" y="6"/>
                    <a:pt x="2" y="6"/>
                  </a:cubicBezTo>
                  <a:cubicBezTo>
                    <a:pt x="2" y="7"/>
                    <a:pt x="2" y="7"/>
                    <a:pt x="2" y="8"/>
                  </a:cubicBezTo>
                  <a:cubicBezTo>
                    <a:pt x="2" y="8"/>
                    <a:pt x="1" y="8"/>
                    <a:pt x="1" y="9"/>
                  </a:cubicBezTo>
                  <a:cubicBezTo>
                    <a:pt x="1" y="9"/>
                    <a:pt x="1" y="9"/>
                    <a:pt x="0" y="9"/>
                  </a:cubicBezTo>
                  <a:cubicBezTo>
                    <a:pt x="0" y="9"/>
                    <a:pt x="0" y="9"/>
                    <a:pt x="0" y="9"/>
                  </a:cubicBezTo>
                  <a:cubicBezTo>
                    <a:pt x="0" y="9"/>
                    <a:pt x="0" y="9"/>
                    <a:pt x="0" y="10"/>
                  </a:cubicBezTo>
                  <a:cubicBezTo>
                    <a:pt x="0" y="10"/>
                    <a:pt x="0" y="10"/>
                    <a:pt x="0" y="10"/>
                  </a:cubicBezTo>
                  <a:cubicBezTo>
                    <a:pt x="1" y="11"/>
                    <a:pt x="0" y="11"/>
                    <a:pt x="0" y="12"/>
                  </a:cubicBezTo>
                  <a:cubicBezTo>
                    <a:pt x="1" y="12"/>
                    <a:pt x="1" y="12"/>
                    <a:pt x="1" y="13"/>
                  </a:cubicBezTo>
                  <a:cubicBezTo>
                    <a:pt x="1" y="13"/>
                    <a:pt x="1" y="13"/>
                    <a:pt x="1" y="14"/>
                  </a:cubicBezTo>
                  <a:cubicBezTo>
                    <a:pt x="1" y="15"/>
                    <a:pt x="1" y="15"/>
                    <a:pt x="1" y="15"/>
                  </a:cubicBezTo>
                  <a:cubicBezTo>
                    <a:pt x="1" y="16"/>
                    <a:pt x="1" y="16"/>
                    <a:pt x="1" y="17"/>
                  </a:cubicBezTo>
                  <a:cubicBezTo>
                    <a:pt x="1" y="18"/>
                    <a:pt x="1" y="18"/>
                    <a:pt x="1" y="19"/>
                  </a:cubicBezTo>
                  <a:cubicBezTo>
                    <a:pt x="1" y="19"/>
                    <a:pt x="1" y="20"/>
                    <a:pt x="1" y="20"/>
                  </a:cubicBezTo>
                  <a:cubicBezTo>
                    <a:pt x="1" y="20"/>
                    <a:pt x="1" y="20"/>
                    <a:pt x="1" y="20"/>
                  </a:cubicBezTo>
                  <a:cubicBezTo>
                    <a:pt x="1" y="21"/>
                    <a:pt x="1" y="21"/>
                    <a:pt x="1" y="22"/>
                  </a:cubicBezTo>
                  <a:cubicBezTo>
                    <a:pt x="1" y="23"/>
                    <a:pt x="1" y="23"/>
                    <a:pt x="1" y="23"/>
                  </a:cubicBezTo>
                  <a:cubicBezTo>
                    <a:pt x="1" y="24"/>
                    <a:pt x="2" y="24"/>
                    <a:pt x="2" y="25"/>
                  </a:cubicBezTo>
                  <a:cubicBezTo>
                    <a:pt x="2" y="25"/>
                    <a:pt x="2" y="25"/>
                    <a:pt x="3" y="25"/>
                  </a:cubicBezTo>
                  <a:cubicBezTo>
                    <a:pt x="3" y="25"/>
                    <a:pt x="3" y="25"/>
                    <a:pt x="3" y="25"/>
                  </a:cubicBezTo>
                  <a:cubicBezTo>
                    <a:pt x="4" y="25"/>
                    <a:pt x="4" y="25"/>
                    <a:pt x="4" y="26"/>
                  </a:cubicBezTo>
                  <a:cubicBezTo>
                    <a:pt x="5" y="26"/>
                    <a:pt x="5" y="26"/>
                    <a:pt x="5" y="26"/>
                  </a:cubicBezTo>
                  <a:cubicBezTo>
                    <a:pt x="5" y="26"/>
                    <a:pt x="6" y="26"/>
                    <a:pt x="6" y="27"/>
                  </a:cubicBezTo>
                  <a:cubicBezTo>
                    <a:pt x="6" y="27"/>
                    <a:pt x="6" y="28"/>
                    <a:pt x="6" y="28"/>
                  </a:cubicBezTo>
                  <a:cubicBezTo>
                    <a:pt x="7" y="28"/>
                    <a:pt x="7" y="28"/>
                    <a:pt x="8" y="28"/>
                  </a:cubicBezTo>
                  <a:cubicBezTo>
                    <a:pt x="8" y="28"/>
                    <a:pt x="8" y="29"/>
                    <a:pt x="8" y="29"/>
                  </a:cubicBezTo>
                  <a:cubicBezTo>
                    <a:pt x="9" y="29"/>
                    <a:pt x="9" y="29"/>
                    <a:pt x="9" y="29"/>
                  </a:cubicBezTo>
                  <a:cubicBezTo>
                    <a:pt x="10" y="29"/>
                    <a:pt x="10" y="29"/>
                    <a:pt x="11" y="29"/>
                  </a:cubicBezTo>
                  <a:cubicBezTo>
                    <a:pt x="11" y="30"/>
                    <a:pt x="11" y="30"/>
                    <a:pt x="11" y="30"/>
                  </a:cubicBezTo>
                  <a:cubicBezTo>
                    <a:pt x="12" y="30"/>
                    <a:pt x="12" y="31"/>
                    <a:pt x="12" y="31"/>
                  </a:cubicBezTo>
                  <a:cubicBezTo>
                    <a:pt x="12" y="31"/>
                    <a:pt x="13" y="31"/>
                    <a:pt x="13" y="30"/>
                  </a:cubicBezTo>
                  <a:cubicBezTo>
                    <a:pt x="13" y="30"/>
                    <a:pt x="13" y="30"/>
                    <a:pt x="14" y="30"/>
                  </a:cubicBezTo>
                  <a:cubicBezTo>
                    <a:pt x="14" y="30"/>
                    <a:pt x="14" y="30"/>
                    <a:pt x="14" y="30"/>
                  </a:cubicBezTo>
                  <a:cubicBezTo>
                    <a:pt x="14" y="30"/>
                    <a:pt x="14" y="30"/>
                    <a:pt x="15" y="29"/>
                  </a:cubicBezTo>
                  <a:cubicBezTo>
                    <a:pt x="15" y="29"/>
                    <a:pt x="15" y="29"/>
                    <a:pt x="16" y="29"/>
                  </a:cubicBezTo>
                  <a:cubicBezTo>
                    <a:pt x="16" y="29"/>
                    <a:pt x="16" y="29"/>
                    <a:pt x="16" y="28"/>
                  </a:cubicBezTo>
                  <a:cubicBezTo>
                    <a:pt x="16" y="28"/>
                    <a:pt x="16" y="29"/>
                    <a:pt x="17" y="29"/>
                  </a:cubicBezTo>
                  <a:cubicBezTo>
                    <a:pt x="17" y="29"/>
                    <a:pt x="18" y="29"/>
                    <a:pt x="18" y="30"/>
                  </a:cubicBezTo>
                  <a:cubicBezTo>
                    <a:pt x="19" y="30"/>
                    <a:pt x="20" y="31"/>
                    <a:pt x="21" y="31"/>
                  </a:cubicBezTo>
                  <a:cubicBezTo>
                    <a:pt x="21" y="31"/>
                    <a:pt x="22" y="31"/>
                    <a:pt x="23" y="32"/>
                  </a:cubicBezTo>
                  <a:cubicBezTo>
                    <a:pt x="23" y="32"/>
                    <a:pt x="23" y="32"/>
                    <a:pt x="23" y="32"/>
                  </a:cubicBezTo>
                  <a:cubicBezTo>
                    <a:pt x="23" y="33"/>
                    <a:pt x="24" y="33"/>
                    <a:pt x="24" y="33"/>
                  </a:cubicBezTo>
                  <a:cubicBezTo>
                    <a:pt x="25" y="33"/>
                    <a:pt x="25" y="33"/>
                    <a:pt x="26" y="34"/>
                  </a:cubicBezTo>
                  <a:cubicBezTo>
                    <a:pt x="27" y="34"/>
                    <a:pt x="27" y="35"/>
                    <a:pt x="28" y="35"/>
                  </a:cubicBezTo>
                  <a:cubicBezTo>
                    <a:pt x="28" y="35"/>
                    <a:pt x="29" y="35"/>
                    <a:pt x="29" y="36"/>
                  </a:cubicBezTo>
                  <a:cubicBezTo>
                    <a:pt x="29" y="36"/>
                    <a:pt x="30" y="36"/>
                    <a:pt x="30" y="36"/>
                  </a:cubicBezTo>
                  <a:cubicBezTo>
                    <a:pt x="30" y="37"/>
                    <a:pt x="31" y="37"/>
                    <a:pt x="31" y="37"/>
                  </a:cubicBezTo>
                  <a:cubicBezTo>
                    <a:pt x="32" y="37"/>
                    <a:pt x="32" y="38"/>
                    <a:pt x="33" y="38"/>
                  </a:cubicBezTo>
                  <a:cubicBezTo>
                    <a:pt x="33" y="38"/>
                    <a:pt x="34" y="38"/>
                    <a:pt x="34" y="38"/>
                  </a:cubicBezTo>
                  <a:cubicBezTo>
                    <a:pt x="35" y="39"/>
                    <a:pt x="35" y="39"/>
                    <a:pt x="35" y="39"/>
                  </a:cubicBezTo>
                  <a:cubicBezTo>
                    <a:pt x="36" y="39"/>
                    <a:pt x="36" y="40"/>
                    <a:pt x="36" y="40"/>
                  </a:cubicBezTo>
                  <a:cubicBezTo>
                    <a:pt x="36" y="38"/>
                    <a:pt x="36" y="38"/>
                    <a:pt x="36" y="38"/>
                  </a:cubicBezTo>
                  <a:cubicBezTo>
                    <a:pt x="39" y="38"/>
                    <a:pt x="39" y="38"/>
                    <a:pt x="39" y="38"/>
                  </a:cubicBezTo>
                  <a:cubicBezTo>
                    <a:pt x="39" y="32"/>
                    <a:pt x="39" y="32"/>
                    <a:pt x="39" y="32"/>
                  </a:cubicBezTo>
                  <a:cubicBezTo>
                    <a:pt x="39" y="32"/>
                    <a:pt x="39" y="26"/>
                    <a:pt x="38" y="20"/>
                  </a:cubicBezTo>
                  <a:cubicBezTo>
                    <a:pt x="38" y="16"/>
                    <a:pt x="38" y="11"/>
                    <a:pt x="38" y="11"/>
                  </a:cubicBezTo>
                  <a:cubicBezTo>
                    <a:pt x="38" y="11"/>
                    <a:pt x="38" y="11"/>
                    <a:pt x="38" y="10"/>
                  </a:cubicBezTo>
                  <a:cubicBezTo>
                    <a:pt x="38" y="9"/>
                    <a:pt x="37" y="8"/>
                    <a:pt x="37" y="7"/>
                  </a:cubicBezTo>
                  <a:cubicBezTo>
                    <a:pt x="37" y="7"/>
                    <a:pt x="37" y="7"/>
                    <a:pt x="37" y="6"/>
                  </a:cubicBezTo>
                  <a:cubicBezTo>
                    <a:pt x="37" y="6"/>
                    <a:pt x="37" y="6"/>
                    <a:pt x="37" y="5"/>
                  </a:cubicBezTo>
                  <a:cubicBezTo>
                    <a:pt x="37" y="5"/>
                    <a:pt x="38" y="5"/>
                    <a:pt x="38" y="5"/>
                  </a:cubicBezTo>
                  <a:cubicBezTo>
                    <a:pt x="38" y="5"/>
                    <a:pt x="38" y="5"/>
                    <a:pt x="38" y="5"/>
                  </a:cubicBezTo>
                  <a:cubicBezTo>
                    <a:pt x="38" y="5"/>
                    <a:pt x="38" y="4"/>
                    <a:pt x="38" y="4"/>
                  </a:cubicBezTo>
                  <a:cubicBezTo>
                    <a:pt x="37" y="4"/>
                    <a:pt x="36" y="4"/>
                    <a:pt x="36" y="4"/>
                  </a:cubicBezTo>
                  <a:cubicBezTo>
                    <a:pt x="35" y="4"/>
                    <a:pt x="35" y="4"/>
                    <a:pt x="34" y="3"/>
                  </a:cubicBezTo>
                  <a:cubicBezTo>
                    <a:pt x="34" y="3"/>
                    <a:pt x="33" y="4"/>
                    <a:pt x="33"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 name="Freeform 20"/>
            <p:cNvSpPr>
              <a:spLocks/>
            </p:cNvSpPr>
            <p:nvPr/>
          </p:nvSpPr>
          <p:spPr bwMode="auto">
            <a:xfrm>
              <a:off x="4841877" y="2481264"/>
              <a:ext cx="0" cy="1111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 name="Freeform 21"/>
            <p:cNvSpPr>
              <a:spLocks/>
            </p:cNvSpPr>
            <p:nvPr/>
          </p:nvSpPr>
          <p:spPr bwMode="auto">
            <a:xfrm>
              <a:off x="5122864" y="2038351"/>
              <a:ext cx="107950" cy="130175"/>
            </a:xfrm>
            <a:custGeom>
              <a:avLst/>
              <a:gdLst>
                <a:gd name="T0" fmla="*/ 9 w 10"/>
                <a:gd name="T1" fmla="*/ 2 h 12"/>
                <a:gd name="T2" fmla="*/ 9 w 10"/>
                <a:gd name="T3" fmla="*/ 1 h 12"/>
                <a:gd name="T4" fmla="*/ 9 w 10"/>
                <a:gd name="T5" fmla="*/ 0 h 12"/>
                <a:gd name="T6" fmla="*/ 9 w 10"/>
                <a:gd name="T7" fmla="*/ 0 h 12"/>
                <a:gd name="T8" fmla="*/ 8 w 10"/>
                <a:gd name="T9" fmla="*/ 1 h 12"/>
                <a:gd name="T10" fmla="*/ 6 w 10"/>
                <a:gd name="T11" fmla="*/ 2 h 12"/>
                <a:gd name="T12" fmla="*/ 5 w 10"/>
                <a:gd name="T13" fmla="*/ 3 h 12"/>
                <a:gd name="T14" fmla="*/ 4 w 10"/>
                <a:gd name="T15" fmla="*/ 4 h 12"/>
                <a:gd name="T16" fmla="*/ 3 w 10"/>
                <a:gd name="T17" fmla="*/ 3 h 12"/>
                <a:gd name="T18" fmla="*/ 2 w 10"/>
                <a:gd name="T19" fmla="*/ 2 h 12"/>
                <a:gd name="T20" fmla="*/ 1 w 10"/>
                <a:gd name="T21" fmla="*/ 2 h 12"/>
                <a:gd name="T22" fmla="*/ 1 w 10"/>
                <a:gd name="T23" fmla="*/ 2 h 12"/>
                <a:gd name="T24" fmla="*/ 1 w 10"/>
                <a:gd name="T25" fmla="*/ 3 h 12"/>
                <a:gd name="T26" fmla="*/ 0 w 10"/>
                <a:gd name="T27" fmla="*/ 4 h 12"/>
                <a:gd name="T28" fmla="*/ 1 w 10"/>
                <a:gd name="T29" fmla="*/ 6 h 12"/>
                <a:gd name="T30" fmla="*/ 1 w 10"/>
                <a:gd name="T31" fmla="*/ 8 h 12"/>
                <a:gd name="T32" fmla="*/ 0 w 10"/>
                <a:gd name="T33" fmla="*/ 10 h 12"/>
                <a:gd name="T34" fmla="*/ 0 w 10"/>
                <a:gd name="T35" fmla="*/ 12 h 12"/>
                <a:gd name="T36" fmla="*/ 0 w 10"/>
                <a:gd name="T37" fmla="*/ 12 h 12"/>
                <a:gd name="T38" fmla="*/ 1 w 10"/>
                <a:gd name="T39" fmla="*/ 12 h 12"/>
                <a:gd name="T40" fmla="*/ 2 w 10"/>
                <a:gd name="T41" fmla="*/ 12 h 12"/>
                <a:gd name="T42" fmla="*/ 3 w 10"/>
                <a:gd name="T43" fmla="*/ 12 h 12"/>
                <a:gd name="T44" fmla="*/ 4 w 10"/>
                <a:gd name="T45" fmla="*/ 11 h 12"/>
                <a:gd name="T46" fmla="*/ 4 w 10"/>
                <a:gd name="T47" fmla="*/ 10 h 12"/>
                <a:gd name="T48" fmla="*/ 6 w 10"/>
                <a:gd name="T49" fmla="*/ 10 h 12"/>
                <a:gd name="T50" fmla="*/ 6 w 10"/>
                <a:gd name="T51" fmla="*/ 9 h 12"/>
                <a:gd name="T52" fmla="*/ 6 w 10"/>
                <a:gd name="T53" fmla="*/ 8 h 12"/>
                <a:gd name="T54" fmla="*/ 5 w 10"/>
                <a:gd name="T55" fmla="*/ 8 h 12"/>
                <a:gd name="T56" fmla="*/ 4 w 10"/>
                <a:gd name="T57" fmla="*/ 7 h 12"/>
                <a:gd name="T58" fmla="*/ 5 w 10"/>
                <a:gd name="T59" fmla="*/ 6 h 12"/>
                <a:gd name="T60" fmla="*/ 7 w 10"/>
                <a:gd name="T61" fmla="*/ 5 h 12"/>
                <a:gd name="T62" fmla="*/ 8 w 10"/>
                <a:gd name="T63" fmla="*/ 5 h 12"/>
                <a:gd name="T64" fmla="*/ 9 w 10"/>
                <a:gd name="T65" fmla="*/ 4 h 12"/>
                <a:gd name="T66" fmla="*/ 10 w 10"/>
                <a:gd name="T67" fmla="*/ 4 h 12"/>
                <a:gd name="T68" fmla="*/ 9 w 10"/>
                <a:gd name="T69" fmla="*/ 4 h 12"/>
                <a:gd name="T70" fmla="*/ 9 w 10"/>
                <a:gd name="T7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2">
                  <a:moveTo>
                    <a:pt x="9" y="2"/>
                  </a:moveTo>
                  <a:cubicBezTo>
                    <a:pt x="9" y="2"/>
                    <a:pt x="9" y="2"/>
                    <a:pt x="9" y="1"/>
                  </a:cubicBezTo>
                  <a:cubicBezTo>
                    <a:pt x="9" y="1"/>
                    <a:pt x="9" y="1"/>
                    <a:pt x="9" y="0"/>
                  </a:cubicBezTo>
                  <a:cubicBezTo>
                    <a:pt x="9" y="0"/>
                    <a:pt x="9" y="0"/>
                    <a:pt x="9" y="0"/>
                  </a:cubicBezTo>
                  <a:cubicBezTo>
                    <a:pt x="8" y="1"/>
                    <a:pt x="8" y="1"/>
                    <a:pt x="8" y="1"/>
                  </a:cubicBezTo>
                  <a:cubicBezTo>
                    <a:pt x="7" y="1"/>
                    <a:pt x="7" y="2"/>
                    <a:pt x="6" y="2"/>
                  </a:cubicBezTo>
                  <a:cubicBezTo>
                    <a:pt x="6" y="2"/>
                    <a:pt x="6" y="2"/>
                    <a:pt x="5" y="3"/>
                  </a:cubicBezTo>
                  <a:cubicBezTo>
                    <a:pt x="5" y="3"/>
                    <a:pt x="5" y="4"/>
                    <a:pt x="4" y="4"/>
                  </a:cubicBezTo>
                  <a:cubicBezTo>
                    <a:pt x="4" y="4"/>
                    <a:pt x="3" y="3"/>
                    <a:pt x="3" y="3"/>
                  </a:cubicBezTo>
                  <a:cubicBezTo>
                    <a:pt x="3" y="3"/>
                    <a:pt x="2" y="2"/>
                    <a:pt x="2" y="2"/>
                  </a:cubicBezTo>
                  <a:cubicBezTo>
                    <a:pt x="2" y="2"/>
                    <a:pt x="2" y="2"/>
                    <a:pt x="1" y="2"/>
                  </a:cubicBezTo>
                  <a:cubicBezTo>
                    <a:pt x="1" y="2"/>
                    <a:pt x="1" y="2"/>
                    <a:pt x="1" y="2"/>
                  </a:cubicBezTo>
                  <a:cubicBezTo>
                    <a:pt x="1" y="2"/>
                    <a:pt x="1" y="2"/>
                    <a:pt x="1" y="3"/>
                  </a:cubicBezTo>
                  <a:cubicBezTo>
                    <a:pt x="0" y="3"/>
                    <a:pt x="0" y="4"/>
                    <a:pt x="0" y="4"/>
                  </a:cubicBezTo>
                  <a:cubicBezTo>
                    <a:pt x="0" y="5"/>
                    <a:pt x="1" y="6"/>
                    <a:pt x="1" y="6"/>
                  </a:cubicBezTo>
                  <a:cubicBezTo>
                    <a:pt x="1" y="7"/>
                    <a:pt x="1" y="7"/>
                    <a:pt x="1" y="8"/>
                  </a:cubicBezTo>
                  <a:cubicBezTo>
                    <a:pt x="1" y="9"/>
                    <a:pt x="1" y="9"/>
                    <a:pt x="0" y="10"/>
                  </a:cubicBezTo>
                  <a:cubicBezTo>
                    <a:pt x="0" y="10"/>
                    <a:pt x="0" y="11"/>
                    <a:pt x="0" y="12"/>
                  </a:cubicBezTo>
                  <a:cubicBezTo>
                    <a:pt x="0" y="12"/>
                    <a:pt x="0" y="12"/>
                    <a:pt x="0" y="12"/>
                  </a:cubicBezTo>
                  <a:cubicBezTo>
                    <a:pt x="0" y="12"/>
                    <a:pt x="0" y="12"/>
                    <a:pt x="1" y="12"/>
                  </a:cubicBezTo>
                  <a:cubicBezTo>
                    <a:pt x="1" y="12"/>
                    <a:pt x="2" y="12"/>
                    <a:pt x="2" y="12"/>
                  </a:cubicBezTo>
                  <a:cubicBezTo>
                    <a:pt x="3" y="12"/>
                    <a:pt x="3" y="12"/>
                    <a:pt x="3" y="12"/>
                  </a:cubicBezTo>
                  <a:cubicBezTo>
                    <a:pt x="3" y="12"/>
                    <a:pt x="3" y="11"/>
                    <a:pt x="4" y="11"/>
                  </a:cubicBezTo>
                  <a:cubicBezTo>
                    <a:pt x="4" y="11"/>
                    <a:pt x="4" y="11"/>
                    <a:pt x="4" y="10"/>
                  </a:cubicBezTo>
                  <a:cubicBezTo>
                    <a:pt x="5" y="10"/>
                    <a:pt x="6" y="11"/>
                    <a:pt x="6" y="10"/>
                  </a:cubicBezTo>
                  <a:cubicBezTo>
                    <a:pt x="7" y="10"/>
                    <a:pt x="6" y="9"/>
                    <a:pt x="6" y="9"/>
                  </a:cubicBezTo>
                  <a:cubicBezTo>
                    <a:pt x="6" y="8"/>
                    <a:pt x="6" y="8"/>
                    <a:pt x="6" y="8"/>
                  </a:cubicBezTo>
                  <a:cubicBezTo>
                    <a:pt x="6" y="7"/>
                    <a:pt x="5" y="8"/>
                    <a:pt x="5" y="8"/>
                  </a:cubicBezTo>
                  <a:cubicBezTo>
                    <a:pt x="5" y="7"/>
                    <a:pt x="4" y="7"/>
                    <a:pt x="4" y="7"/>
                  </a:cubicBezTo>
                  <a:cubicBezTo>
                    <a:pt x="4" y="6"/>
                    <a:pt x="5" y="6"/>
                    <a:pt x="5" y="6"/>
                  </a:cubicBezTo>
                  <a:cubicBezTo>
                    <a:pt x="6" y="5"/>
                    <a:pt x="6" y="5"/>
                    <a:pt x="7" y="5"/>
                  </a:cubicBezTo>
                  <a:cubicBezTo>
                    <a:pt x="7" y="5"/>
                    <a:pt x="8" y="5"/>
                    <a:pt x="8" y="5"/>
                  </a:cubicBezTo>
                  <a:cubicBezTo>
                    <a:pt x="8" y="5"/>
                    <a:pt x="9" y="5"/>
                    <a:pt x="9" y="4"/>
                  </a:cubicBezTo>
                  <a:cubicBezTo>
                    <a:pt x="9" y="4"/>
                    <a:pt x="9" y="4"/>
                    <a:pt x="10" y="4"/>
                  </a:cubicBezTo>
                  <a:cubicBezTo>
                    <a:pt x="9" y="4"/>
                    <a:pt x="9" y="4"/>
                    <a:pt x="9" y="4"/>
                  </a:cubicBezTo>
                  <a:cubicBezTo>
                    <a:pt x="9" y="3"/>
                    <a:pt x="9" y="3"/>
                    <a:pt x="9"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 name="Freeform 22"/>
            <p:cNvSpPr>
              <a:spLocks/>
            </p:cNvSpPr>
            <p:nvPr/>
          </p:nvSpPr>
          <p:spPr bwMode="auto">
            <a:xfrm>
              <a:off x="4583114" y="2740026"/>
              <a:ext cx="355600" cy="271463"/>
            </a:xfrm>
            <a:custGeom>
              <a:avLst/>
              <a:gdLst>
                <a:gd name="T0" fmla="*/ 31 w 33"/>
                <a:gd name="T1" fmla="*/ 14 h 25"/>
                <a:gd name="T2" fmla="*/ 30 w 33"/>
                <a:gd name="T3" fmla="*/ 12 h 25"/>
                <a:gd name="T4" fmla="*/ 28 w 33"/>
                <a:gd name="T5" fmla="*/ 9 h 25"/>
                <a:gd name="T6" fmla="*/ 26 w 33"/>
                <a:gd name="T7" fmla="*/ 7 h 25"/>
                <a:gd name="T8" fmla="*/ 24 w 33"/>
                <a:gd name="T9" fmla="*/ 6 h 25"/>
                <a:gd name="T10" fmla="*/ 24 w 33"/>
                <a:gd name="T11" fmla="*/ 3 h 25"/>
                <a:gd name="T12" fmla="*/ 22 w 33"/>
                <a:gd name="T13" fmla="*/ 0 h 25"/>
                <a:gd name="T14" fmla="*/ 21 w 33"/>
                <a:gd name="T15" fmla="*/ 0 h 25"/>
                <a:gd name="T16" fmla="*/ 19 w 33"/>
                <a:gd name="T17" fmla="*/ 1 h 25"/>
                <a:gd name="T18" fmla="*/ 18 w 33"/>
                <a:gd name="T19" fmla="*/ 2 h 25"/>
                <a:gd name="T20" fmla="*/ 17 w 33"/>
                <a:gd name="T21" fmla="*/ 4 h 25"/>
                <a:gd name="T22" fmla="*/ 16 w 33"/>
                <a:gd name="T23" fmla="*/ 5 h 25"/>
                <a:gd name="T24" fmla="*/ 14 w 33"/>
                <a:gd name="T25" fmla="*/ 6 h 25"/>
                <a:gd name="T26" fmla="*/ 12 w 33"/>
                <a:gd name="T27" fmla="*/ 6 h 25"/>
                <a:gd name="T28" fmla="*/ 10 w 33"/>
                <a:gd name="T29" fmla="*/ 7 h 25"/>
                <a:gd name="T30" fmla="*/ 9 w 33"/>
                <a:gd name="T31" fmla="*/ 9 h 25"/>
                <a:gd name="T32" fmla="*/ 7 w 33"/>
                <a:gd name="T33" fmla="*/ 10 h 25"/>
                <a:gd name="T34" fmla="*/ 6 w 33"/>
                <a:gd name="T35" fmla="*/ 10 h 25"/>
                <a:gd name="T36" fmla="*/ 4 w 33"/>
                <a:gd name="T37" fmla="*/ 10 h 25"/>
                <a:gd name="T38" fmla="*/ 3 w 33"/>
                <a:gd name="T39" fmla="*/ 10 h 25"/>
                <a:gd name="T40" fmla="*/ 2 w 33"/>
                <a:gd name="T41" fmla="*/ 13 h 25"/>
                <a:gd name="T42" fmla="*/ 1 w 33"/>
                <a:gd name="T43" fmla="*/ 14 h 25"/>
                <a:gd name="T44" fmla="*/ 1 w 33"/>
                <a:gd name="T45" fmla="*/ 16 h 25"/>
                <a:gd name="T46" fmla="*/ 1 w 33"/>
                <a:gd name="T47" fmla="*/ 17 h 25"/>
                <a:gd name="T48" fmla="*/ 2 w 33"/>
                <a:gd name="T49" fmla="*/ 19 h 25"/>
                <a:gd name="T50" fmla="*/ 4 w 33"/>
                <a:gd name="T51" fmla="*/ 22 h 25"/>
                <a:gd name="T52" fmla="*/ 5 w 33"/>
                <a:gd name="T53" fmla="*/ 25 h 25"/>
                <a:gd name="T54" fmla="*/ 6 w 33"/>
                <a:gd name="T55" fmla="*/ 23 h 25"/>
                <a:gd name="T56" fmla="*/ 7 w 33"/>
                <a:gd name="T57" fmla="*/ 21 h 25"/>
                <a:gd name="T58" fmla="*/ 10 w 33"/>
                <a:gd name="T59" fmla="*/ 21 h 25"/>
                <a:gd name="T60" fmla="*/ 11 w 33"/>
                <a:gd name="T61" fmla="*/ 21 h 25"/>
                <a:gd name="T62" fmla="*/ 12 w 33"/>
                <a:gd name="T63" fmla="*/ 20 h 25"/>
                <a:gd name="T64" fmla="*/ 13 w 33"/>
                <a:gd name="T65" fmla="*/ 17 h 25"/>
                <a:gd name="T66" fmla="*/ 15 w 33"/>
                <a:gd name="T67" fmla="*/ 17 h 25"/>
                <a:gd name="T68" fmla="*/ 16 w 33"/>
                <a:gd name="T69" fmla="*/ 19 h 25"/>
                <a:gd name="T70" fmla="*/ 18 w 33"/>
                <a:gd name="T71" fmla="*/ 19 h 25"/>
                <a:gd name="T72" fmla="*/ 20 w 33"/>
                <a:gd name="T73" fmla="*/ 19 h 25"/>
                <a:gd name="T74" fmla="*/ 22 w 33"/>
                <a:gd name="T75" fmla="*/ 18 h 25"/>
                <a:gd name="T76" fmla="*/ 23 w 33"/>
                <a:gd name="T77" fmla="*/ 18 h 25"/>
                <a:gd name="T78" fmla="*/ 25 w 33"/>
                <a:gd name="T79" fmla="*/ 18 h 25"/>
                <a:gd name="T80" fmla="*/ 27 w 33"/>
                <a:gd name="T81" fmla="*/ 17 h 25"/>
                <a:gd name="T82" fmla="*/ 28 w 33"/>
                <a:gd name="T83" fmla="*/ 17 h 25"/>
                <a:gd name="T84" fmla="*/ 30 w 33"/>
                <a:gd name="T85" fmla="*/ 17 h 25"/>
                <a:gd name="T86" fmla="*/ 31 w 33"/>
                <a:gd name="T87" fmla="*/ 17 h 25"/>
                <a:gd name="T88" fmla="*/ 33 w 33"/>
                <a:gd name="T89" fmla="*/ 17 h 25"/>
                <a:gd name="T90" fmla="*/ 33 w 33"/>
                <a:gd name="T9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25">
                  <a:moveTo>
                    <a:pt x="32" y="15"/>
                  </a:moveTo>
                  <a:cubicBezTo>
                    <a:pt x="32" y="14"/>
                    <a:pt x="32" y="14"/>
                    <a:pt x="31" y="14"/>
                  </a:cubicBezTo>
                  <a:cubicBezTo>
                    <a:pt x="30" y="13"/>
                    <a:pt x="30" y="13"/>
                    <a:pt x="30" y="13"/>
                  </a:cubicBezTo>
                  <a:cubicBezTo>
                    <a:pt x="30" y="12"/>
                    <a:pt x="30" y="12"/>
                    <a:pt x="30" y="12"/>
                  </a:cubicBezTo>
                  <a:cubicBezTo>
                    <a:pt x="29" y="11"/>
                    <a:pt x="28" y="12"/>
                    <a:pt x="28" y="11"/>
                  </a:cubicBezTo>
                  <a:cubicBezTo>
                    <a:pt x="28" y="10"/>
                    <a:pt x="29" y="10"/>
                    <a:pt x="28" y="9"/>
                  </a:cubicBezTo>
                  <a:cubicBezTo>
                    <a:pt x="28" y="9"/>
                    <a:pt x="28" y="9"/>
                    <a:pt x="28" y="9"/>
                  </a:cubicBezTo>
                  <a:cubicBezTo>
                    <a:pt x="27" y="8"/>
                    <a:pt x="27" y="8"/>
                    <a:pt x="26" y="7"/>
                  </a:cubicBezTo>
                  <a:cubicBezTo>
                    <a:pt x="25" y="7"/>
                    <a:pt x="25" y="7"/>
                    <a:pt x="24" y="6"/>
                  </a:cubicBezTo>
                  <a:cubicBezTo>
                    <a:pt x="24" y="6"/>
                    <a:pt x="24" y="6"/>
                    <a:pt x="24" y="6"/>
                  </a:cubicBezTo>
                  <a:cubicBezTo>
                    <a:pt x="23" y="5"/>
                    <a:pt x="24" y="5"/>
                    <a:pt x="24" y="4"/>
                  </a:cubicBezTo>
                  <a:cubicBezTo>
                    <a:pt x="24" y="4"/>
                    <a:pt x="24" y="3"/>
                    <a:pt x="24" y="3"/>
                  </a:cubicBezTo>
                  <a:cubicBezTo>
                    <a:pt x="24" y="2"/>
                    <a:pt x="23" y="2"/>
                    <a:pt x="23" y="2"/>
                  </a:cubicBezTo>
                  <a:cubicBezTo>
                    <a:pt x="23" y="1"/>
                    <a:pt x="22" y="1"/>
                    <a:pt x="22" y="0"/>
                  </a:cubicBezTo>
                  <a:cubicBezTo>
                    <a:pt x="22" y="0"/>
                    <a:pt x="22" y="0"/>
                    <a:pt x="22" y="0"/>
                  </a:cubicBezTo>
                  <a:cubicBezTo>
                    <a:pt x="21" y="0"/>
                    <a:pt x="21" y="0"/>
                    <a:pt x="21" y="0"/>
                  </a:cubicBezTo>
                  <a:cubicBezTo>
                    <a:pt x="20" y="0"/>
                    <a:pt x="20" y="0"/>
                    <a:pt x="20" y="1"/>
                  </a:cubicBezTo>
                  <a:cubicBezTo>
                    <a:pt x="19" y="1"/>
                    <a:pt x="19" y="1"/>
                    <a:pt x="19" y="1"/>
                  </a:cubicBezTo>
                  <a:cubicBezTo>
                    <a:pt x="19" y="1"/>
                    <a:pt x="19" y="2"/>
                    <a:pt x="19" y="2"/>
                  </a:cubicBezTo>
                  <a:cubicBezTo>
                    <a:pt x="19" y="2"/>
                    <a:pt x="19" y="2"/>
                    <a:pt x="18" y="2"/>
                  </a:cubicBezTo>
                  <a:cubicBezTo>
                    <a:pt x="18" y="3"/>
                    <a:pt x="18" y="3"/>
                    <a:pt x="18" y="3"/>
                  </a:cubicBezTo>
                  <a:cubicBezTo>
                    <a:pt x="17" y="4"/>
                    <a:pt x="17" y="4"/>
                    <a:pt x="17" y="4"/>
                  </a:cubicBezTo>
                  <a:cubicBezTo>
                    <a:pt x="17" y="4"/>
                    <a:pt x="17" y="4"/>
                    <a:pt x="17" y="4"/>
                  </a:cubicBezTo>
                  <a:cubicBezTo>
                    <a:pt x="16" y="5"/>
                    <a:pt x="16" y="5"/>
                    <a:pt x="16" y="5"/>
                  </a:cubicBezTo>
                  <a:cubicBezTo>
                    <a:pt x="16" y="5"/>
                    <a:pt x="16" y="5"/>
                    <a:pt x="15" y="5"/>
                  </a:cubicBezTo>
                  <a:cubicBezTo>
                    <a:pt x="15" y="5"/>
                    <a:pt x="15" y="5"/>
                    <a:pt x="14" y="6"/>
                  </a:cubicBezTo>
                  <a:cubicBezTo>
                    <a:pt x="14" y="6"/>
                    <a:pt x="14" y="6"/>
                    <a:pt x="13" y="6"/>
                  </a:cubicBezTo>
                  <a:cubicBezTo>
                    <a:pt x="13" y="6"/>
                    <a:pt x="13" y="6"/>
                    <a:pt x="12" y="6"/>
                  </a:cubicBezTo>
                  <a:cubicBezTo>
                    <a:pt x="12" y="6"/>
                    <a:pt x="11" y="6"/>
                    <a:pt x="11" y="6"/>
                  </a:cubicBezTo>
                  <a:cubicBezTo>
                    <a:pt x="10" y="6"/>
                    <a:pt x="10" y="6"/>
                    <a:pt x="10" y="7"/>
                  </a:cubicBezTo>
                  <a:cubicBezTo>
                    <a:pt x="9" y="7"/>
                    <a:pt x="9" y="7"/>
                    <a:pt x="9" y="8"/>
                  </a:cubicBezTo>
                  <a:cubicBezTo>
                    <a:pt x="9" y="8"/>
                    <a:pt x="9" y="8"/>
                    <a:pt x="9" y="9"/>
                  </a:cubicBezTo>
                  <a:cubicBezTo>
                    <a:pt x="8" y="9"/>
                    <a:pt x="8" y="8"/>
                    <a:pt x="8" y="9"/>
                  </a:cubicBezTo>
                  <a:cubicBezTo>
                    <a:pt x="7" y="9"/>
                    <a:pt x="7" y="10"/>
                    <a:pt x="7" y="10"/>
                  </a:cubicBezTo>
                  <a:cubicBezTo>
                    <a:pt x="6" y="10"/>
                    <a:pt x="6" y="9"/>
                    <a:pt x="6" y="9"/>
                  </a:cubicBezTo>
                  <a:cubicBezTo>
                    <a:pt x="6" y="9"/>
                    <a:pt x="6" y="9"/>
                    <a:pt x="6" y="10"/>
                  </a:cubicBezTo>
                  <a:cubicBezTo>
                    <a:pt x="5" y="10"/>
                    <a:pt x="5" y="10"/>
                    <a:pt x="5" y="10"/>
                  </a:cubicBezTo>
                  <a:cubicBezTo>
                    <a:pt x="4" y="10"/>
                    <a:pt x="4" y="10"/>
                    <a:pt x="4" y="10"/>
                  </a:cubicBezTo>
                  <a:cubicBezTo>
                    <a:pt x="3" y="10"/>
                    <a:pt x="3" y="10"/>
                    <a:pt x="3" y="10"/>
                  </a:cubicBezTo>
                  <a:cubicBezTo>
                    <a:pt x="3" y="10"/>
                    <a:pt x="3" y="10"/>
                    <a:pt x="3" y="10"/>
                  </a:cubicBezTo>
                  <a:cubicBezTo>
                    <a:pt x="3" y="11"/>
                    <a:pt x="2" y="11"/>
                    <a:pt x="2" y="12"/>
                  </a:cubicBezTo>
                  <a:cubicBezTo>
                    <a:pt x="2" y="12"/>
                    <a:pt x="2" y="12"/>
                    <a:pt x="2" y="13"/>
                  </a:cubicBezTo>
                  <a:cubicBezTo>
                    <a:pt x="2" y="13"/>
                    <a:pt x="2" y="13"/>
                    <a:pt x="1" y="13"/>
                  </a:cubicBezTo>
                  <a:cubicBezTo>
                    <a:pt x="1" y="14"/>
                    <a:pt x="1" y="13"/>
                    <a:pt x="1" y="14"/>
                  </a:cubicBezTo>
                  <a:cubicBezTo>
                    <a:pt x="1" y="14"/>
                    <a:pt x="1" y="14"/>
                    <a:pt x="1" y="15"/>
                  </a:cubicBezTo>
                  <a:cubicBezTo>
                    <a:pt x="1" y="15"/>
                    <a:pt x="2" y="16"/>
                    <a:pt x="1" y="16"/>
                  </a:cubicBezTo>
                  <a:cubicBezTo>
                    <a:pt x="1" y="16"/>
                    <a:pt x="1" y="16"/>
                    <a:pt x="1" y="16"/>
                  </a:cubicBezTo>
                  <a:cubicBezTo>
                    <a:pt x="0" y="16"/>
                    <a:pt x="1" y="16"/>
                    <a:pt x="1" y="17"/>
                  </a:cubicBezTo>
                  <a:cubicBezTo>
                    <a:pt x="1" y="17"/>
                    <a:pt x="1" y="17"/>
                    <a:pt x="1" y="18"/>
                  </a:cubicBezTo>
                  <a:cubicBezTo>
                    <a:pt x="1" y="18"/>
                    <a:pt x="2" y="18"/>
                    <a:pt x="2" y="19"/>
                  </a:cubicBezTo>
                  <a:cubicBezTo>
                    <a:pt x="3" y="19"/>
                    <a:pt x="3" y="20"/>
                    <a:pt x="3" y="20"/>
                  </a:cubicBezTo>
                  <a:cubicBezTo>
                    <a:pt x="4" y="21"/>
                    <a:pt x="4" y="21"/>
                    <a:pt x="4" y="22"/>
                  </a:cubicBezTo>
                  <a:cubicBezTo>
                    <a:pt x="4" y="22"/>
                    <a:pt x="4" y="22"/>
                    <a:pt x="4" y="23"/>
                  </a:cubicBezTo>
                  <a:cubicBezTo>
                    <a:pt x="4" y="24"/>
                    <a:pt x="5" y="24"/>
                    <a:pt x="5" y="25"/>
                  </a:cubicBezTo>
                  <a:cubicBezTo>
                    <a:pt x="5" y="25"/>
                    <a:pt x="5" y="25"/>
                    <a:pt x="5" y="25"/>
                  </a:cubicBezTo>
                  <a:cubicBezTo>
                    <a:pt x="5" y="24"/>
                    <a:pt x="6" y="24"/>
                    <a:pt x="6" y="23"/>
                  </a:cubicBezTo>
                  <a:cubicBezTo>
                    <a:pt x="6" y="23"/>
                    <a:pt x="6" y="23"/>
                    <a:pt x="6" y="22"/>
                  </a:cubicBezTo>
                  <a:cubicBezTo>
                    <a:pt x="7" y="22"/>
                    <a:pt x="6" y="21"/>
                    <a:pt x="7" y="21"/>
                  </a:cubicBezTo>
                  <a:cubicBezTo>
                    <a:pt x="8" y="20"/>
                    <a:pt x="8" y="21"/>
                    <a:pt x="9" y="21"/>
                  </a:cubicBezTo>
                  <a:cubicBezTo>
                    <a:pt x="9" y="21"/>
                    <a:pt x="9" y="21"/>
                    <a:pt x="10" y="21"/>
                  </a:cubicBezTo>
                  <a:cubicBezTo>
                    <a:pt x="10" y="21"/>
                    <a:pt x="11" y="21"/>
                    <a:pt x="11" y="21"/>
                  </a:cubicBezTo>
                  <a:cubicBezTo>
                    <a:pt x="11" y="21"/>
                    <a:pt x="11" y="21"/>
                    <a:pt x="11" y="21"/>
                  </a:cubicBezTo>
                  <a:cubicBezTo>
                    <a:pt x="11" y="21"/>
                    <a:pt x="11" y="21"/>
                    <a:pt x="12" y="21"/>
                  </a:cubicBezTo>
                  <a:cubicBezTo>
                    <a:pt x="12" y="20"/>
                    <a:pt x="11" y="20"/>
                    <a:pt x="12" y="20"/>
                  </a:cubicBezTo>
                  <a:cubicBezTo>
                    <a:pt x="12" y="19"/>
                    <a:pt x="12" y="19"/>
                    <a:pt x="12" y="18"/>
                  </a:cubicBezTo>
                  <a:cubicBezTo>
                    <a:pt x="12" y="18"/>
                    <a:pt x="12" y="18"/>
                    <a:pt x="13" y="17"/>
                  </a:cubicBezTo>
                  <a:cubicBezTo>
                    <a:pt x="13" y="17"/>
                    <a:pt x="13" y="17"/>
                    <a:pt x="14" y="17"/>
                  </a:cubicBezTo>
                  <a:cubicBezTo>
                    <a:pt x="14" y="17"/>
                    <a:pt x="14" y="17"/>
                    <a:pt x="15" y="17"/>
                  </a:cubicBezTo>
                  <a:cubicBezTo>
                    <a:pt x="15" y="17"/>
                    <a:pt x="15" y="17"/>
                    <a:pt x="16" y="18"/>
                  </a:cubicBezTo>
                  <a:cubicBezTo>
                    <a:pt x="16" y="18"/>
                    <a:pt x="16" y="18"/>
                    <a:pt x="16" y="19"/>
                  </a:cubicBezTo>
                  <a:cubicBezTo>
                    <a:pt x="17" y="19"/>
                    <a:pt x="17" y="19"/>
                    <a:pt x="17" y="19"/>
                  </a:cubicBezTo>
                  <a:cubicBezTo>
                    <a:pt x="17" y="19"/>
                    <a:pt x="18" y="19"/>
                    <a:pt x="18" y="19"/>
                  </a:cubicBezTo>
                  <a:cubicBezTo>
                    <a:pt x="19" y="19"/>
                    <a:pt x="19" y="19"/>
                    <a:pt x="19" y="19"/>
                  </a:cubicBezTo>
                  <a:cubicBezTo>
                    <a:pt x="20" y="19"/>
                    <a:pt x="20" y="19"/>
                    <a:pt x="20" y="19"/>
                  </a:cubicBezTo>
                  <a:cubicBezTo>
                    <a:pt x="21" y="19"/>
                    <a:pt x="21" y="20"/>
                    <a:pt x="22" y="20"/>
                  </a:cubicBezTo>
                  <a:cubicBezTo>
                    <a:pt x="22" y="18"/>
                    <a:pt x="22" y="18"/>
                    <a:pt x="22" y="18"/>
                  </a:cubicBezTo>
                  <a:cubicBezTo>
                    <a:pt x="22" y="18"/>
                    <a:pt x="22" y="18"/>
                    <a:pt x="22" y="18"/>
                  </a:cubicBezTo>
                  <a:cubicBezTo>
                    <a:pt x="23" y="18"/>
                    <a:pt x="23" y="18"/>
                    <a:pt x="23" y="18"/>
                  </a:cubicBezTo>
                  <a:cubicBezTo>
                    <a:pt x="24" y="18"/>
                    <a:pt x="24" y="18"/>
                    <a:pt x="24" y="18"/>
                  </a:cubicBezTo>
                  <a:cubicBezTo>
                    <a:pt x="25" y="18"/>
                    <a:pt x="25" y="18"/>
                    <a:pt x="25" y="18"/>
                  </a:cubicBezTo>
                  <a:cubicBezTo>
                    <a:pt x="25" y="17"/>
                    <a:pt x="26" y="17"/>
                    <a:pt x="26" y="17"/>
                  </a:cubicBezTo>
                  <a:cubicBezTo>
                    <a:pt x="26" y="17"/>
                    <a:pt x="26" y="17"/>
                    <a:pt x="27" y="17"/>
                  </a:cubicBezTo>
                  <a:cubicBezTo>
                    <a:pt x="27" y="17"/>
                    <a:pt x="27" y="17"/>
                    <a:pt x="27" y="17"/>
                  </a:cubicBezTo>
                  <a:cubicBezTo>
                    <a:pt x="28" y="17"/>
                    <a:pt x="28" y="17"/>
                    <a:pt x="28" y="17"/>
                  </a:cubicBezTo>
                  <a:cubicBezTo>
                    <a:pt x="29" y="16"/>
                    <a:pt x="29" y="16"/>
                    <a:pt x="29" y="16"/>
                  </a:cubicBezTo>
                  <a:cubicBezTo>
                    <a:pt x="29" y="16"/>
                    <a:pt x="29" y="16"/>
                    <a:pt x="30" y="17"/>
                  </a:cubicBezTo>
                  <a:cubicBezTo>
                    <a:pt x="30" y="17"/>
                    <a:pt x="30" y="17"/>
                    <a:pt x="31" y="17"/>
                  </a:cubicBezTo>
                  <a:cubicBezTo>
                    <a:pt x="31" y="17"/>
                    <a:pt x="31" y="17"/>
                    <a:pt x="31" y="17"/>
                  </a:cubicBezTo>
                  <a:cubicBezTo>
                    <a:pt x="32" y="17"/>
                    <a:pt x="32" y="17"/>
                    <a:pt x="33" y="17"/>
                  </a:cubicBezTo>
                  <a:cubicBezTo>
                    <a:pt x="33" y="17"/>
                    <a:pt x="33" y="17"/>
                    <a:pt x="33" y="17"/>
                  </a:cubicBezTo>
                  <a:cubicBezTo>
                    <a:pt x="33" y="16"/>
                    <a:pt x="33" y="16"/>
                    <a:pt x="33" y="16"/>
                  </a:cubicBezTo>
                  <a:cubicBezTo>
                    <a:pt x="33" y="16"/>
                    <a:pt x="33" y="16"/>
                    <a:pt x="33" y="15"/>
                  </a:cubicBezTo>
                  <a:cubicBezTo>
                    <a:pt x="33" y="15"/>
                    <a:pt x="33" y="15"/>
                    <a:pt x="32" y="1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 name="Freeform 23"/>
            <p:cNvSpPr>
              <a:spLocks/>
            </p:cNvSpPr>
            <p:nvPr/>
          </p:nvSpPr>
          <p:spPr bwMode="auto">
            <a:xfrm>
              <a:off x="4441827" y="3000376"/>
              <a:ext cx="150813" cy="193675"/>
            </a:xfrm>
            <a:custGeom>
              <a:avLst/>
              <a:gdLst>
                <a:gd name="T0" fmla="*/ 6 w 14"/>
                <a:gd name="T1" fmla="*/ 16 h 18"/>
                <a:gd name="T2" fmla="*/ 6 w 14"/>
                <a:gd name="T3" fmla="*/ 15 h 18"/>
                <a:gd name="T4" fmla="*/ 6 w 14"/>
                <a:gd name="T5" fmla="*/ 14 h 18"/>
                <a:gd name="T6" fmla="*/ 7 w 14"/>
                <a:gd name="T7" fmla="*/ 14 h 18"/>
                <a:gd name="T8" fmla="*/ 8 w 14"/>
                <a:gd name="T9" fmla="*/ 14 h 18"/>
                <a:gd name="T10" fmla="*/ 9 w 14"/>
                <a:gd name="T11" fmla="*/ 14 h 18"/>
                <a:gd name="T12" fmla="*/ 9 w 14"/>
                <a:gd name="T13" fmla="*/ 13 h 18"/>
                <a:gd name="T14" fmla="*/ 10 w 14"/>
                <a:gd name="T15" fmla="*/ 13 h 18"/>
                <a:gd name="T16" fmla="*/ 10 w 14"/>
                <a:gd name="T17" fmla="*/ 14 h 18"/>
                <a:gd name="T18" fmla="*/ 10 w 14"/>
                <a:gd name="T19" fmla="*/ 14 h 18"/>
                <a:gd name="T20" fmla="*/ 11 w 14"/>
                <a:gd name="T21" fmla="*/ 14 h 18"/>
                <a:gd name="T22" fmla="*/ 12 w 14"/>
                <a:gd name="T23" fmla="*/ 14 h 18"/>
                <a:gd name="T24" fmla="*/ 12 w 14"/>
                <a:gd name="T25" fmla="*/ 14 h 18"/>
                <a:gd name="T26" fmla="*/ 13 w 14"/>
                <a:gd name="T27" fmla="*/ 14 h 18"/>
                <a:gd name="T28" fmla="*/ 13 w 14"/>
                <a:gd name="T29" fmla="*/ 13 h 18"/>
                <a:gd name="T30" fmla="*/ 13 w 14"/>
                <a:gd name="T31" fmla="*/ 12 h 18"/>
                <a:gd name="T32" fmla="*/ 13 w 14"/>
                <a:gd name="T33" fmla="*/ 10 h 18"/>
                <a:gd name="T34" fmla="*/ 13 w 14"/>
                <a:gd name="T35" fmla="*/ 8 h 18"/>
                <a:gd name="T36" fmla="*/ 12 w 14"/>
                <a:gd name="T37" fmla="*/ 7 h 18"/>
                <a:gd name="T38" fmla="*/ 12 w 14"/>
                <a:gd name="T39" fmla="*/ 6 h 18"/>
                <a:gd name="T40" fmla="*/ 13 w 14"/>
                <a:gd name="T41" fmla="*/ 6 h 18"/>
                <a:gd name="T42" fmla="*/ 14 w 14"/>
                <a:gd name="T43" fmla="*/ 5 h 18"/>
                <a:gd name="T44" fmla="*/ 13 w 14"/>
                <a:gd name="T45" fmla="*/ 4 h 18"/>
                <a:gd name="T46" fmla="*/ 12 w 14"/>
                <a:gd name="T47" fmla="*/ 3 h 18"/>
                <a:gd name="T48" fmla="*/ 11 w 14"/>
                <a:gd name="T49" fmla="*/ 3 h 18"/>
                <a:gd name="T50" fmla="*/ 10 w 14"/>
                <a:gd name="T51" fmla="*/ 4 h 18"/>
                <a:gd name="T52" fmla="*/ 10 w 14"/>
                <a:gd name="T53" fmla="*/ 3 h 18"/>
                <a:gd name="T54" fmla="*/ 10 w 14"/>
                <a:gd name="T55" fmla="*/ 2 h 18"/>
                <a:gd name="T56" fmla="*/ 11 w 14"/>
                <a:gd name="T57" fmla="*/ 1 h 18"/>
                <a:gd name="T58" fmla="*/ 10 w 14"/>
                <a:gd name="T59" fmla="*/ 1 h 18"/>
                <a:gd name="T60" fmla="*/ 9 w 14"/>
                <a:gd name="T61" fmla="*/ 1 h 18"/>
                <a:gd name="T62" fmla="*/ 8 w 14"/>
                <a:gd name="T63" fmla="*/ 1 h 18"/>
                <a:gd name="T64" fmla="*/ 7 w 14"/>
                <a:gd name="T65" fmla="*/ 1 h 18"/>
                <a:gd name="T66" fmla="*/ 6 w 14"/>
                <a:gd name="T67" fmla="*/ 1 h 18"/>
                <a:gd name="T68" fmla="*/ 6 w 14"/>
                <a:gd name="T69" fmla="*/ 1 h 18"/>
                <a:gd name="T70" fmla="*/ 6 w 14"/>
                <a:gd name="T71" fmla="*/ 2 h 18"/>
                <a:gd name="T72" fmla="*/ 6 w 14"/>
                <a:gd name="T73" fmla="*/ 4 h 18"/>
                <a:gd name="T74" fmla="*/ 5 w 14"/>
                <a:gd name="T75" fmla="*/ 4 h 18"/>
                <a:gd name="T76" fmla="*/ 4 w 14"/>
                <a:gd name="T77" fmla="*/ 4 h 18"/>
                <a:gd name="T78" fmla="*/ 3 w 14"/>
                <a:gd name="T79" fmla="*/ 4 h 18"/>
                <a:gd name="T80" fmla="*/ 2 w 14"/>
                <a:gd name="T81" fmla="*/ 5 h 18"/>
                <a:gd name="T82" fmla="*/ 1 w 14"/>
                <a:gd name="T83" fmla="*/ 5 h 18"/>
                <a:gd name="T84" fmla="*/ 1 w 14"/>
                <a:gd name="T85" fmla="*/ 4 h 18"/>
                <a:gd name="T86" fmla="*/ 1 w 14"/>
                <a:gd name="T87" fmla="*/ 6 h 18"/>
                <a:gd name="T88" fmla="*/ 0 w 14"/>
                <a:gd name="T89" fmla="*/ 9 h 18"/>
                <a:gd name="T90" fmla="*/ 0 w 14"/>
                <a:gd name="T91" fmla="*/ 10 h 18"/>
                <a:gd name="T92" fmla="*/ 0 w 14"/>
                <a:gd name="T93" fmla="*/ 12 h 18"/>
                <a:gd name="T94" fmla="*/ 1 w 14"/>
                <a:gd name="T95" fmla="*/ 13 h 18"/>
                <a:gd name="T96" fmla="*/ 2 w 14"/>
                <a:gd name="T97" fmla="*/ 14 h 18"/>
                <a:gd name="T98" fmla="*/ 3 w 14"/>
                <a:gd name="T99" fmla="*/ 16 h 18"/>
                <a:gd name="T100" fmla="*/ 3 w 14"/>
                <a:gd name="T101" fmla="*/ 17 h 18"/>
                <a:gd name="T102" fmla="*/ 4 w 14"/>
                <a:gd name="T103" fmla="*/ 17 h 18"/>
                <a:gd name="T104" fmla="*/ 5 w 14"/>
                <a:gd name="T105" fmla="*/ 18 h 18"/>
                <a:gd name="T106" fmla="*/ 5 w 14"/>
                <a:gd name="T107" fmla="*/ 18 h 18"/>
                <a:gd name="T108" fmla="*/ 5 w 14"/>
                <a:gd name="T109" fmla="*/ 18 h 18"/>
                <a:gd name="T110" fmla="*/ 6 w 14"/>
                <a:gd name="T111" fmla="*/ 17 h 18"/>
                <a:gd name="T112" fmla="*/ 6 w 14"/>
                <a:gd name="T11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 h="18">
                  <a:moveTo>
                    <a:pt x="6" y="16"/>
                  </a:moveTo>
                  <a:cubicBezTo>
                    <a:pt x="6" y="16"/>
                    <a:pt x="6" y="15"/>
                    <a:pt x="6" y="15"/>
                  </a:cubicBezTo>
                  <a:cubicBezTo>
                    <a:pt x="6" y="15"/>
                    <a:pt x="6" y="14"/>
                    <a:pt x="6" y="14"/>
                  </a:cubicBezTo>
                  <a:cubicBezTo>
                    <a:pt x="7" y="14"/>
                    <a:pt x="7" y="14"/>
                    <a:pt x="7" y="14"/>
                  </a:cubicBezTo>
                  <a:cubicBezTo>
                    <a:pt x="8" y="14"/>
                    <a:pt x="8" y="14"/>
                    <a:pt x="8" y="14"/>
                  </a:cubicBezTo>
                  <a:cubicBezTo>
                    <a:pt x="8" y="14"/>
                    <a:pt x="9" y="14"/>
                    <a:pt x="9" y="14"/>
                  </a:cubicBezTo>
                  <a:cubicBezTo>
                    <a:pt x="9" y="13"/>
                    <a:pt x="9" y="13"/>
                    <a:pt x="9" y="13"/>
                  </a:cubicBezTo>
                  <a:cubicBezTo>
                    <a:pt x="9" y="13"/>
                    <a:pt x="9" y="13"/>
                    <a:pt x="10" y="13"/>
                  </a:cubicBezTo>
                  <a:cubicBezTo>
                    <a:pt x="10" y="13"/>
                    <a:pt x="10" y="14"/>
                    <a:pt x="10" y="14"/>
                  </a:cubicBezTo>
                  <a:cubicBezTo>
                    <a:pt x="10" y="14"/>
                    <a:pt x="10" y="14"/>
                    <a:pt x="10" y="14"/>
                  </a:cubicBezTo>
                  <a:cubicBezTo>
                    <a:pt x="11" y="15"/>
                    <a:pt x="11" y="14"/>
                    <a:pt x="11" y="14"/>
                  </a:cubicBezTo>
                  <a:cubicBezTo>
                    <a:pt x="11" y="14"/>
                    <a:pt x="11" y="14"/>
                    <a:pt x="12" y="14"/>
                  </a:cubicBezTo>
                  <a:cubicBezTo>
                    <a:pt x="12" y="14"/>
                    <a:pt x="12" y="14"/>
                    <a:pt x="12" y="14"/>
                  </a:cubicBezTo>
                  <a:cubicBezTo>
                    <a:pt x="12" y="14"/>
                    <a:pt x="12" y="14"/>
                    <a:pt x="13" y="14"/>
                  </a:cubicBezTo>
                  <a:cubicBezTo>
                    <a:pt x="13" y="14"/>
                    <a:pt x="13" y="14"/>
                    <a:pt x="13" y="13"/>
                  </a:cubicBezTo>
                  <a:cubicBezTo>
                    <a:pt x="13" y="13"/>
                    <a:pt x="13" y="12"/>
                    <a:pt x="13" y="12"/>
                  </a:cubicBezTo>
                  <a:cubicBezTo>
                    <a:pt x="13" y="11"/>
                    <a:pt x="13" y="10"/>
                    <a:pt x="13" y="10"/>
                  </a:cubicBezTo>
                  <a:cubicBezTo>
                    <a:pt x="13" y="9"/>
                    <a:pt x="13" y="9"/>
                    <a:pt x="13" y="8"/>
                  </a:cubicBezTo>
                  <a:cubicBezTo>
                    <a:pt x="12" y="8"/>
                    <a:pt x="12" y="8"/>
                    <a:pt x="12" y="7"/>
                  </a:cubicBezTo>
                  <a:cubicBezTo>
                    <a:pt x="12" y="7"/>
                    <a:pt x="12" y="6"/>
                    <a:pt x="12" y="6"/>
                  </a:cubicBezTo>
                  <a:cubicBezTo>
                    <a:pt x="12" y="6"/>
                    <a:pt x="13" y="6"/>
                    <a:pt x="13" y="6"/>
                  </a:cubicBezTo>
                  <a:cubicBezTo>
                    <a:pt x="13" y="5"/>
                    <a:pt x="14" y="5"/>
                    <a:pt x="14" y="5"/>
                  </a:cubicBezTo>
                  <a:cubicBezTo>
                    <a:pt x="13" y="4"/>
                    <a:pt x="13" y="4"/>
                    <a:pt x="13" y="4"/>
                  </a:cubicBezTo>
                  <a:cubicBezTo>
                    <a:pt x="13" y="4"/>
                    <a:pt x="13" y="4"/>
                    <a:pt x="12" y="3"/>
                  </a:cubicBezTo>
                  <a:cubicBezTo>
                    <a:pt x="12" y="3"/>
                    <a:pt x="12" y="3"/>
                    <a:pt x="11" y="3"/>
                  </a:cubicBezTo>
                  <a:cubicBezTo>
                    <a:pt x="11" y="4"/>
                    <a:pt x="11" y="4"/>
                    <a:pt x="10" y="4"/>
                  </a:cubicBezTo>
                  <a:cubicBezTo>
                    <a:pt x="10" y="4"/>
                    <a:pt x="10" y="4"/>
                    <a:pt x="10" y="3"/>
                  </a:cubicBezTo>
                  <a:cubicBezTo>
                    <a:pt x="10" y="3"/>
                    <a:pt x="10" y="3"/>
                    <a:pt x="10" y="2"/>
                  </a:cubicBezTo>
                  <a:cubicBezTo>
                    <a:pt x="11" y="2"/>
                    <a:pt x="11" y="1"/>
                    <a:pt x="11" y="1"/>
                  </a:cubicBezTo>
                  <a:cubicBezTo>
                    <a:pt x="10" y="1"/>
                    <a:pt x="10" y="1"/>
                    <a:pt x="10" y="1"/>
                  </a:cubicBezTo>
                  <a:cubicBezTo>
                    <a:pt x="10" y="1"/>
                    <a:pt x="9" y="1"/>
                    <a:pt x="9" y="1"/>
                  </a:cubicBezTo>
                  <a:cubicBezTo>
                    <a:pt x="8" y="1"/>
                    <a:pt x="8" y="1"/>
                    <a:pt x="8" y="1"/>
                  </a:cubicBezTo>
                  <a:cubicBezTo>
                    <a:pt x="7" y="1"/>
                    <a:pt x="7" y="0"/>
                    <a:pt x="7" y="1"/>
                  </a:cubicBezTo>
                  <a:cubicBezTo>
                    <a:pt x="6" y="1"/>
                    <a:pt x="6" y="1"/>
                    <a:pt x="6" y="1"/>
                  </a:cubicBezTo>
                  <a:cubicBezTo>
                    <a:pt x="6" y="1"/>
                    <a:pt x="6" y="1"/>
                    <a:pt x="6" y="1"/>
                  </a:cubicBezTo>
                  <a:cubicBezTo>
                    <a:pt x="6" y="2"/>
                    <a:pt x="6" y="2"/>
                    <a:pt x="6" y="2"/>
                  </a:cubicBezTo>
                  <a:cubicBezTo>
                    <a:pt x="6" y="3"/>
                    <a:pt x="6" y="3"/>
                    <a:pt x="6" y="4"/>
                  </a:cubicBezTo>
                  <a:cubicBezTo>
                    <a:pt x="5" y="4"/>
                    <a:pt x="6" y="4"/>
                    <a:pt x="5" y="4"/>
                  </a:cubicBezTo>
                  <a:cubicBezTo>
                    <a:pt x="5" y="4"/>
                    <a:pt x="5" y="4"/>
                    <a:pt x="4" y="4"/>
                  </a:cubicBezTo>
                  <a:cubicBezTo>
                    <a:pt x="4" y="4"/>
                    <a:pt x="4" y="4"/>
                    <a:pt x="3" y="4"/>
                  </a:cubicBezTo>
                  <a:cubicBezTo>
                    <a:pt x="3" y="4"/>
                    <a:pt x="2" y="4"/>
                    <a:pt x="2" y="5"/>
                  </a:cubicBezTo>
                  <a:cubicBezTo>
                    <a:pt x="2" y="5"/>
                    <a:pt x="2" y="5"/>
                    <a:pt x="1" y="5"/>
                  </a:cubicBezTo>
                  <a:cubicBezTo>
                    <a:pt x="1" y="4"/>
                    <a:pt x="1" y="4"/>
                    <a:pt x="1" y="4"/>
                  </a:cubicBezTo>
                  <a:cubicBezTo>
                    <a:pt x="1" y="5"/>
                    <a:pt x="1" y="5"/>
                    <a:pt x="1" y="6"/>
                  </a:cubicBezTo>
                  <a:cubicBezTo>
                    <a:pt x="1" y="7"/>
                    <a:pt x="0" y="8"/>
                    <a:pt x="0" y="9"/>
                  </a:cubicBezTo>
                  <a:cubicBezTo>
                    <a:pt x="0" y="9"/>
                    <a:pt x="0" y="10"/>
                    <a:pt x="0" y="10"/>
                  </a:cubicBezTo>
                  <a:cubicBezTo>
                    <a:pt x="0" y="11"/>
                    <a:pt x="0" y="11"/>
                    <a:pt x="0" y="12"/>
                  </a:cubicBezTo>
                  <a:cubicBezTo>
                    <a:pt x="1" y="13"/>
                    <a:pt x="1" y="13"/>
                    <a:pt x="1" y="13"/>
                  </a:cubicBezTo>
                  <a:cubicBezTo>
                    <a:pt x="1" y="14"/>
                    <a:pt x="1" y="14"/>
                    <a:pt x="2" y="14"/>
                  </a:cubicBezTo>
                  <a:cubicBezTo>
                    <a:pt x="2" y="15"/>
                    <a:pt x="2" y="15"/>
                    <a:pt x="3" y="16"/>
                  </a:cubicBezTo>
                  <a:cubicBezTo>
                    <a:pt x="3" y="16"/>
                    <a:pt x="3" y="16"/>
                    <a:pt x="3" y="17"/>
                  </a:cubicBezTo>
                  <a:cubicBezTo>
                    <a:pt x="4" y="17"/>
                    <a:pt x="4" y="17"/>
                    <a:pt x="4" y="17"/>
                  </a:cubicBezTo>
                  <a:cubicBezTo>
                    <a:pt x="4" y="18"/>
                    <a:pt x="4" y="18"/>
                    <a:pt x="5" y="18"/>
                  </a:cubicBezTo>
                  <a:cubicBezTo>
                    <a:pt x="5" y="18"/>
                    <a:pt x="5" y="18"/>
                    <a:pt x="5" y="18"/>
                  </a:cubicBezTo>
                  <a:cubicBezTo>
                    <a:pt x="5" y="18"/>
                    <a:pt x="5" y="18"/>
                    <a:pt x="5" y="18"/>
                  </a:cubicBezTo>
                  <a:cubicBezTo>
                    <a:pt x="6" y="17"/>
                    <a:pt x="6" y="17"/>
                    <a:pt x="6" y="17"/>
                  </a:cubicBezTo>
                  <a:cubicBezTo>
                    <a:pt x="6" y="17"/>
                    <a:pt x="6" y="16"/>
                    <a:pt x="6" y="1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 name="Freeform 24"/>
            <p:cNvSpPr>
              <a:spLocks/>
            </p:cNvSpPr>
            <p:nvPr/>
          </p:nvSpPr>
          <p:spPr bwMode="auto">
            <a:xfrm>
              <a:off x="3881439" y="2805114"/>
              <a:ext cx="107950" cy="141288"/>
            </a:xfrm>
            <a:custGeom>
              <a:avLst/>
              <a:gdLst>
                <a:gd name="T0" fmla="*/ 9 w 10"/>
                <a:gd name="T1" fmla="*/ 8 h 13"/>
                <a:gd name="T2" fmla="*/ 9 w 10"/>
                <a:gd name="T3" fmla="*/ 7 h 13"/>
                <a:gd name="T4" fmla="*/ 8 w 10"/>
                <a:gd name="T5" fmla="*/ 7 h 13"/>
                <a:gd name="T6" fmla="*/ 7 w 10"/>
                <a:gd name="T7" fmla="*/ 6 h 13"/>
                <a:gd name="T8" fmla="*/ 8 w 10"/>
                <a:gd name="T9" fmla="*/ 5 h 13"/>
                <a:gd name="T10" fmla="*/ 8 w 10"/>
                <a:gd name="T11" fmla="*/ 4 h 13"/>
                <a:gd name="T12" fmla="*/ 8 w 10"/>
                <a:gd name="T13" fmla="*/ 4 h 13"/>
                <a:gd name="T14" fmla="*/ 9 w 10"/>
                <a:gd name="T15" fmla="*/ 3 h 13"/>
                <a:gd name="T16" fmla="*/ 8 w 10"/>
                <a:gd name="T17" fmla="*/ 3 h 13"/>
                <a:gd name="T18" fmla="*/ 7 w 10"/>
                <a:gd name="T19" fmla="*/ 3 h 13"/>
                <a:gd name="T20" fmla="*/ 6 w 10"/>
                <a:gd name="T21" fmla="*/ 4 h 13"/>
                <a:gd name="T22" fmla="*/ 5 w 10"/>
                <a:gd name="T23" fmla="*/ 4 h 13"/>
                <a:gd name="T24" fmla="*/ 5 w 10"/>
                <a:gd name="T25" fmla="*/ 3 h 13"/>
                <a:gd name="T26" fmla="*/ 5 w 10"/>
                <a:gd name="T27" fmla="*/ 1 h 13"/>
                <a:gd name="T28" fmla="*/ 5 w 10"/>
                <a:gd name="T29" fmla="*/ 1 h 13"/>
                <a:gd name="T30" fmla="*/ 3 w 10"/>
                <a:gd name="T31" fmla="*/ 1 h 13"/>
                <a:gd name="T32" fmla="*/ 3 w 10"/>
                <a:gd name="T33" fmla="*/ 1 h 13"/>
                <a:gd name="T34" fmla="*/ 3 w 10"/>
                <a:gd name="T35" fmla="*/ 1 h 13"/>
                <a:gd name="T36" fmla="*/ 3 w 10"/>
                <a:gd name="T37" fmla="*/ 2 h 13"/>
                <a:gd name="T38" fmla="*/ 2 w 10"/>
                <a:gd name="T39" fmla="*/ 3 h 13"/>
                <a:gd name="T40" fmla="*/ 1 w 10"/>
                <a:gd name="T41" fmla="*/ 4 h 13"/>
                <a:gd name="T42" fmla="*/ 1 w 10"/>
                <a:gd name="T43" fmla="*/ 5 h 13"/>
                <a:gd name="T44" fmla="*/ 0 w 10"/>
                <a:gd name="T45" fmla="*/ 6 h 13"/>
                <a:gd name="T46" fmla="*/ 0 w 10"/>
                <a:gd name="T47" fmla="*/ 6 h 13"/>
                <a:gd name="T48" fmla="*/ 1 w 10"/>
                <a:gd name="T49" fmla="*/ 7 h 13"/>
                <a:gd name="T50" fmla="*/ 1 w 10"/>
                <a:gd name="T51" fmla="*/ 7 h 13"/>
                <a:gd name="T52" fmla="*/ 2 w 10"/>
                <a:gd name="T53" fmla="*/ 8 h 13"/>
                <a:gd name="T54" fmla="*/ 3 w 10"/>
                <a:gd name="T55" fmla="*/ 8 h 13"/>
                <a:gd name="T56" fmla="*/ 4 w 10"/>
                <a:gd name="T57" fmla="*/ 9 h 13"/>
                <a:gd name="T58" fmla="*/ 5 w 10"/>
                <a:gd name="T59" fmla="*/ 10 h 13"/>
                <a:gd name="T60" fmla="*/ 5 w 10"/>
                <a:gd name="T61" fmla="*/ 11 h 13"/>
                <a:gd name="T62" fmla="*/ 7 w 10"/>
                <a:gd name="T63" fmla="*/ 11 h 13"/>
                <a:gd name="T64" fmla="*/ 7 w 10"/>
                <a:gd name="T65" fmla="*/ 12 h 13"/>
                <a:gd name="T66" fmla="*/ 8 w 10"/>
                <a:gd name="T67" fmla="*/ 12 h 13"/>
                <a:gd name="T68" fmla="*/ 9 w 10"/>
                <a:gd name="T69" fmla="*/ 13 h 13"/>
                <a:gd name="T70" fmla="*/ 10 w 10"/>
                <a:gd name="T71" fmla="*/ 13 h 13"/>
                <a:gd name="T72" fmla="*/ 10 w 10"/>
                <a:gd name="T73" fmla="*/ 13 h 13"/>
                <a:gd name="T74" fmla="*/ 10 w 10"/>
                <a:gd name="T75" fmla="*/ 11 h 13"/>
                <a:gd name="T76" fmla="*/ 10 w 10"/>
                <a:gd name="T77" fmla="*/ 10 h 13"/>
                <a:gd name="T78" fmla="*/ 10 w 10"/>
                <a:gd name="T79" fmla="*/ 9 h 13"/>
                <a:gd name="T80" fmla="*/ 9 w 10"/>
                <a:gd name="T8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3">
                  <a:moveTo>
                    <a:pt x="9" y="8"/>
                  </a:moveTo>
                  <a:cubicBezTo>
                    <a:pt x="9" y="8"/>
                    <a:pt x="10" y="7"/>
                    <a:pt x="9" y="7"/>
                  </a:cubicBezTo>
                  <a:cubicBezTo>
                    <a:pt x="9" y="7"/>
                    <a:pt x="8" y="7"/>
                    <a:pt x="8" y="7"/>
                  </a:cubicBezTo>
                  <a:cubicBezTo>
                    <a:pt x="8" y="7"/>
                    <a:pt x="7" y="7"/>
                    <a:pt x="7" y="6"/>
                  </a:cubicBezTo>
                  <a:cubicBezTo>
                    <a:pt x="7" y="6"/>
                    <a:pt x="8" y="6"/>
                    <a:pt x="8" y="5"/>
                  </a:cubicBezTo>
                  <a:cubicBezTo>
                    <a:pt x="8" y="5"/>
                    <a:pt x="8" y="5"/>
                    <a:pt x="8" y="4"/>
                  </a:cubicBezTo>
                  <a:cubicBezTo>
                    <a:pt x="8" y="4"/>
                    <a:pt x="8" y="4"/>
                    <a:pt x="8" y="4"/>
                  </a:cubicBezTo>
                  <a:cubicBezTo>
                    <a:pt x="8" y="3"/>
                    <a:pt x="9" y="3"/>
                    <a:pt x="9" y="3"/>
                  </a:cubicBezTo>
                  <a:cubicBezTo>
                    <a:pt x="8" y="3"/>
                    <a:pt x="8" y="3"/>
                    <a:pt x="8" y="3"/>
                  </a:cubicBezTo>
                  <a:cubicBezTo>
                    <a:pt x="8" y="3"/>
                    <a:pt x="7" y="3"/>
                    <a:pt x="7" y="3"/>
                  </a:cubicBezTo>
                  <a:cubicBezTo>
                    <a:pt x="7" y="3"/>
                    <a:pt x="7" y="4"/>
                    <a:pt x="6" y="4"/>
                  </a:cubicBezTo>
                  <a:cubicBezTo>
                    <a:pt x="6" y="5"/>
                    <a:pt x="6" y="4"/>
                    <a:pt x="5" y="4"/>
                  </a:cubicBezTo>
                  <a:cubicBezTo>
                    <a:pt x="5" y="4"/>
                    <a:pt x="5" y="3"/>
                    <a:pt x="5" y="3"/>
                  </a:cubicBezTo>
                  <a:cubicBezTo>
                    <a:pt x="5" y="2"/>
                    <a:pt x="5" y="2"/>
                    <a:pt x="5" y="1"/>
                  </a:cubicBezTo>
                  <a:cubicBezTo>
                    <a:pt x="5" y="1"/>
                    <a:pt x="5" y="1"/>
                    <a:pt x="5" y="1"/>
                  </a:cubicBezTo>
                  <a:cubicBezTo>
                    <a:pt x="4" y="0"/>
                    <a:pt x="4" y="1"/>
                    <a:pt x="3" y="1"/>
                  </a:cubicBezTo>
                  <a:cubicBezTo>
                    <a:pt x="3" y="1"/>
                    <a:pt x="3" y="1"/>
                    <a:pt x="3" y="1"/>
                  </a:cubicBezTo>
                  <a:cubicBezTo>
                    <a:pt x="3" y="1"/>
                    <a:pt x="3" y="1"/>
                    <a:pt x="3" y="1"/>
                  </a:cubicBezTo>
                  <a:cubicBezTo>
                    <a:pt x="3" y="2"/>
                    <a:pt x="3" y="2"/>
                    <a:pt x="3" y="2"/>
                  </a:cubicBezTo>
                  <a:cubicBezTo>
                    <a:pt x="2" y="3"/>
                    <a:pt x="2" y="3"/>
                    <a:pt x="2" y="3"/>
                  </a:cubicBezTo>
                  <a:cubicBezTo>
                    <a:pt x="2" y="3"/>
                    <a:pt x="2" y="3"/>
                    <a:pt x="1" y="4"/>
                  </a:cubicBezTo>
                  <a:cubicBezTo>
                    <a:pt x="1" y="4"/>
                    <a:pt x="1" y="4"/>
                    <a:pt x="1" y="5"/>
                  </a:cubicBezTo>
                  <a:cubicBezTo>
                    <a:pt x="0" y="5"/>
                    <a:pt x="0" y="5"/>
                    <a:pt x="0" y="6"/>
                  </a:cubicBezTo>
                  <a:cubicBezTo>
                    <a:pt x="0" y="6"/>
                    <a:pt x="0" y="6"/>
                    <a:pt x="0" y="6"/>
                  </a:cubicBezTo>
                  <a:cubicBezTo>
                    <a:pt x="0" y="6"/>
                    <a:pt x="0" y="6"/>
                    <a:pt x="1" y="7"/>
                  </a:cubicBezTo>
                  <a:cubicBezTo>
                    <a:pt x="1" y="7"/>
                    <a:pt x="1" y="7"/>
                    <a:pt x="1" y="7"/>
                  </a:cubicBezTo>
                  <a:cubicBezTo>
                    <a:pt x="2" y="7"/>
                    <a:pt x="2" y="7"/>
                    <a:pt x="2" y="8"/>
                  </a:cubicBezTo>
                  <a:cubicBezTo>
                    <a:pt x="3" y="8"/>
                    <a:pt x="3" y="8"/>
                    <a:pt x="3" y="8"/>
                  </a:cubicBezTo>
                  <a:cubicBezTo>
                    <a:pt x="3" y="8"/>
                    <a:pt x="4" y="9"/>
                    <a:pt x="4" y="9"/>
                  </a:cubicBezTo>
                  <a:cubicBezTo>
                    <a:pt x="5" y="9"/>
                    <a:pt x="5" y="9"/>
                    <a:pt x="5" y="10"/>
                  </a:cubicBezTo>
                  <a:cubicBezTo>
                    <a:pt x="5" y="10"/>
                    <a:pt x="5" y="11"/>
                    <a:pt x="5" y="11"/>
                  </a:cubicBezTo>
                  <a:cubicBezTo>
                    <a:pt x="6" y="11"/>
                    <a:pt x="6" y="11"/>
                    <a:pt x="7" y="11"/>
                  </a:cubicBezTo>
                  <a:cubicBezTo>
                    <a:pt x="7" y="11"/>
                    <a:pt x="7" y="12"/>
                    <a:pt x="7" y="12"/>
                  </a:cubicBezTo>
                  <a:cubicBezTo>
                    <a:pt x="7" y="12"/>
                    <a:pt x="8" y="12"/>
                    <a:pt x="8" y="12"/>
                  </a:cubicBezTo>
                  <a:cubicBezTo>
                    <a:pt x="9" y="12"/>
                    <a:pt x="9" y="13"/>
                    <a:pt x="9" y="13"/>
                  </a:cubicBezTo>
                  <a:cubicBezTo>
                    <a:pt x="10" y="13"/>
                    <a:pt x="10" y="13"/>
                    <a:pt x="10" y="13"/>
                  </a:cubicBezTo>
                  <a:cubicBezTo>
                    <a:pt x="10" y="13"/>
                    <a:pt x="10" y="13"/>
                    <a:pt x="10" y="13"/>
                  </a:cubicBezTo>
                  <a:cubicBezTo>
                    <a:pt x="10" y="12"/>
                    <a:pt x="10" y="12"/>
                    <a:pt x="10" y="11"/>
                  </a:cubicBezTo>
                  <a:cubicBezTo>
                    <a:pt x="10" y="11"/>
                    <a:pt x="10" y="11"/>
                    <a:pt x="10" y="10"/>
                  </a:cubicBezTo>
                  <a:cubicBezTo>
                    <a:pt x="10" y="10"/>
                    <a:pt x="10" y="9"/>
                    <a:pt x="10" y="9"/>
                  </a:cubicBezTo>
                  <a:cubicBezTo>
                    <a:pt x="10" y="8"/>
                    <a:pt x="10" y="8"/>
                    <a:pt x="9"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 name="Freeform 25"/>
            <p:cNvSpPr>
              <a:spLocks/>
            </p:cNvSpPr>
            <p:nvPr/>
          </p:nvSpPr>
          <p:spPr bwMode="auto">
            <a:xfrm>
              <a:off x="4043364" y="2611439"/>
              <a:ext cx="215900" cy="173038"/>
            </a:xfrm>
            <a:custGeom>
              <a:avLst/>
              <a:gdLst>
                <a:gd name="T0" fmla="*/ 20 w 20"/>
                <a:gd name="T1" fmla="*/ 7 h 16"/>
                <a:gd name="T2" fmla="*/ 19 w 20"/>
                <a:gd name="T3" fmla="*/ 7 h 16"/>
                <a:gd name="T4" fmla="*/ 17 w 20"/>
                <a:gd name="T5" fmla="*/ 7 h 16"/>
                <a:gd name="T6" fmla="*/ 17 w 20"/>
                <a:gd name="T7" fmla="*/ 6 h 16"/>
                <a:gd name="T8" fmla="*/ 17 w 20"/>
                <a:gd name="T9" fmla="*/ 5 h 16"/>
                <a:gd name="T10" fmla="*/ 17 w 20"/>
                <a:gd name="T11" fmla="*/ 4 h 16"/>
                <a:gd name="T12" fmla="*/ 16 w 20"/>
                <a:gd name="T13" fmla="*/ 3 h 16"/>
                <a:gd name="T14" fmla="*/ 15 w 20"/>
                <a:gd name="T15" fmla="*/ 2 h 16"/>
                <a:gd name="T16" fmla="*/ 15 w 20"/>
                <a:gd name="T17" fmla="*/ 1 h 16"/>
                <a:gd name="T18" fmla="*/ 15 w 20"/>
                <a:gd name="T19" fmla="*/ 1 h 16"/>
                <a:gd name="T20" fmla="*/ 14 w 20"/>
                <a:gd name="T21" fmla="*/ 0 h 16"/>
                <a:gd name="T22" fmla="*/ 13 w 20"/>
                <a:gd name="T23" fmla="*/ 0 h 16"/>
                <a:gd name="T24" fmla="*/ 12 w 20"/>
                <a:gd name="T25" fmla="*/ 1 h 16"/>
                <a:gd name="T26" fmla="*/ 11 w 20"/>
                <a:gd name="T27" fmla="*/ 1 h 16"/>
                <a:gd name="T28" fmla="*/ 11 w 20"/>
                <a:gd name="T29" fmla="*/ 2 h 16"/>
                <a:gd name="T30" fmla="*/ 10 w 20"/>
                <a:gd name="T31" fmla="*/ 2 h 16"/>
                <a:gd name="T32" fmla="*/ 9 w 20"/>
                <a:gd name="T33" fmla="*/ 3 h 16"/>
                <a:gd name="T34" fmla="*/ 8 w 20"/>
                <a:gd name="T35" fmla="*/ 4 h 16"/>
                <a:gd name="T36" fmla="*/ 7 w 20"/>
                <a:gd name="T37" fmla="*/ 4 h 16"/>
                <a:gd name="T38" fmla="*/ 5 w 20"/>
                <a:gd name="T39" fmla="*/ 4 h 16"/>
                <a:gd name="T40" fmla="*/ 4 w 20"/>
                <a:gd name="T41" fmla="*/ 5 h 16"/>
                <a:gd name="T42" fmla="*/ 3 w 20"/>
                <a:gd name="T43" fmla="*/ 6 h 16"/>
                <a:gd name="T44" fmla="*/ 3 w 20"/>
                <a:gd name="T45" fmla="*/ 8 h 16"/>
                <a:gd name="T46" fmla="*/ 3 w 20"/>
                <a:gd name="T47" fmla="*/ 9 h 16"/>
                <a:gd name="T48" fmla="*/ 2 w 20"/>
                <a:gd name="T49" fmla="*/ 9 h 16"/>
                <a:gd name="T50" fmla="*/ 1 w 20"/>
                <a:gd name="T51" fmla="*/ 10 h 16"/>
                <a:gd name="T52" fmla="*/ 1 w 20"/>
                <a:gd name="T53" fmla="*/ 11 h 16"/>
                <a:gd name="T54" fmla="*/ 1 w 20"/>
                <a:gd name="T55" fmla="*/ 12 h 16"/>
                <a:gd name="T56" fmla="*/ 0 w 20"/>
                <a:gd name="T57" fmla="*/ 14 h 16"/>
                <a:gd name="T58" fmla="*/ 0 w 20"/>
                <a:gd name="T59" fmla="*/ 14 h 16"/>
                <a:gd name="T60" fmla="*/ 1 w 20"/>
                <a:gd name="T61" fmla="*/ 14 h 16"/>
                <a:gd name="T62" fmla="*/ 2 w 20"/>
                <a:gd name="T63" fmla="*/ 15 h 16"/>
                <a:gd name="T64" fmla="*/ 3 w 20"/>
                <a:gd name="T65" fmla="*/ 16 h 16"/>
                <a:gd name="T66" fmla="*/ 4 w 20"/>
                <a:gd name="T67" fmla="*/ 15 h 16"/>
                <a:gd name="T68" fmla="*/ 4 w 20"/>
                <a:gd name="T69" fmla="*/ 15 h 16"/>
                <a:gd name="T70" fmla="*/ 6 w 20"/>
                <a:gd name="T71" fmla="*/ 15 h 16"/>
                <a:gd name="T72" fmla="*/ 7 w 20"/>
                <a:gd name="T73" fmla="*/ 16 h 16"/>
                <a:gd name="T74" fmla="*/ 7 w 20"/>
                <a:gd name="T75" fmla="*/ 15 h 16"/>
                <a:gd name="T76" fmla="*/ 7 w 20"/>
                <a:gd name="T77" fmla="*/ 14 h 16"/>
                <a:gd name="T78" fmla="*/ 7 w 20"/>
                <a:gd name="T79" fmla="*/ 13 h 16"/>
                <a:gd name="T80" fmla="*/ 8 w 20"/>
                <a:gd name="T81" fmla="*/ 12 h 16"/>
                <a:gd name="T82" fmla="*/ 9 w 20"/>
                <a:gd name="T83" fmla="*/ 12 h 16"/>
                <a:gd name="T84" fmla="*/ 11 w 20"/>
                <a:gd name="T85" fmla="*/ 12 h 16"/>
                <a:gd name="T86" fmla="*/ 12 w 20"/>
                <a:gd name="T87" fmla="*/ 12 h 16"/>
                <a:gd name="T88" fmla="*/ 13 w 20"/>
                <a:gd name="T89" fmla="*/ 12 h 16"/>
                <a:gd name="T90" fmla="*/ 13 w 20"/>
                <a:gd name="T91" fmla="*/ 11 h 16"/>
                <a:gd name="T92" fmla="*/ 15 w 20"/>
                <a:gd name="T93" fmla="*/ 12 h 16"/>
                <a:gd name="T94" fmla="*/ 16 w 20"/>
                <a:gd name="T95" fmla="*/ 12 h 16"/>
                <a:gd name="T96" fmla="*/ 17 w 20"/>
                <a:gd name="T97" fmla="*/ 12 h 16"/>
                <a:gd name="T98" fmla="*/ 17 w 20"/>
                <a:gd name="T99" fmla="*/ 12 h 16"/>
                <a:gd name="T100" fmla="*/ 17 w 20"/>
                <a:gd name="T101" fmla="*/ 11 h 16"/>
                <a:gd name="T102" fmla="*/ 18 w 20"/>
                <a:gd name="T103" fmla="*/ 11 h 16"/>
                <a:gd name="T104" fmla="*/ 19 w 20"/>
                <a:gd name="T105" fmla="*/ 11 h 16"/>
                <a:gd name="T106" fmla="*/ 20 w 20"/>
                <a:gd name="T107" fmla="*/ 10 h 16"/>
                <a:gd name="T108" fmla="*/ 20 w 20"/>
                <a:gd name="T109" fmla="*/ 8 h 16"/>
                <a:gd name="T110" fmla="*/ 20 w 20"/>
                <a:gd name="T111" fmla="*/ 8 h 16"/>
                <a:gd name="T112" fmla="*/ 20 w 20"/>
                <a:gd name="T113" fmla="*/ 7 h 16"/>
                <a:gd name="T114" fmla="*/ 20 w 20"/>
                <a:gd name="T11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16">
                  <a:moveTo>
                    <a:pt x="20" y="7"/>
                  </a:moveTo>
                  <a:cubicBezTo>
                    <a:pt x="19" y="7"/>
                    <a:pt x="19" y="7"/>
                    <a:pt x="19" y="7"/>
                  </a:cubicBezTo>
                  <a:cubicBezTo>
                    <a:pt x="18" y="7"/>
                    <a:pt x="18" y="7"/>
                    <a:pt x="17" y="7"/>
                  </a:cubicBezTo>
                  <a:cubicBezTo>
                    <a:pt x="17" y="7"/>
                    <a:pt x="17" y="6"/>
                    <a:pt x="17" y="6"/>
                  </a:cubicBezTo>
                  <a:cubicBezTo>
                    <a:pt x="17" y="5"/>
                    <a:pt x="18" y="5"/>
                    <a:pt x="17" y="5"/>
                  </a:cubicBezTo>
                  <a:cubicBezTo>
                    <a:pt x="17" y="4"/>
                    <a:pt x="17" y="4"/>
                    <a:pt x="17" y="4"/>
                  </a:cubicBezTo>
                  <a:cubicBezTo>
                    <a:pt x="16" y="4"/>
                    <a:pt x="16" y="4"/>
                    <a:pt x="16" y="3"/>
                  </a:cubicBezTo>
                  <a:cubicBezTo>
                    <a:pt x="15" y="3"/>
                    <a:pt x="15" y="2"/>
                    <a:pt x="15" y="2"/>
                  </a:cubicBezTo>
                  <a:cubicBezTo>
                    <a:pt x="15" y="2"/>
                    <a:pt x="15" y="1"/>
                    <a:pt x="15" y="1"/>
                  </a:cubicBezTo>
                  <a:cubicBezTo>
                    <a:pt x="15" y="1"/>
                    <a:pt x="15" y="1"/>
                    <a:pt x="15" y="1"/>
                  </a:cubicBezTo>
                  <a:cubicBezTo>
                    <a:pt x="15" y="1"/>
                    <a:pt x="14" y="1"/>
                    <a:pt x="14" y="0"/>
                  </a:cubicBezTo>
                  <a:cubicBezTo>
                    <a:pt x="13" y="0"/>
                    <a:pt x="13" y="0"/>
                    <a:pt x="13" y="0"/>
                  </a:cubicBezTo>
                  <a:cubicBezTo>
                    <a:pt x="12" y="0"/>
                    <a:pt x="12" y="1"/>
                    <a:pt x="12" y="1"/>
                  </a:cubicBezTo>
                  <a:cubicBezTo>
                    <a:pt x="12" y="1"/>
                    <a:pt x="12" y="1"/>
                    <a:pt x="11" y="1"/>
                  </a:cubicBezTo>
                  <a:cubicBezTo>
                    <a:pt x="11" y="1"/>
                    <a:pt x="11" y="1"/>
                    <a:pt x="11" y="2"/>
                  </a:cubicBezTo>
                  <a:cubicBezTo>
                    <a:pt x="10" y="2"/>
                    <a:pt x="10" y="2"/>
                    <a:pt x="10" y="2"/>
                  </a:cubicBezTo>
                  <a:cubicBezTo>
                    <a:pt x="9" y="3"/>
                    <a:pt x="9" y="3"/>
                    <a:pt x="9" y="3"/>
                  </a:cubicBezTo>
                  <a:cubicBezTo>
                    <a:pt x="8" y="4"/>
                    <a:pt x="8" y="4"/>
                    <a:pt x="8" y="4"/>
                  </a:cubicBezTo>
                  <a:cubicBezTo>
                    <a:pt x="8" y="4"/>
                    <a:pt x="7" y="4"/>
                    <a:pt x="7" y="4"/>
                  </a:cubicBezTo>
                  <a:cubicBezTo>
                    <a:pt x="6" y="4"/>
                    <a:pt x="6" y="4"/>
                    <a:pt x="5" y="4"/>
                  </a:cubicBezTo>
                  <a:cubicBezTo>
                    <a:pt x="4" y="4"/>
                    <a:pt x="4" y="5"/>
                    <a:pt x="4" y="5"/>
                  </a:cubicBezTo>
                  <a:cubicBezTo>
                    <a:pt x="4" y="6"/>
                    <a:pt x="3" y="6"/>
                    <a:pt x="3" y="6"/>
                  </a:cubicBezTo>
                  <a:cubicBezTo>
                    <a:pt x="3" y="7"/>
                    <a:pt x="3" y="7"/>
                    <a:pt x="3" y="8"/>
                  </a:cubicBezTo>
                  <a:cubicBezTo>
                    <a:pt x="3" y="8"/>
                    <a:pt x="3" y="9"/>
                    <a:pt x="3" y="9"/>
                  </a:cubicBezTo>
                  <a:cubicBezTo>
                    <a:pt x="2" y="9"/>
                    <a:pt x="2" y="9"/>
                    <a:pt x="2" y="9"/>
                  </a:cubicBezTo>
                  <a:cubicBezTo>
                    <a:pt x="1" y="9"/>
                    <a:pt x="1" y="9"/>
                    <a:pt x="1" y="10"/>
                  </a:cubicBezTo>
                  <a:cubicBezTo>
                    <a:pt x="1" y="10"/>
                    <a:pt x="1" y="11"/>
                    <a:pt x="1" y="11"/>
                  </a:cubicBezTo>
                  <a:cubicBezTo>
                    <a:pt x="1" y="11"/>
                    <a:pt x="1" y="11"/>
                    <a:pt x="1" y="12"/>
                  </a:cubicBezTo>
                  <a:cubicBezTo>
                    <a:pt x="0" y="12"/>
                    <a:pt x="0" y="13"/>
                    <a:pt x="0" y="14"/>
                  </a:cubicBezTo>
                  <a:cubicBezTo>
                    <a:pt x="0" y="14"/>
                    <a:pt x="0" y="14"/>
                    <a:pt x="0" y="14"/>
                  </a:cubicBezTo>
                  <a:cubicBezTo>
                    <a:pt x="1" y="14"/>
                    <a:pt x="1" y="14"/>
                    <a:pt x="1" y="14"/>
                  </a:cubicBezTo>
                  <a:cubicBezTo>
                    <a:pt x="2" y="15"/>
                    <a:pt x="1" y="15"/>
                    <a:pt x="2" y="15"/>
                  </a:cubicBezTo>
                  <a:cubicBezTo>
                    <a:pt x="2" y="16"/>
                    <a:pt x="2" y="16"/>
                    <a:pt x="3" y="16"/>
                  </a:cubicBezTo>
                  <a:cubicBezTo>
                    <a:pt x="3" y="16"/>
                    <a:pt x="3" y="16"/>
                    <a:pt x="4" y="15"/>
                  </a:cubicBezTo>
                  <a:cubicBezTo>
                    <a:pt x="4" y="15"/>
                    <a:pt x="4" y="15"/>
                    <a:pt x="4" y="15"/>
                  </a:cubicBezTo>
                  <a:cubicBezTo>
                    <a:pt x="5" y="15"/>
                    <a:pt x="5" y="15"/>
                    <a:pt x="6" y="15"/>
                  </a:cubicBezTo>
                  <a:cubicBezTo>
                    <a:pt x="6" y="15"/>
                    <a:pt x="6" y="16"/>
                    <a:pt x="7" y="16"/>
                  </a:cubicBezTo>
                  <a:cubicBezTo>
                    <a:pt x="7" y="15"/>
                    <a:pt x="7" y="15"/>
                    <a:pt x="7" y="15"/>
                  </a:cubicBezTo>
                  <a:cubicBezTo>
                    <a:pt x="8" y="15"/>
                    <a:pt x="7" y="14"/>
                    <a:pt x="7" y="14"/>
                  </a:cubicBezTo>
                  <a:cubicBezTo>
                    <a:pt x="7" y="13"/>
                    <a:pt x="7" y="13"/>
                    <a:pt x="7" y="13"/>
                  </a:cubicBezTo>
                  <a:cubicBezTo>
                    <a:pt x="7" y="12"/>
                    <a:pt x="7" y="12"/>
                    <a:pt x="8" y="12"/>
                  </a:cubicBezTo>
                  <a:cubicBezTo>
                    <a:pt x="8" y="11"/>
                    <a:pt x="9" y="12"/>
                    <a:pt x="9" y="12"/>
                  </a:cubicBezTo>
                  <a:cubicBezTo>
                    <a:pt x="10" y="12"/>
                    <a:pt x="11" y="12"/>
                    <a:pt x="11" y="12"/>
                  </a:cubicBezTo>
                  <a:cubicBezTo>
                    <a:pt x="12" y="12"/>
                    <a:pt x="12" y="12"/>
                    <a:pt x="12" y="12"/>
                  </a:cubicBezTo>
                  <a:cubicBezTo>
                    <a:pt x="12" y="12"/>
                    <a:pt x="12" y="12"/>
                    <a:pt x="13" y="12"/>
                  </a:cubicBezTo>
                  <a:cubicBezTo>
                    <a:pt x="13" y="12"/>
                    <a:pt x="13" y="12"/>
                    <a:pt x="13" y="11"/>
                  </a:cubicBezTo>
                  <a:cubicBezTo>
                    <a:pt x="14" y="11"/>
                    <a:pt x="14" y="12"/>
                    <a:pt x="15" y="12"/>
                  </a:cubicBezTo>
                  <a:cubicBezTo>
                    <a:pt x="15" y="12"/>
                    <a:pt x="15" y="12"/>
                    <a:pt x="16" y="12"/>
                  </a:cubicBezTo>
                  <a:cubicBezTo>
                    <a:pt x="16" y="12"/>
                    <a:pt x="16" y="12"/>
                    <a:pt x="17" y="12"/>
                  </a:cubicBezTo>
                  <a:cubicBezTo>
                    <a:pt x="17" y="12"/>
                    <a:pt x="17" y="12"/>
                    <a:pt x="17" y="12"/>
                  </a:cubicBezTo>
                  <a:cubicBezTo>
                    <a:pt x="17" y="11"/>
                    <a:pt x="17" y="11"/>
                    <a:pt x="17" y="11"/>
                  </a:cubicBezTo>
                  <a:cubicBezTo>
                    <a:pt x="18" y="11"/>
                    <a:pt x="18" y="11"/>
                    <a:pt x="18" y="11"/>
                  </a:cubicBezTo>
                  <a:cubicBezTo>
                    <a:pt x="19" y="11"/>
                    <a:pt x="19" y="11"/>
                    <a:pt x="19" y="11"/>
                  </a:cubicBezTo>
                  <a:cubicBezTo>
                    <a:pt x="20" y="10"/>
                    <a:pt x="20" y="10"/>
                    <a:pt x="20" y="10"/>
                  </a:cubicBezTo>
                  <a:cubicBezTo>
                    <a:pt x="20" y="9"/>
                    <a:pt x="20" y="9"/>
                    <a:pt x="20" y="8"/>
                  </a:cubicBezTo>
                  <a:cubicBezTo>
                    <a:pt x="20" y="8"/>
                    <a:pt x="20" y="8"/>
                    <a:pt x="20" y="8"/>
                  </a:cubicBezTo>
                  <a:cubicBezTo>
                    <a:pt x="20" y="8"/>
                    <a:pt x="20" y="8"/>
                    <a:pt x="20" y="7"/>
                  </a:cubicBezTo>
                  <a:cubicBezTo>
                    <a:pt x="20" y="7"/>
                    <a:pt x="20" y="7"/>
                    <a:pt x="20"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 name="Freeform 26"/>
            <p:cNvSpPr>
              <a:spLocks/>
            </p:cNvSpPr>
            <p:nvPr/>
          </p:nvSpPr>
          <p:spPr bwMode="auto">
            <a:xfrm>
              <a:off x="5078414" y="3378201"/>
              <a:ext cx="87313" cy="206375"/>
            </a:xfrm>
            <a:custGeom>
              <a:avLst/>
              <a:gdLst>
                <a:gd name="T0" fmla="*/ 7 w 8"/>
                <a:gd name="T1" fmla="*/ 14 h 19"/>
                <a:gd name="T2" fmla="*/ 7 w 8"/>
                <a:gd name="T3" fmla="*/ 13 h 19"/>
                <a:gd name="T4" fmla="*/ 7 w 8"/>
                <a:gd name="T5" fmla="*/ 13 h 19"/>
                <a:gd name="T6" fmla="*/ 6 w 8"/>
                <a:gd name="T7" fmla="*/ 12 h 19"/>
                <a:gd name="T8" fmla="*/ 6 w 8"/>
                <a:gd name="T9" fmla="*/ 12 h 19"/>
                <a:gd name="T10" fmla="*/ 6 w 8"/>
                <a:gd name="T11" fmla="*/ 11 h 19"/>
                <a:gd name="T12" fmla="*/ 6 w 8"/>
                <a:gd name="T13" fmla="*/ 10 h 19"/>
                <a:gd name="T14" fmla="*/ 5 w 8"/>
                <a:gd name="T15" fmla="*/ 9 h 19"/>
                <a:gd name="T16" fmla="*/ 5 w 8"/>
                <a:gd name="T17" fmla="*/ 7 h 19"/>
                <a:gd name="T18" fmla="*/ 6 w 8"/>
                <a:gd name="T19" fmla="*/ 7 h 19"/>
                <a:gd name="T20" fmla="*/ 6 w 8"/>
                <a:gd name="T21" fmla="*/ 6 h 19"/>
                <a:gd name="T22" fmla="*/ 6 w 8"/>
                <a:gd name="T23" fmla="*/ 6 h 19"/>
                <a:gd name="T24" fmla="*/ 6 w 8"/>
                <a:gd name="T25" fmla="*/ 5 h 19"/>
                <a:gd name="T26" fmla="*/ 6 w 8"/>
                <a:gd name="T27" fmla="*/ 5 h 19"/>
                <a:gd name="T28" fmla="*/ 5 w 8"/>
                <a:gd name="T29" fmla="*/ 3 h 19"/>
                <a:gd name="T30" fmla="*/ 5 w 8"/>
                <a:gd name="T31" fmla="*/ 2 h 19"/>
                <a:gd name="T32" fmla="*/ 5 w 8"/>
                <a:gd name="T33" fmla="*/ 1 h 19"/>
                <a:gd name="T34" fmla="*/ 4 w 8"/>
                <a:gd name="T35" fmla="*/ 1 h 19"/>
                <a:gd name="T36" fmla="*/ 3 w 8"/>
                <a:gd name="T37" fmla="*/ 0 h 19"/>
                <a:gd name="T38" fmla="*/ 2 w 8"/>
                <a:gd name="T39" fmla="*/ 0 h 19"/>
                <a:gd name="T40" fmla="*/ 1 w 8"/>
                <a:gd name="T41" fmla="*/ 0 h 19"/>
                <a:gd name="T42" fmla="*/ 1 w 8"/>
                <a:gd name="T43" fmla="*/ 0 h 19"/>
                <a:gd name="T44" fmla="*/ 1 w 8"/>
                <a:gd name="T45" fmla="*/ 0 h 19"/>
                <a:gd name="T46" fmla="*/ 2 w 8"/>
                <a:gd name="T47" fmla="*/ 1 h 19"/>
                <a:gd name="T48" fmla="*/ 2 w 8"/>
                <a:gd name="T49" fmla="*/ 2 h 19"/>
                <a:gd name="T50" fmla="*/ 3 w 8"/>
                <a:gd name="T51" fmla="*/ 3 h 19"/>
                <a:gd name="T52" fmla="*/ 2 w 8"/>
                <a:gd name="T53" fmla="*/ 4 h 19"/>
                <a:gd name="T54" fmla="*/ 2 w 8"/>
                <a:gd name="T55" fmla="*/ 5 h 19"/>
                <a:gd name="T56" fmla="*/ 1 w 8"/>
                <a:gd name="T57" fmla="*/ 6 h 19"/>
                <a:gd name="T58" fmla="*/ 2 w 8"/>
                <a:gd name="T59" fmla="*/ 6 h 19"/>
                <a:gd name="T60" fmla="*/ 2 w 8"/>
                <a:gd name="T61" fmla="*/ 7 h 19"/>
                <a:gd name="T62" fmla="*/ 2 w 8"/>
                <a:gd name="T63" fmla="*/ 8 h 19"/>
                <a:gd name="T64" fmla="*/ 2 w 8"/>
                <a:gd name="T65" fmla="*/ 9 h 19"/>
                <a:gd name="T66" fmla="*/ 1 w 8"/>
                <a:gd name="T67" fmla="*/ 9 h 19"/>
                <a:gd name="T68" fmla="*/ 1 w 8"/>
                <a:gd name="T69" fmla="*/ 10 h 19"/>
                <a:gd name="T70" fmla="*/ 0 w 8"/>
                <a:gd name="T71" fmla="*/ 11 h 19"/>
                <a:gd name="T72" fmla="*/ 0 w 8"/>
                <a:gd name="T73" fmla="*/ 12 h 19"/>
                <a:gd name="T74" fmla="*/ 1 w 8"/>
                <a:gd name="T75" fmla="*/ 13 h 19"/>
                <a:gd name="T76" fmla="*/ 1 w 8"/>
                <a:gd name="T77" fmla="*/ 13 h 19"/>
                <a:gd name="T78" fmla="*/ 1 w 8"/>
                <a:gd name="T79" fmla="*/ 13 h 19"/>
                <a:gd name="T80" fmla="*/ 2 w 8"/>
                <a:gd name="T81" fmla="*/ 14 h 19"/>
                <a:gd name="T82" fmla="*/ 2 w 8"/>
                <a:gd name="T83" fmla="*/ 15 h 19"/>
                <a:gd name="T84" fmla="*/ 3 w 8"/>
                <a:gd name="T85" fmla="*/ 15 h 19"/>
                <a:gd name="T86" fmla="*/ 4 w 8"/>
                <a:gd name="T87" fmla="*/ 15 h 19"/>
                <a:gd name="T88" fmla="*/ 5 w 8"/>
                <a:gd name="T89" fmla="*/ 16 h 19"/>
                <a:gd name="T90" fmla="*/ 5 w 8"/>
                <a:gd name="T91" fmla="*/ 17 h 19"/>
                <a:gd name="T92" fmla="*/ 4 w 8"/>
                <a:gd name="T93" fmla="*/ 18 h 19"/>
                <a:gd name="T94" fmla="*/ 5 w 8"/>
                <a:gd name="T95" fmla="*/ 19 h 19"/>
                <a:gd name="T96" fmla="*/ 6 w 8"/>
                <a:gd name="T97" fmla="*/ 19 h 19"/>
                <a:gd name="T98" fmla="*/ 7 w 8"/>
                <a:gd name="T99" fmla="*/ 18 h 19"/>
                <a:gd name="T100" fmla="*/ 8 w 8"/>
                <a:gd name="T101" fmla="*/ 17 h 19"/>
                <a:gd name="T102" fmla="*/ 8 w 8"/>
                <a:gd name="T103" fmla="*/ 15 h 19"/>
                <a:gd name="T104" fmla="*/ 7 w 8"/>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19">
                  <a:moveTo>
                    <a:pt x="7" y="14"/>
                  </a:moveTo>
                  <a:cubicBezTo>
                    <a:pt x="7" y="14"/>
                    <a:pt x="7" y="14"/>
                    <a:pt x="7" y="13"/>
                  </a:cubicBezTo>
                  <a:cubicBezTo>
                    <a:pt x="7" y="13"/>
                    <a:pt x="7" y="13"/>
                    <a:pt x="7" y="13"/>
                  </a:cubicBezTo>
                  <a:cubicBezTo>
                    <a:pt x="7" y="12"/>
                    <a:pt x="6" y="12"/>
                    <a:pt x="6" y="12"/>
                  </a:cubicBezTo>
                  <a:cubicBezTo>
                    <a:pt x="6" y="12"/>
                    <a:pt x="6" y="12"/>
                    <a:pt x="6" y="12"/>
                  </a:cubicBezTo>
                  <a:cubicBezTo>
                    <a:pt x="6" y="11"/>
                    <a:pt x="6" y="11"/>
                    <a:pt x="6" y="11"/>
                  </a:cubicBezTo>
                  <a:cubicBezTo>
                    <a:pt x="6" y="10"/>
                    <a:pt x="6" y="10"/>
                    <a:pt x="6" y="10"/>
                  </a:cubicBezTo>
                  <a:cubicBezTo>
                    <a:pt x="6" y="9"/>
                    <a:pt x="6" y="9"/>
                    <a:pt x="5" y="9"/>
                  </a:cubicBezTo>
                  <a:cubicBezTo>
                    <a:pt x="5" y="8"/>
                    <a:pt x="5" y="8"/>
                    <a:pt x="5" y="7"/>
                  </a:cubicBezTo>
                  <a:cubicBezTo>
                    <a:pt x="6" y="7"/>
                    <a:pt x="6" y="7"/>
                    <a:pt x="6" y="7"/>
                  </a:cubicBezTo>
                  <a:cubicBezTo>
                    <a:pt x="6" y="7"/>
                    <a:pt x="6" y="7"/>
                    <a:pt x="6" y="6"/>
                  </a:cubicBezTo>
                  <a:cubicBezTo>
                    <a:pt x="6" y="6"/>
                    <a:pt x="6" y="6"/>
                    <a:pt x="6" y="6"/>
                  </a:cubicBezTo>
                  <a:cubicBezTo>
                    <a:pt x="6" y="6"/>
                    <a:pt x="6" y="6"/>
                    <a:pt x="6" y="5"/>
                  </a:cubicBezTo>
                  <a:cubicBezTo>
                    <a:pt x="6" y="5"/>
                    <a:pt x="6" y="5"/>
                    <a:pt x="6" y="5"/>
                  </a:cubicBezTo>
                  <a:cubicBezTo>
                    <a:pt x="5" y="4"/>
                    <a:pt x="6" y="4"/>
                    <a:pt x="5" y="3"/>
                  </a:cubicBezTo>
                  <a:cubicBezTo>
                    <a:pt x="5" y="3"/>
                    <a:pt x="6" y="3"/>
                    <a:pt x="5" y="2"/>
                  </a:cubicBezTo>
                  <a:cubicBezTo>
                    <a:pt x="5" y="2"/>
                    <a:pt x="5" y="2"/>
                    <a:pt x="5" y="1"/>
                  </a:cubicBezTo>
                  <a:cubicBezTo>
                    <a:pt x="5" y="1"/>
                    <a:pt x="4" y="1"/>
                    <a:pt x="4" y="1"/>
                  </a:cubicBezTo>
                  <a:cubicBezTo>
                    <a:pt x="4" y="0"/>
                    <a:pt x="3" y="0"/>
                    <a:pt x="3" y="0"/>
                  </a:cubicBezTo>
                  <a:cubicBezTo>
                    <a:pt x="3" y="0"/>
                    <a:pt x="2" y="0"/>
                    <a:pt x="2" y="0"/>
                  </a:cubicBezTo>
                  <a:cubicBezTo>
                    <a:pt x="2" y="0"/>
                    <a:pt x="1" y="0"/>
                    <a:pt x="1" y="0"/>
                  </a:cubicBezTo>
                  <a:cubicBezTo>
                    <a:pt x="1" y="0"/>
                    <a:pt x="1" y="0"/>
                    <a:pt x="1" y="0"/>
                  </a:cubicBezTo>
                  <a:cubicBezTo>
                    <a:pt x="1" y="0"/>
                    <a:pt x="1" y="0"/>
                    <a:pt x="1" y="0"/>
                  </a:cubicBezTo>
                  <a:cubicBezTo>
                    <a:pt x="2" y="1"/>
                    <a:pt x="2" y="1"/>
                    <a:pt x="2" y="1"/>
                  </a:cubicBezTo>
                  <a:cubicBezTo>
                    <a:pt x="2" y="2"/>
                    <a:pt x="2" y="2"/>
                    <a:pt x="2" y="2"/>
                  </a:cubicBezTo>
                  <a:cubicBezTo>
                    <a:pt x="2" y="3"/>
                    <a:pt x="3" y="3"/>
                    <a:pt x="3" y="3"/>
                  </a:cubicBezTo>
                  <a:cubicBezTo>
                    <a:pt x="3" y="4"/>
                    <a:pt x="2" y="3"/>
                    <a:pt x="2" y="4"/>
                  </a:cubicBezTo>
                  <a:cubicBezTo>
                    <a:pt x="2" y="4"/>
                    <a:pt x="2" y="4"/>
                    <a:pt x="2" y="5"/>
                  </a:cubicBezTo>
                  <a:cubicBezTo>
                    <a:pt x="2" y="5"/>
                    <a:pt x="2" y="5"/>
                    <a:pt x="1" y="6"/>
                  </a:cubicBezTo>
                  <a:cubicBezTo>
                    <a:pt x="1" y="6"/>
                    <a:pt x="2" y="6"/>
                    <a:pt x="2" y="6"/>
                  </a:cubicBezTo>
                  <a:cubicBezTo>
                    <a:pt x="2" y="6"/>
                    <a:pt x="2" y="7"/>
                    <a:pt x="2" y="7"/>
                  </a:cubicBezTo>
                  <a:cubicBezTo>
                    <a:pt x="2" y="7"/>
                    <a:pt x="2" y="7"/>
                    <a:pt x="2" y="8"/>
                  </a:cubicBezTo>
                  <a:cubicBezTo>
                    <a:pt x="2" y="8"/>
                    <a:pt x="2" y="9"/>
                    <a:pt x="2" y="9"/>
                  </a:cubicBezTo>
                  <a:cubicBezTo>
                    <a:pt x="2" y="9"/>
                    <a:pt x="1" y="9"/>
                    <a:pt x="1" y="9"/>
                  </a:cubicBezTo>
                  <a:cubicBezTo>
                    <a:pt x="1" y="9"/>
                    <a:pt x="1" y="10"/>
                    <a:pt x="1" y="10"/>
                  </a:cubicBezTo>
                  <a:cubicBezTo>
                    <a:pt x="1" y="11"/>
                    <a:pt x="1" y="11"/>
                    <a:pt x="0" y="11"/>
                  </a:cubicBezTo>
                  <a:cubicBezTo>
                    <a:pt x="0" y="12"/>
                    <a:pt x="0" y="12"/>
                    <a:pt x="0" y="12"/>
                  </a:cubicBezTo>
                  <a:cubicBezTo>
                    <a:pt x="0" y="13"/>
                    <a:pt x="1" y="13"/>
                    <a:pt x="1" y="13"/>
                  </a:cubicBezTo>
                  <a:cubicBezTo>
                    <a:pt x="1" y="13"/>
                    <a:pt x="1" y="13"/>
                    <a:pt x="1" y="13"/>
                  </a:cubicBezTo>
                  <a:cubicBezTo>
                    <a:pt x="1" y="13"/>
                    <a:pt x="1" y="13"/>
                    <a:pt x="1" y="13"/>
                  </a:cubicBezTo>
                  <a:cubicBezTo>
                    <a:pt x="2" y="13"/>
                    <a:pt x="1" y="14"/>
                    <a:pt x="2" y="14"/>
                  </a:cubicBezTo>
                  <a:cubicBezTo>
                    <a:pt x="2" y="14"/>
                    <a:pt x="2" y="15"/>
                    <a:pt x="2" y="15"/>
                  </a:cubicBezTo>
                  <a:cubicBezTo>
                    <a:pt x="2" y="15"/>
                    <a:pt x="3" y="15"/>
                    <a:pt x="3" y="15"/>
                  </a:cubicBezTo>
                  <a:cubicBezTo>
                    <a:pt x="3" y="15"/>
                    <a:pt x="4" y="15"/>
                    <a:pt x="4" y="15"/>
                  </a:cubicBezTo>
                  <a:cubicBezTo>
                    <a:pt x="4" y="15"/>
                    <a:pt x="5" y="15"/>
                    <a:pt x="5" y="16"/>
                  </a:cubicBezTo>
                  <a:cubicBezTo>
                    <a:pt x="5" y="16"/>
                    <a:pt x="5" y="17"/>
                    <a:pt x="5" y="17"/>
                  </a:cubicBezTo>
                  <a:cubicBezTo>
                    <a:pt x="5" y="18"/>
                    <a:pt x="4" y="18"/>
                    <a:pt x="4" y="18"/>
                  </a:cubicBezTo>
                  <a:cubicBezTo>
                    <a:pt x="5" y="19"/>
                    <a:pt x="5" y="19"/>
                    <a:pt x="5" y="19"/>
                  </a:cubicBezTo>
                  <a:cubicBezTo>
                    <a:pt x="6" y="19"/>
                    <a:pt x="6" y="19"/>
                    <a:pt x="6" y="19"/>
                  </a:cubicBezTo>
                  <a:cubicBezTo>
                    <a:pt x="7" y="19"/>
                    <a:pt x="7" y="18"/>
                    <a:pt x="7" y="18"/>
                  </a:cubicBezTo>
                  <a:cubicBezTo>
                    <a:pt x="8" y="18"/>
                    <a:pt x="8" y="17"/>
                    <a:pt x="8" y="17"/>
                  </a:cubicBezTo>
                  <a:cubicBezTo>
                    <a:pt x="8" y="16"/>
                    <a:pt x="8" y="16"/>
                    <a:pt x="8" y="15"/>
                  </a:cubicBezTo>
                  <a:cubicBezTo>
                    <a:pt x="8" y="15"/>
                    <a:pt x="8" y="15"/>
                    <a:pt x="7"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 name="Freeform 27"/>
            <p:cNvSpPr>
              <a:spLocks/>
            </p:cNvSpPr>
            <p:nvPr/>
          </p:nvSpPr>
          <p:spPr bwMode="auto">
            <a:xfrm>
              <a:off x="4506914" y="3605214"/>
              <a:ext cx="355600" cy="379413"/>
            </a:xfrm>
            <a:custGeom>
              <a:avLst/>
              <a:gdLst>
                <a:gd name="T0" fmla="*/ 30 w 33"/>
                <a:gd name="T1" fmla="*/ 2 h 35"/>
                <a:gd name="T2" fmla="*/ 29 w 33"/>
                <a:gd name="T3" fmla="*/ 2 h 35"/>
                <a:gd name="T4" fmla="*/ 27 w 33"/>
                <a:gd name="T5" fmla="*/ 3 h 35"/>
                <a:gd name="T6" fmla="*/ 24 w 33"/>
                <a:gd name="T7" fmla="*/ 3 h 35"/>
                <a:gd name="T8" fmla="*/ 22 w 33"/>
                <a:gd name="T9" fmla="*/ 3 h 35"/>
                <a:gd name="T10" fmla="*/ 18 w 33"/>
                <a:gd name="T11" fmla="*/ 3 h 35"/>
                <a:gd name="T12" fmla="*/ 17 w 33"/>
                <a:gd name="T13" fmla="*/ 2 h 35"/>
                <a:gd name="T14" fmla="*/ 13 w 33"/>
                <a:gd name="T15" fmla="*/ 2 h 35"/>
                <a:gd name="T16" fmla="*/ 10 w 33"/>
                <a:gd name="T17" fmla="*/ 1 h 35"/>
                <a:gd name="T18" fmla="*/ 6 w 33"/>
                <a:gd name="T19" fmla="*/ 2 h 35"/>
                <a:gd name="T20" fmla="*/ 4 w 33"/>
                <a:gd name="T21" fmla="*/ 1 h 35"/>
                <a:gd name="T22" fmla="*/ 2 w 33"/>
                <a:gd name="T23" fmla="*/ 1 h 35"/>
                <a:gd name="T24" fmla="*/ 0 w 33"/>
                <a:gd name="T25" fmla="*/ 1 h 35"/>
                <a:gd name="T26" fmla="*/ 0 w 33"/>
                <a:gd name="T27" fmla="*/ 3 h 35"/>
                <a:gd name="T28" fmla="*/ 2 w 33"/>
                <a:gd name="T29" fmla="*/ 5 h 35"/>
                <a:gd name="T30" fmla="*/ 3 w 33"/>
                <a:gd name="T31" fmla="*/ 8 h 35"/>
                <a:gd name="T32" fmla="*/ 3 w 33"/>
                <a:gd name="T33" fmla="*/ 9 h 35"/>
                <a:gd name="T34" fmla="*/ 4 w 33"/>
                <a:gd name="T35" fmla="*/ 10 h 35"/>
                <a:gd name="T36" fmla="*/ 4 w 33"/>
                <a:gd name="T37" fmla="*/ 13 h 35"/>
                <a:gd name="T38" fmla="*/ 6 w 33"/>
                <a:gd name="T39" fmla="*/ 15 h 35"/>
                <a:gd name="T40" fmla="*/ 7 w 33"/>
                <a:gd name="T41" fmla="*/ 17 h 35"/>
                <a:gd name="T42" fmla="*/ 7 w 33"/>
                <a:gd name="T43" fmla="*/ 21 h 35"/>
                <a:gd name="T44" fmla="*/ 8 w 33"/>
                <a:gd name="T45" fmla="*/ 24 h 35"/>
                <a:gd name="T46" fmla="*/ 8 w 33"/>
                <a:gd name="T47" fmla="*/ 27 h 35"/>
                <a:gd name="T48" fmla="*/ 8 w 33"/>
                <a:gd name="T49" fmla="*/ 30 h 35"/>
                <a:gd name="T50" fmla="*/ 9 w 33"/>
                <a:gd name="T51" fmla="*/ 33 h 35"/>
                <a:gd name="T52" fmla="*/ 11 w 33"/>
                <a:gd name="T53" fmla="*/ 35 h 35"/>
                <a:gd name="T54" fmla="*/ 12 w 33"/>
                <a:gd name="T55" fmla="*/ 33 h 35"/>
                <a:gd name="T56" fmla="*/ 13 w 33"/>
                <a:gd name="T57" fmla="*/ 33 h 35"/>
                <a:gd name="T58" fmla="*/ 14 w 33"/>
                <a:gd name="T59" fmla="*/ 35 h 35"/>
                <a:gd name="T60" fmla="*/ 16 w 33"/>
                <a:gd name="T61" fmla="*/ 35 h 35"/>
                <a:gd name="T62" fmla="*/ 18 w 33"/>
                <a:gd name="T63" fmla="*/ 34 h 35"/>
                <a:gd name="T64" fmla="*/ 20 w 33"/>
                <a:gd name="T65" fmla="*/ 34 h 35"/>
                <a:gd name="T66" fmla="*/ 20 w 33"/>
                <a:gd name="T67" fmla="*/ 23 h 35"/>
                <a:gd name="T68" fmla="*/ 23 w 33"/>
                <a:gd name="T69" fmla="*/ 15 h 35"/>
                <a:gd name="T70" fmla="*/ 23 w 33"/>
                <a:gd name="T71" fmla="*/ 7 h 35"/>
                <a:gd name="T72" fmla="*/ 23 w 33"/>
                <a:gd name="T73" fmla="*/ 5 h 35"/>
                <a:gd name="T74" fmla="*/ 25 w 33"/>
                <a:gd name="T75" fmla="*/ 4 h 35"/>
                <a:gd name="T76" fmla="*/ 28 w 33"/>
                <a:gd name="T77" fmla="*/ 4 h 35"/>
                <a:gd name="T78" fmla="*/ 29 w 33"/>
                <a:gd name="T79" fmla="*/ 4 h 35"/>
                <a:gd name="T80" fmla="*/ 31 w 33"/>
                <a:gd name="T81" fmla="*/ 4 h 35"/>
                <a:gd name="T82" fmla="*/ 32 w 33"/>
                <a:gd name="T83" fmla="*/ 3 h 35"/>
                <a:gd name="T84" fmla="*/ 33 w 33"/>
                <a:gd name="T85" fmla="*/ 3 h 35"/>
                <a:gd name="T86" fmla="*/ 31 w 33"/>
                <a:gd name="T8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5">
                  <a:moveTo>
                    <a:pt x="31" y="2"/>
                  </a:moveTo>
                  <a:cubicBezTo>
                    <a:pt x="30" y="2"/>
                    <a:pt x="30" y="2"/>
                    <a:pt x="30" y="2"/>
                  </a:cubicBezTo>
                  <a:cubicBezTo>
                    <a:pt x="29" y="2"/>
                    <a:pt x="29" y="2"/>
                    <a:pt x="29" y="2"/>
                  </a:cubicBezTo>
                  <a:cubicBezTo>
                    <a:pt x="29" y="2"/>
                    <a:pt x="29" y="2"/>
                    <a:pt x="29" y="2"/>
                  </a:cubicBezTo>
                  <a:cubicBezTo>
                    <a:pt x="28" y="2"/>
                    <a:pt x="28" y="2"/>
                    <a:pt x="28" y="3"/>
                  </a:cubicBezTo>
                  <a:cubicBezTo>
                    <a:pt x="27" y="3"/>
                    <a:pt x="27" y="3"/>
                    <a:pt x="27" y="3"/>
                  </a:cubicBezTo>
                  <a:cubicBezTo>
                    <a:pt x="26" y="3"/>
                    <a:pt x="25" y="3"/>
                    <a:pt x="24" y="3"/>
                  </a:cubicBezTo>
                  <a:cubicBezTo>
                    <a:pt x="24" y="3"/>
                    <a:pt x="24" y="3"/>
                    <a:pt x="24" y="3"/>
                  </a:cubicBezTo>
                  <a:cubicBezTo>
                    <a:pt x="23" y="3"/>
                    <a:pt x="23" y="4"/>
                    <a:pt x="23" y="3"/>
                  </a:cubicBezTo>
                  <a:cubicBezTo>
                    <a:pt x="22" y="3"/>
                    <a:pt x="22" y="3"/>
                    <a:pt x="22" y="3"/>
                  </a:cubicBezTo>
                  <a:cubicBezTo>
                    <a:pt x="21" y="3"/>
                    <a:pt x="21" y="3"/>
                    <a:pt x="20" y="3"/>
                  </a:cubicBezTo>
                  <a:cubicBezTo>
                    <a:pt x="19" y="3"/>
                    <a:pt x="19" y="3"/>
                    <a:pt x="18" y="3"/>
                  </a:cubicBezTo>
                  <a:cubicBezTo>
                    <a:pt x="18" y="3"/>
                    <a:pt x="18" y="3"/>
                    <a:pt x="17" y="2"/>
                  </a:cubicBezTo>
                  <a:cubicBezTo>
                    <a:pt x="17" y="2"/>
                    <a:pt x="17" y="2"/>
                    <a:pt x="17" y="2"/>
                  </a:cubicBezTo>
                  <a:cubicBezTo>
                    <a:pt x="16" y="1"/>
                    <a:pt x="16" y="1"/>
                    <a:pt x="15" y="1"/>
                  </a:cubicBezTo>
                  <a:cubicBezTo>
                    <a:pt x="14" y="1"/>
                    <a:pt x="14" y="2"/>
                    <a:pt x="13" y="2"/>
                  </a:cubicBezTo>
                  <a:cubicBezTo>
                    <a:pt x="13" y="1"/>
                    <a:pt x="12" y="1"/>
                    <a:pt x="12" y="1"/>
                  </a:cubicBezTo>
                  <a:cubicBezTo>
                    <a:pt x="11" y="1"/>
                    <a:pt x="10" y="1"/>
                    <a:pt x="10" y="1"/>
                  </a:cubicBezTo>
                  <a:cubicBezTo>
                    <a:pt x="9" y="1"/>
                    <a:pt x="9" y="1"/>
                    <a:pt x="8" y="1"/>
                  </a:cubicBezTo>
                  <a:cubicBezTo>
                    <a:pt x="7" y="1"/>
                    <a:pt x="7" y="2"/>
                    <a:pt x="6" y="2"/>
                  </a:cubicBezTo>
                  <a:cubicBezTo>
                    <a:pt x="5" y="1"/>
                    <a:pt x="5" y="1"/>
                    <a:pt x="5" y="1"/>
                  </a:cubicBezTo>
                  <a:cubicBezTo>
                    <a:pt x="4" y="1"/>
                    <a:pt x="4" y="1"/>
                    <a:pt x="4" y="1"/>
                  </a:cubicBezTo>
                  <a:cubicBezTo>
                    <a:pt x="4" y="1"/>
                    <a:pt x="3" y="0"/>
                    <a:pt x="3" y="0"/>
                  </a:cubicBezTo>
                  <a:cubicBezTo>
                    <a:pt x="3" y="0"/>
                    <a:pt x="3" y="1"/>
                    <a:pt x="2" y="1"/>
                  </a:cubicBezTo>
                  <a:cubicBezTo>
                    <a:pt x="2" y="1"/>
                    <a:pt x="2" y="1"/>
                    <a:pt x="1" y="1"/>
                  </a:cubicBezTo>
                  <a:cubicBezTo>
                    <a:pt x="1" y="1"/>
                    <a:pt x="1" y="1"/>
                    <a:pt x="0" y="1"/>
                  </a:cubicBezTo>
                  <a:cubicBezTo>
                    <a:pt x="0" y="1"/>
                    <a:pt x="0" y="1"/>
                    <a:pt x="0" y="1"/>
                  </a:cubicBezTo>
                  <a:cubicBezTo>
                    <a:pt x="0" y="1"/>
                    <a:pt x="0" y="2"/>
                    <a:pt x="0" y="3"/>
                  </a:cubicBezTo>
                  <a:cubicBezTo>
                    <a:pt x="0" y="4"/>
                    <a:pt x="0" y="4"/>
                    <a:pt x="1" y="5"/>
                  </a:cubicBezTo>
                  <a:cubicBezTo>
                    <a:pt x="1" y="5"/>
                    <a:pt x="1" y="5"/>
                    <a:pt x="2" y="5"/>
                  </a:cubicBezTo>
                  <a:cubicBezTo>
                    <a:pt x="2" y="6"/>
                    <a:pt x="2" y="6"/>
                    <a:pt x="2" y="7"/>
                  </a:cubicBezTo>
                  <a:cubicBezTo>
                    <a:pt x="2" y="7"/>
                    <a:pt x="2" y="8"/>
                    <a:pt x="3" y="8"/>
                  </a:cubicBezTo>
                  <a:cubicBezTo>
                    <a:pt x="3" y="8"/>
                    <a:pt x="3" y="8"/>
                    <a:pt x="3" y="9"/>
                  </a:cubicBezTo>
                  <a:cubicBezTo>
                    <a:pt x="3" y="9"/>
                    <a:pt x="3" y="9"/>
                    <a:pt x="3" y="9"/>
                  </a:cubicBezTo>
                  <a:cubicBezTo>
                    <a:pt x="3" y="9"/>
                    <a:pt x="4" y="9"/>
                    <a:pt x="4" y="10"/>
                  </a:cubicBezTo>
                  <a:cubicBezTo>
                    <a:pt x="4" y="10"/>
                    <a:pt x="4" y="10"/>
                    <a:pt x="4" y="10"/>
                  </a:cubicBezTo>
                  <a:cubicBezTo>
                    <a:pt x="4" y="11"/>
                    <a:pt x="4" y="11"/>
                    <a:pt x="4" y="12"/>
                  </a:cubicBezTo>
                  <a:cubicBezTo>
                    <a:pt x="4" y="12"/>
                    <a:pt x="4" y="12"/>
                    <a:pt x="4" y="13"/>
                  </a:cubicBezTo>
                  <a:cubicBezTo>
                    <a:pt x="5" y="13"/>
                    <a:pt x="5" y="14"/>
                    <a:pt x="5" y="14"/>
                  </a:cubicBezTo>
                  <a:cubicBezTo>
                    <a:pt x="6" y="15"/>
                    <a:pt x="6" y="15"/>
                    <a:pt x="6" y="15"/>
                  </a:cubicBezTo>
                  <a:cubicBezTo>
                    <a:pt x="6" y="16"/>
                    <a:pt x="7" y="16"/>
                    <a:pt x="7" y="16"/>
                  </a:cubicBezTo>
                  <a:cubicBezTo>
                    <a:pt x="7" y="17"/>
                    <a:pt x="7" y="17"/>
                    <a:pt x="7" y="17"/>
                  </a:cubicBezTo>
                  <a:cubicBezTo>
                    <a:pt x="7" y="18"/>
                    <a:pt x="7" y="18"/>
                    <a:pt x="7" y="19"/>
                  </a:cubicBezTo>
                  <a:cubicBezTo>
                    <a:pt x="7" y="20"/>
                    <a:pt x="7" y="20"/>
                    <a:pt x="7" y="21"/>
                  </a:cubicBezTo>
                  <a:cubicBezTo>
                    <a:pt x="7" y="22"/>
                    <a:pt x="7" y="22"/>
                    <a:pt x="7" y="22"/>
                  </a:cubicBezTo>
                  <a:cubicBezTo>
                    <a:pt x="7" y="23"/>
                    <a:pt x="8" y="23"/>
                    <a:pt x="8" y="24"/>
                  </a:cubicBezTo>
                  <a:cubicBezTo>
                    <a:pt x="8" y="24"/>
                    <a:pt x="7" y="24"/>
                    <a:pt x="7" y="25"/>
                  </a:cubicBezTo>
                  <a:cubicBezTo>
                    <a:pt x="7" y="26"/>
                    <a:pt x="8" y="26"/>
                    <a:pt x="8" y="27"/>
                  </a:cubicBezTo>
                  <a:cubicBezTo>
                    <a:pt x="8" y="27"/>
                    <a:pt x="8" y="28"/>
                    <a:pt x="8" y="28"/>
                  </a:cubicBezTo>
                  <a:cubicBezTo>
                    <a:pt x="8" y="29"/>
                    <a:pt x="8" y="29"/>
                    <a:pt x="8" y="30"/>
                  </a:cubicBezTo>
                  <a:cubicBezTo>
                    <a:pt x="8" y="30"/>
                    <a:pt x="8" y="31"/>
                    <a:pt x="9" y="31"/>
                  </a:cubicBezTo>
                  <a:cubicBezTo>
                    <a:pt x="9" y="32"/>
                    <a:pt x="9" y="32"/>
                    <a:pt x="9" y="33"/>
                  </a:cubicBezTo>
                  <a:cubicBezTo>
                    <a:pt x="10" y="33"/>
                    <a:pt x="10" y="33"/>
                    <a:pt x="10" y="34"/>
                  </a:cubicBezTo>
                  <a:cubicBezTo>
                    <a:pt x="10" y="34"/>
                    <a:pt x="11" y="34"/>
                    <a:pt x="11" y="35"/>
                  </a:cubicBezTo>
                  <a:cubicBezTo>
                    <a:pt x="11" y="34"/>
                    <a:pt x="11" y="34"/>
                    <a:pt x="11" y="34"/>
                  </a:cubicBezTo>
                  <a:cubicBezTo>
                    <a:pt x="11" y="34"/>
                    <a:pt x="12" y="34"/>
                    <a:pt x="12" y="33"/>
                  </a:cubicBezTo>
                  <a:cubicBezTo>
                    <a:pt x="12" y="33"/>
                    <a:pt x="12" y="33"/>
                    <a:pt x="12" y="33"/>
                  </a:cubicBezTo>
                  <a:cubicBezTo>
                    <a:pt x="12" y="33"/>
                    <a:pt x="13" y="33"/>
                    <a:pt x="13" y="33"/>
                  </a:cubicBezTo>
                  <a:cubicBezTo>
                    <a:pt x="13" y="33"/>
                    <a:pt x="13" y="33"/>
                    <a:pt x="13" y="34"/>
                  </a:cubicBezTo>
                  <a:cubicBezTo>
                    <a:pt x="13" y="34"/>
                    <a:pt x="13" y="34"/>
                    <a:pt x="14" y="35"/>
                  </a:cubicBezTo>
                  <a:cubicBezTo>
                    <a:pt x="14" y="35"/>
                    <a:pt x="14" y="35"/>
                    <a:pt x="15" y="35"/>
                  </a:cubicBezTo>
                  <a:cubicBezTo>
                    <a:pt x="15" y="35"/>
                    <a:pt x="16" y="35"/>
                    <a:pt x="16" y="35"/>
                  </a:cubicBezTo>
                  <a:cubicBezTo>
                    <a:pt x="16" y="35"/>
                    <a:pt x="17" y="35"/>
                    <a:pt x="17" y="35"/>
                  </a:cubicBezTo>
                  <a:cubicBezTo>
                    <a:pt x="17" y="35"/>
                    <a:pt x="17" y="35"/>
                    <a:pt x="18" y="34"/>
                  </a:cubicBezTo>
                  <a:cubicBezTo>
                    <a:pt x="18" y="34"/>
                    <a:pt x="18" y="34"/>
                    <a:pt x="19" y="34"/>
                  </a:cubicBezTo>
                  <a:cubicBezTo>
                    <a:pt x="19" y="34"/>
                    <a:pt x="19" y="34"/>
                    <a:pt x="20" y="34"/>
                  </a:cubicBezTo>
                  <a:cubicBezTo>
                    <a:pt x="20" y="30"/>
                    <a:pt x="20" y="27"/>
                    <a:pt x="20" y="23"/>
                  </a:cubicBezTo>
                  <a:cubicBezTo>
                    <a:pt x="20" y="23"/>
                    <a:pt x="20" y="23"/>
                    <a:pt x="20" y="23"/>
                  </a:cubicBezTo>
                  <a:cubicBezTo>
                    <a:pt x="21" y="15"/>
                    <a:pt x="21" y="15"/>
                    <a:pt x="21" y="15"/>
                  </a:cubicBezTo>
                  <a:cubicBezTo>
                    <a:pt x="23" y="15"/>
                    <a:pt x="23" y="15"/>
                    <a:pt x="23" y="15"/>
                  </a:cubicBezTo>
                  <a:cubicBezTo>
                    <a:pt x="23" y="9"/>
                    <a:pt x="23" y="9"/>
                    <a:pt x="23" y="9"/>
                  </a:cubicBezTo>
                  <a:cubicBezTo>
                    <a:pt x="23" y="8"/>
                    <a:pt x="23" y="7"/>
                    <a:pt x="23" y="7"/>
                  </a:cubicBezTo>
                  <a:cubicBezTo>
                    <a:pt x="23" y="6"/>
                    <a:pt x="23" y="6"/>
                    <a:pt x="23" y="5"/>
                  </a:cubicBezTo>
                  <a:cubicBezTo>
                    <a:pt x="23" y="5"/>
                    <a:pt x="23" y="5"/>
                    <a:pt x="23" y="5"/>
                  </a:cubicBezTo>
                  <a:cubicBezTo>
                    <a:pt x="23" y="4"/>
                    <a:pt x="23" y="4"/>
                    <a:pt x="23" y="4"/>
                  </a:cubicBezTo>
                  <a:cubicBezTo>
                    <a:pt x="24" y="4"/>
                    <a:pt x="24" y="4"/>
                    <a:pt x="25" y="4"/>
                  </a:cubicBezTo>
                  <a:cubicBezTo>
                    <a:pt x="26" y="4"/>
                    <a:pt x="26" y="4"/>
                    <a:pt x="26" y="4"/>
                  </a:cubicBezTo>
                  <a:cubicBezTo>
                    <a:pt x="27" y="4"/>
                    <a:pt x="27" y="4"/>
                    <a:pt x="28" y="4"/>
                  </a:cubicBezTo>
                  <a:cubicBezTo>
                    <a:pt x="28" y="4"/>
                    <a:pt x="28" y="3"/>
                    <a:pt x="28" y="3"/>
                  </a:cubicBezTo>
                  <a:cubicBezTo>
                    <a:pt x="29" y="3"/>
                    <a:pt x="29" y="4"/>
                    <a:pt x="29" y="4"/>
                  </a:cubicBezTo>
                  <a:cubicBezTo>
                    <a:pt x="30" y="5"/>
                    <a:pt x="30" y="5"/>
                    <a:pt x="30" y="5"/>
                  </a:cubicBezTo>
                  <a:cubicBezTo>
                    <a:pt x="30" y="5"/>
                    <a:pt x="30" y="4"/>
                    <a:pt x="31" y="4"/>
                  </a:cubicBezTo>
                  <a:cubicBezTo>
                    <a:pt x="31" y="4"/>
                    <a:pt x="31" y="4"/>
                    <a:pt x="32" y="4"/>
                  </a:cubicBezTo>
                  <a:cubicBezTo>
                    <a:pt x="32" y="4"/>
                    <a:pt x="32" y="4"/>
                    <a:pt x="32" y="3"/>
                  </a:cubicBezTo>
                  <a:cubicBezTo>
                    <a:pt x="33" y="3"/>
                    <a:pt x="33" y="3"/>
                    <a:pt x="33" y="3"/>
                  </a:cubicBezTo>
                  <a:cubicBezTo>
                    <a:pt x="33" y="3"/>
                    <a:pt x="33" y="3"/>
                    <a:pt x="33" y="3"/>
                  </a:cubicBezTo>
                  <a:cubicBezTo>
                    <a:pt x="33" y="3"/>
                    <a:pt x="33" y="2"/>
                    <a:pt x="32" y="2"/>
                  </a:cubicBezTo>
                  <a:cubicBezTo>
                    <a:pt x="32" y="2"/>
                    <a:pt x="31" y="2"/>
                    <a:pt x="3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 name="Freeform 28"/>
            <p:cNvSpPr>
              <a:spLocks/>
            </p:cNvSpPr>
            <p:nvPr/>
          </p:nvSpPr>
          <p:spPr bwMode="auto">
            <a:xfrm>
              <a:off x="5305427" y="2708276"/>
              <a:ext cx="292100" cy="422275"/>
            </a:xfrm>
            <a:custGeom>
              <a:avLst/>
              <a:gdLst>
                <a:gd name="T0" fmla="*/ 26 w 27"/>
                <a:gd name="T1" fmla="*/ 1 h 39"/>
                <a:gd name="T2" fmla="*/ 24 w 27"/>
                <a:gd name="T3" fmla="*/ 1 h 39"/>
                <a:gd name="T4" fmla="*/ 22 w 27"/>
                <a:gd name="T5" fmla="*/ 2 h 39"/>
                <a:gd name="T6" fmla="*/ 20 w 27"/>
                <a:gd name="T7" fmla="*/ 2 h 39"/>
                <a:gd name="T8" fmla="*/ 18 w 27"/>
                <a:gd name="T9" fmla="*/ 3 h 39"/>
                <a:gd name="T10" fmla="*/ 16 w 27"/>
                <a:gd name="T11" fmla="*/ 4 h 39"/>
                <a:gd name="T12" fmla="*/ 13 w 27"/>
                <a:gd name="T13" fmla="*/ 4 h 39"/>
                <a:gd name="T14" fmla="*/ 11 w 27"/>
                <a:gd name="T15" fmla="*/ 5 h 39"/>
                <a:gd name="T16" fmla="*/ 8 w 27"/>
                <a:gd name="T17" fmla="*/ 5 h 39"/>
                <a:gd name="T18" fmla="*/ 7 w 27"/>
                <a:gd name="T19" fmla="*/ 2 h 39"/>
                <a:gd name="T20" fmla="*/ 6 w 27"/>
                <a:gd name="T21" fmla="*/ 3 h 39"/>
                <a:gd name="T22" fmla="*/ 5 w 27"/>
                <a:gd name="T23" fmla="*/ 4 h 39"/>
                <a:gd name="T24" fmla="*/ 6 w 27"/>
                <a:gd name="T25" fmla="*/ 6 h 39"/>
                <a:gd name="T26" fmla="*/ 7 w 27"/>
                <a:gd name="T27" fmla="*/ 9 h 39"/>
                <a:gd name="T28" fmla="*/ 10 w 27"/>
                <a:gd name="T29" fmla="*/ 10 h 39"/>
                <a:gd name="T30" fmla="*/ 14 w 27"/>
                <a:gd name="T31" fmla="*/ 11 h 39"/>
                <a:gd name="T32" fmla="*/ 15 w 27"/>
                <a:gd name="T33" fmla="*/ 12 h 39"/>
                <a:gd name="T34" fmla="*/ 18 w 27"/>
                <a:gd name="T35" fmla="*/ 12 h 39"/>
                <a:gd name="T36" fmla="*/ 18 w 27"/>
                <a:gd name="T37" fmla="*/ 12 h 39"/>
                <a:gd name="T38" fmla="*/ 17 w 27"/>
                <a:gd name="T39" fmla="*/ 14 h 39"/>
                <a:gd name="T40" fmla="*/ 15 w 27"/>
                <a:gd name="T41" fmla="*/ 16 h 39"/>
                <a:gd name="T42" fmla="*/ 13 w 27"/>
                <a:gd name="T43" fmla="*/ 18 h 39"/>
                <a:gd name="T44" fmla="*/ 12 w 27"/>
                <a:gd name="T45" fmla="*/ 20 h 39"/>
                <a:gd name="T46" fmla="*/ 11 w 27"/>
                <a:gd name="T47" fmla="*/ 21 h 39"/>
                <a:gd name="T48" fmla="*/ 8 w 27"/>
                <a:gd name="T49" fmla="*/ 20 h 39"/>
                <a:gd name="T50" fmla="*/ 7 w 27"/>
                <a:gd name="T51" fmla="*/ 21 h 39"/>
                <a:gd name="T52" fmla="*/ 5 w 27"/>
                <a:gd name="T53" fmla="*/ 23 h 39"/>
                <a:gd name="T54" fmla="*/ 3 w 27"/>
                <a:gd name="T55" fmla="*/ 23 h 39"/>
                <a:gd name="T56" fmla="*/ 2 w 27"/>
                <a:gd name="T57" fmla="*/ 24 h 39"/>
                <a:gd name="T58" fmla="*/ 1 w 27"/>
                <a:gd name="T59" fmla="*/ 26 h 39"/>
                <a:gd name="T60" fmla="*/ 1 w 27"/>
                <a:gd name="T61" fmla="*/ 29 h 39"/>
                <a:gd name="T62" fmla="*/ 1 w 27"/>
                <a:gd name="T63" fmla="*/ 33 h 39"/>
                <a:gd name="T64" fmla="*/ 0 w 27"/>
                <a:gd name="T65" fmla="*/ 37 h 39"/>
                <a:gd name="T66" fmla="*/ 2 w 27"/>
                <a:gd name="T67" fmla="*/ 38 h 39"/>
                <a:gd name="T68" fmla="*/ 2 w 27"/>
                <a:gd name="T69" fmla="*/ 39 h 39"/>
                <a:gd name="T70" fmla="*/ 5 w 27"/>
                <a:gd name="T71" fmla="*/ 36 h 39"/>
                <a:gd name="T72" fmla="*/ 8 w 27"/>
                <a:gd name="T73" fmla="*/ 33 h 39"/>
                <a:gd name="T74" fmla="*/ 10 w 27"/>
                <a:gd name="T75" fmla="*/ 31 h 39"/>
                <a:gd name="T76" fmla="*/ 13 w 27"/>
                <a:gd name="T77" fmla="*/ 29 h 39"/>
                <a:gd name="T78" fmla="*/ 15 w 27"/>
                <a:gd name="T79" fmla="*/ 26 h 39"/>
                <a:gd name="T80" fmla="*/ 18 w 27"/>
                <a:gd name="T81" fmla="*/ 24 h 39"/>
                <a:gd name="T82" fmla="*/ 19 w 27"/>
                <a:gd name="T83" fmla="*/ 20 h 39"/>
                <a:gd name="T84" fmla="*/ 20 w 27"/>
                <a:gd name="T85" fmla="*/ 19 h 39"/>
                <a:gd name="T86" fmla="*/ 22 w 27"/>
                <a:gd name="T87" fmla="*/ 17 h 39"/>
                <a:gd name="T88" fmla="*/ 22 w 27"/>
                <a:gd name="T89" fmla="*/ 14 h 39"/>
                <a:gd name="T90" fmla="*/ 23 w 27"/>
                <a:gd name="T91" fmla="*/ 12 h 39"/>
                <a:gd name="T92" fmla="*/ 25 w 27"/>
                <a:gd name="T93" fmla="*/ 10 h 39"/>
                <a:gd name="T94" fmla="*/ 26 w 27"/>
                <a:gd name="T95" fmla="*/ 8 h 39"/>
                <a:gd name="T96" fmla="*/ 26 w 27"/>
                <a:gd name="T97" fmla="*/ 5 h 39"/>
                <a:gd name="T98" fmla="*/ 27 w 27"/>
                <a:gd name="T9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6" y="2"/>
                  </a:moveTo>
                  <a:cubicBezTo>
                    <a:pt x="26" y="2"/>
                    <a:pt x="26" y="1"/>
                    <a:pt x="26" y="1"/>
                  </a:cubicBezTo>
                  <a:cubicBezTo>
                    <a:pt x="26" y="1"/>
                    <a:pt x="26" y="1"/>
                    <a:pt x="25" y="1"/>
                  </a:cubicBezTo>
                  <a:cubicBezTo>
                    <a:pt x="25" y="0"/>
                    <a:pt x="25" y="1"/>
                    <a:pt x="24" y="1"/>
                  </a:cubicBezTo>
                  <a:cubicBezTo>
                    <a:pt x="24" y="1"/>
                    <a:pt x="24" y="1"/>
                    <a:pt x="23" y="1"/>
                  </a:cubicBezTo>
                  <a:cubicBezTo>
                    <a:pt x="23" y="2"/>
                    <a:pt x="23" y="2"/>
                    <a:pt x="22" y="2"/>
                  </a:cubicBezTo>
                  <a:cubicBezTo>
                    <a:pt x="22" y="2"/>
                    <a:pt x="22" y="2"/>
                    <a:pt x="21" y="2"/>
                  </a:cubicBezTo>
                  <a:cubicBezTo>
                    <a:pt x="21" y="2"/>
                    <a:pt x="20" y="2"/>
                    <a:pt x="20" y="2"/>
                  </a:cubicBezTo>
                  <a:cubicBezTo>
                    <a:pt x="19" y="2"/>
                    <a:pt x="19" y="3"/>
                    <a:pt x="19" y="3"/>
                  </a:cubicBezTo>
                  <a:cubicBezTo>
                    <a:pt x="18" y="3"/>
                    <a:pt x="18" y="3"/>
                    <a:pt x="18" y="3"/>
                  </a:cubicBezTo>
                  <a:cubicBezTo>
                    <a:pt x="17" y="3"/>
                    <a:pt x="17" y="3"/>
                    <a:pt x="17" y="3"/>
                  </a:cubicBezTo>
                  <a:cubicBezTo>
                    <a:pt x="16" y="3"/>
                    <a:pt x="16" y="4"/>
                    <a:pt x="16" y="4"/>
                  </a:cubicBezTo>
                  <a:cubicBezTo>
                    <a:pt x="15" y="4"/>
                    <a:pt x="15" y="4"/>
                    <a:pt x="14" y="4"/>
                  </a:cubicBezTo>
                  <a:cubicBezTo>
                    <a:pt x="14" y="4"/>
                    <a:pt x="14" y="4"/>
                    <a:pt x="13" y="4"/>
                  </a:cubicBezTo>
                  <a:cubicBezTo>
                    <a:pt x="13" y="4"/>
                    <a:pt x="12" y="4"/>
                    <a:pt x="12" y="4"/>
                  </a:cubicBezTo>
                  <a:cubicBezTo>
                    <a:pt x="12" y="4"/>
                    <a:pt x="11" y="4"/>
                    <a:pt x="11" y="5"/>
                  </a:cubicBezTo>
                  <a:cubicBezTo>
                    <a:pt x="10" y="5"/>
                    <a:pt x="10" y="5"/>
                    <a:pt x="9" y="5"/>
                  </a:cubicBezTo>
                  <a:cubicBezTo>
                    <a:pt x="9" y="5"/>
                    <a:pt x="9" y="5"/>
                    <a:pt x="8" y="5"/>
                  </a:cubicBezTo>
                  <a:cubicBezTo>
                    <a:pt x="8" y="4"/>
                    <a:pt x="8" y="4"/>
                    <a:pt x="7" y="3"/>
                  </a:cubicBezTo>
                  <a:cubicBezTo>
                    <a:pt x="7" y="3"/>
                    <a:pt x="7" y="2"/>
                    <a:pt x="7" y="2"/>
                  </a:cubicBezTo>
                  <a:cubicBezTo>
                    <a:pt x="6" y="2"/>
                    <a:pt x="6" y="2"/>
                    <a:pt x="6" y="2"/>
                  </a:cubicBezTo>
                  <a:cubicBezTo>
                    <a:pt x="6" y="2"/>
                    <a:pt x="6" y="3"/>
                    <a:pt x="6" y="3"/>
                  </a:cubicBezTo>
                  <a:cubicBezTo>
                    <a:pt x="6" y="3"/>
                    <a:pt x="6" y="4"/>
                    <a:pt x="5" y="4"/>
                  </a:cubicBezTo>
                  <a:cubicBezTo>
                    <a:pt x="5" y="4"/>
                    <a:pt x="5" y="4"/>
                    <a:pt x="5" y="4"/>
                  </a:cubicBezTo>
                  <a:cubicBezTo>
                    <a:pt x="5" y="4"/>
                    <a:pt x="5" y="5"/>
                    <a:pt x="6" y="5"/>
                  </a:cubicBezTo>
                  <a:cubicBezTo>
                    <a:pt x="6" y="5"/>
                    <a:pt x="6" y="5"/>
                    <a:pt x="6" y="6"/>
                  </a:cubicBezTo>
                  <a:cubicBezTo>
                    <a:pt x="7" y="6"/>
                    <a:pt x="6" y="7"/>
                    <a:pt x="6" y="8"/>
                  </a:cubicBezTo>
                  <a:cubicBezTo>
                    <a:pt x="6" y="8"/>
                    <a:pt x="7" y="9"/>
                    <a:pt x="7" y="9"/>
                  </a:cubicBezTo>
                  <a:cubicBezTo>
                    <a:pt x="8" y="9"/>
                    <a:pt x="8" y="9"/>
                    <a:pt x="9" y="9"/>
                  </a:cubicBezTo>
                  <a:cubicBezTo>
                    <a:pt x="9" y="10"/>
                    <a:pt x="9" y="10"/>
                    <a:pt x="10" y="10"/>
                  </a:cubicBezTo>
                  <a:cubicBezTo>
                    <a:pt x="11" y="10"/>
                    <a:pt x="11" y="10"/>
                    <a:pt x="12" y="10"/>
                  </a:cubicBezTo>
                  <a:cubicBezTo>
                    <a:pt x="13" y="10"/>
                    <a:pt x="13" y="11"/>
                    <a:pt x="14" y="11"/>
                  </a:cubicBezTo>
                  <a:cubicBezTo>
                    <a:pt x="14" y="11"/>
                    <a:pt x="14" y="11"/>
                    <a:pt x="15" y="11"/>
                  </a:cubicBezTo>
                  <a:cubicBezTo>
                    <a:pt x="15" y="11"/>
                    <a:pt x="15" y="12"/>
                    <a:pt x="15" y="12"/>
                  </a:cubicBezTo>
                  <a:cubicBezTo>
                    <a:pt x="16" y="12"/>
                    <a:pt x="16" y="12"/>
                    <a:pt x="17" y="12"/>
                  </a:cubicBezTo>
                  <a:cubicBezTo>
                    <a:pt x="17" y="12"/>
                    <a:pt x="18" y="12"/>
                    <a:pt x="18" y="12"/>
                  </a:cubicBezTo>
                  <a:cubicBezTo>
                    <a:pt x="18" y="12"/>
                    <a:pt x="18" y="12"/>
                    <a:pt x="18" y="12"/>
                  </a:cubicBezTo>
                  <a:cubicBezTo>
                    <a:pt x="19" y="12"/>
                    <a:pt x="18" y="12"/>
                    <a:pt x="18" y="12"/>
                  </a:cubicBezTo>
                  <a:cubicBezTo>
                    <a:pt x="18" y="13"/>
                    <a:pt x="18" y="13"/>
                    <a:pt x="18" y="13"/>
                  </a:cubicBezTo>
                  <a:cubicBezTo>
                    <a:pt x="17" y="14"/>
                    <a:pt x="17" y="14"/>
                    <a:pt x="17" y="14"/>
                  </a:cubicBezTo>
                  <a:cubicBezTo>
                    <a:pt x="16" y="15"/>
                    <a:pt x="16" y="15"/>
                    <a:pt x="16" y="15"/>
                  </a:cubicBezTo>
                  <a:cubicBezTo>
                    <a:pt x="15" y="16"/>
                    <a:pt x="15" y="16"/>
                    <a:pt x="15" y="16"/>
                  </a:cubicBezTo>
                  <a:cubicBezTo>
                    <a:pt x="15" y="17"/>
                    <a:pt x="14" y="17"/>
                    <a:pt x="14" y="17"/>
                  </a:cubicBezTo>
                  <a:cubicBezTo>
                    <a:pt x="14" y="18"/>
                    <a:pt x="13" y="18"/>
                    <a:pt x="13" y="18"/>
                  </a:cubicBezTo>
                  <a:cubicBezTo>
                    <a:pt x="12" y="19"/>
                    <a:pt x="12" y="19"/>
                    <a:pt x="12" y="20"/>
                  </a:cubicBezTo>
                  <a:cubicBezTo>
                    <a:pt x="12" y="20"/>
                    <a:pt x="12" y="20"/>
                    <a:pt x="12" y="20"/>
                  </a:cubicBezTo>
                  <a:cubicBezTo>
                    <a:pt x="12" y="20"/>
                    <a:pt x="12" y="20"/>
                    <a:pt x="11" y="20"/>
                  </a:cubicBezTo>
                  <a:cubicBezTo>
                    <a:pt x="11" y="21"/>
                    <a:pt x="11" y="21"/>
                    <a:pt x="11" y="21"/>
                  </a:cubicBezTo>
                  <a:cubicBezTo>
                    <a:pt x="10" y="21"/>
                    <a:pt x="10" y="21"/>
                    <a:pt x="10" y="21"/>
                  </a:cubicBezTo>
                  <a:cubicBezTo>
                    <a:pt x="9" y="21"/>
                    <a:pt x="9" y="20"/>
                    <a:pt x="8" y="20"/>
                  </a:cubicBezTo>
                  <a:cubicBezTo>
                    <a:pt x="8" y="21"/>
                    <a:pt x="8" y="20"/>
                    <a:pt x="7" y="21"/>
                  </a:cubicBezTo>
                  <a:cubicBezTo>
                    <a:pt x="7" y="21"/>
                    <a:pt x="7" y="21"/>
                    <a:pt x="7" y="21"/>
                  </a:cubicBezTo>
                  <a:cubicBezTo>
                    <a:pt x="7" y="22"/>
                    <a:pt x="6" y="22"/>
                    <a:pt x="6" y="22"/>
                  </a:cubicBezTo>
                  <a:cubicBezTo>
                    <a:pt x="6" y="22"/>
                    <a:pt x="6" y="22"/>
                    <a:pt x="5" y="23"/>
                  </a:cubicBezTo>
                  <a:cubicBezTo>
                    <a:pt x="5" y="23"/>
                    <a:pt x="5" y="23"/>
                    <a:pt x="4" y="23"/>
                  </a:cubicBezTo>
                  <a:cubicBezTo>
                    <a:pt x="4" y="23"/>
                    <a:pt x="3" y="23"/>
                    <a:pt x="3" y="23"/>
                  </a:cubicBezTo>
                  <a:cubicBezTo>
                    <a:pt x="3" y="23"/>
                    <a:pt x="3" y="24"/>
                    <a:pt x="3" y="24"/>
                  </a:cubicBezTo>
                  <a:cubicBezTo>
                    <a:pt x="3" y="24"/>
                    <a:pt x="3" y="24"/>
                    <a:pt x="2" y="24"/>
                  </a:cubicBezTo>
                  <a:cubicBezTo>
                    <a:pt x="2" y="25"/>
                    <a:pt x="2" y="25"/>
                    <a:pt x="2" y="25"/>
                  </a:cubicBezTo>
                  <a:cubicBezTo>
                    <a:pt x="2" y="26"/>
                    <a:pt x="1" y="26"/>
                    <a:pt x="1" y="26"/>
                  </a:cubicBezTo>
                  <a:cubicBezTo>
                    <a:pt x="1" y="26"/>
                    <a:pt x="1" y="27"/>
                    <a:pt x="1" y="28"/>
                  </a:cubicBezTo>
                  <a:cubicBezTo>
                    <a:pt x="1" y="28"/>
                    <a:pt x="1" y="28"/>
                    <a:pt x="1" y="29"/>
                  </a:cubicBezTo>
                  <a:cubicBezTo>
                    <a:pt x="1" y="30"/>
                    <a:pt x="1" y="30"/>
                    <a:pt x="1" y="31"/>
                  </a:cubicBezTo>
                  <a:cubicBezTo>
                    <a:pt x="1" y="31"/>
                    <a:pt x="1" y="32"/>
                    <a:pt x="1" y="33"/>
                  </a:cubicBezTo>
                  <a:cubicBezTo>
                    <a:pt x="1" y="33"/>
                    <a:pt x="1" y="34"/>
                    <a:pt x="1" y="34"/>
                  </a:cubicBezTo>
                  <a:cubicBezTo>
                    <a:pt x="0" y="35"/>
                    <a:pt x="0" y="36"/>
                    <a:pt x="0" y="37"/>
                  </a:cubicBezTo>
                  <a:cubicBezTo>
                    <a:pt x="1" y="37"/>
                    <a:pt x="1" y="37"/>
                    <a:pt x="1" y="38"/>
                  </a:cubicBezTo>
                  <a:cubicBezTo>
                    <a:pt x="1" y="38"/>
                    <a:pt x="1" y="38"/>
                    <a:pt x="2" y="38"/>
                  </a:cubicBezTo>
                  <a:cubicBezTo>
                    <a:pt x="2" y="39"/>
                    <a:pt x="2" y="39"/>
                    <a:pt x="2" y="39"/>
                  </a:cubicBezTo>
                  <a:cubicBezTo>
                    <a:pt x="2" y="39"/>
                    <a:pt x="2" y="39"/>
                    <a:pt x="2" y="39"/>
                  </a:cubicBezTo>
                  <a:cubicBezTo>
                    <a:pt x="3" y="39"/>
                    <a:pt x="3" y="38"/>
                    <a:pt x="4" y="38"/>
                  </a:cubicBezTo>
                  <a:cubicBezTo>
                    <a:pt x="4" y="37"/>
                    <a:pt x="5" y="37"/>
                    <a:pt x="5" y="36"/>
                  </a:cubicBezTo>
                  <a:cubicBezTo>
                    <a:pt x="6" y="36"/>
                    <a:pt x="6" y="35"/>
                    <a:pt x="6" y="35"/>
                  </a:cubicBezTo>
                  <a:cubicBezTo>
                    <a:pt x="7" y="34"/>
                    <a:pt x="8" y="34"/>
                    <a:pt x="8" y="33"/>
                  </a:cubicBezTo>
                  <a:cubicBezTo>
                    <a:pt x="9" y="32"/>
                    <a:pt x="9" y="32"/>
                    <a:pt x="9" y="32"/>
                  </a:cubicBezTo>
                  <a:cubicBezTo>
                    <a:pt x="10" y="31"/>
                    <a:pt x="10" y="31"/>
                    <a:pt x="10" y="31"/>
                  </a:cubicBezTo>
                  <a:cubicBezTo>
                    <a:pt x="11" y="30"/>
                    <a:pt x="11" y="30"/>
                    <a:pt x="12" y="29"/>
                  </a:cubicBezTo>
                  <a:cubicBezTo>
                    <a:pt x="12" y="29"/>
                    <a:pt x="13" y="29"/>
                    <a:pt x="13" y="29"/>
                  </a:cubicBezTo>
                  <a:cubicBezTo>
                    <a:pt x="14" y="28"/>
                    <a:pt x="14" y="28"/>
                    <a:pt x="15" y="28"/>
                  </a:cubicBezTo>
                  <a:cubicBezTo>
                    <a:pt x="15" y="27"/>
                    <a:pt x="15" y="27"/>
                    <a:pt x="15" y="26"/>
                  </a:cubicBezTo>
                  <a:cubicBezTo>
                    <a:pt x="16" y="25"/>
                    <a:pt x="16" y="25"/>
                    <a:pt x="17" y="25"/>
                  </a:cubicBezTo>
                  <a:cubicBezTo>
                    <a:pt x="17" y="24"/>
                    <a:pt x="17" y="24"/>
                    <a:pt x="18" y="24"/>
                  </a:cubicBezTo>
                  <a:cubicBezTo>
                    <a:pt x="18" y="23"/>
                    <a:pt x="19" y="23"/>
                    <a:pt x="19" y="22"/>
                  </a:cubicBezTo>
                  <a:cubicBezTo>
                    <a:pt x="19" y="22"/>
                    <a:pt x="19" y="21"/>
                    <a:pt x="19" y="20"/>
                  </a:cubicBezTo>
                  <a:cubicBezTo>
                    <a:pt x="19" y="20"/>
                    <a:pt x="20" y="20"/>
                    <a:pt x="20" y="20"/>
                  </a:cubicBezTo>
                  <a:cubicBezTo>
                    <a:pt x="20" y="20"/>
                    <a:pt x="20" y="19"/>
                    <a:pt x="20" y="19"/>
                  </a:cubicBezTo>
                  <a:cubicBezTo>
                    <a:pt x="20" y="19"/>
                    <a:pt x="21" y="19"/>
                    <a:pt x="21" y="18"/>
                  </a:cubicBezTo>
                  <a:cubicBezTo>
                    <a:pt x="21" y="18"/>
                    <a:pt x="21" y="17"/>
                    <a:pt x="22" y="17"/>
                  </a:cubicBezTo>
                  <a:cubicBezTo>
                    <a:pt x="22" y="16"/>
                    <a:pt x="22" y="16"/>
                    <a:pt x="22" y="15"/>
                  </a:cubicBezTo>
                  <a:cubicBezTo>
                    <a:pt x="22" y="15"/>
                    <a:pt x="22" y="15"/>
                    <a:pt x="22" y="14"/>
                  </a:cubicBezTo>
                  <a:cubicBezTo>
                    <a:pt x="22" y="14"/>
                    <a:pt x="22" y="14"/>
                    <a:pt x="23" y="13"/>
                  </a:cubicBezTo>
                  <a:cubicBezTo>
                    <a:pt x="23" y="13"/>
                    <a:pt x="23" y="12"/>
                    <a:pt x="23" y="12"/>
                  </a:cubicBezTo>
                  <a:cubicBezTo>
                    <a:pt x="24" y="11"/>
                    <a:pt x="24" y="11"/>
                    <a:pt x="24" y="11"/>
                  </a:cubicBezTo>
                  <a:cubicBezTo>
                    <a:pt x="24" y="10"/>
                    <a:pt x="24" y="10"/>
                    <a:pt x="25" y="10"/>
                  </a:cubicBezTo>
                  <a:cubicBezTo>
                    <a:pt x="25" y="10"/>
                    <a:pt x="25" y="9"/>
                    <a:pt x="25" y="9"/>
                  </a:cubicBezTo>
                  <a:cubicBezTo>
                    <a:pt x="25" y="9"/>
                    <a:pt x="26" y="8"/>
                    <a:pt x="26" y="8"/>
                  </a:cubicBezTo>
                  <a:cubicBezTo>
                    <a:pt x="26" y="7"/>
                    <a:pt x="26" y="7"/>
                    <a:pt x="26" y="7"/>
                  </a:cubicBezTo>
                  <a:cubicBezTo>
                    <a:pt x="26" y="6"/>
                    <a:pt x="26" y="6"/>
                    <a:pt x="26" y="5"/>
                  </a:cubicBezTo>
                  <a:cubicBezTo>
                    <a:pt x="26" y="5"/>
                    <a:pt x="26" y="5"/>
                    <a:pt x="26" y="4"/>
                  </a:cubicBezTo>
                  <a:cubicBezTo>
                    <a:pt x="27" y="4"/>
                    <a:pt x="27" y="4"/>
                    <a:pt x="27" y="3"/>
                  </a:cubicBezTo>
                  <a:cubicBezTo>
                    <a:pt x="26" y="3"/>
                    <a:pt x="26" y="3"/>
                    <a:pt x="26"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 name="Freeform 29"/>
            <p:cNvSpPr>
              <a:spLocks/>
            </p:cNvSpPr>
            <p:nvPr/>
          </p:nvSpPr>
          <p:spPr bwMode="auto">
            <a:xfrm>
              <a:off x="4700589" y="1258889"/>
              <a:ext cx="22225" cy="11113"/>
            </a:xfrm>
            <a:custGeom>
              <a:avLst/>
              <a:gdLst>
                <a:gd name="T0" fmla="*/ 0 w 2"/>
                <a:gd name="T1" fmla="*/ 1 h 1"/>
                <a:gd name="T2" fmla="*/ 1 w 2"/>
                <a:gd name="T3" fmla="*/ 1 h 1"/>
                <a:gd name="T4" fmla="*/ 2 w 2"/>
                <a:gd name="T5" fmla="*/ 1 h 1"/>
                <a:gd name="T6" fmla="*/ 2 w 2"/>
                <a:gd name="T7" fmla="*/ 0 h 1"/>
                <a:gd name="T8" fmla="*/ 1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1" y="1"/>
                    <a:pt x="0" y="1"/>
                    <a:pt x="1" y="1"/>
                  </a:cubicBezTo>
                  <a:cubicBezTo>
                    <a:pt x="1" y="1"/>
                    <a:pt x="1" y="1"/>
                    <a:pt x="2" y="1"/>
                  </a:cubicBezTo>
                  <a:cubicBezTo>
                    <a:pt x="2" y="1"/>
                    <a:pt x="2" y="0"/>
                    <a:pt x="2" y="0"/>
                  </a:cubicBezTo>
                  <a:cubicBezTo>
                    <a:pt x="2" y="0"/>
                    <a:pt x="1" y="0"/>
                    <a:pt x="1" y="0"/>
                  </a:cubicBezTo>
                  <a:cubicBezTo>
                    <a:pt x="1" y="0"/>
                    <a:pt x="1" y="0"/>
                    <a:pt x="1" y="0"/>
                  </a:cubicBezTo>
                  <a:cubicBezTo>
                    <a:pt x="1"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 name="Freeform 30"/>
            <p:cNvSpPr>
              <a:spLocks/>
            </p:cNvSpPr>
            <p:nvPr/>
          </p:nvSpPr>
          <p:spPr bwMode="auto">
            <a:xfrm>
              <a:off x="4691064" y="1270001"/>
              <a:ext cx="42863" cy="22225"/>
            </a:xfrm>
            <a:custGeom>
              <a:avLst/>
              <a:gdLst>
                <a:gd name="T0" fmla="*/ 1 w 4"/>
                <a:gd name="T1" fmla="*/ 2 h 2"/>
                <a:gd name="T2" fmla="*/ 2 w 4"/>
                <a:gd name="T3" fmla="*/ 2 h 2"/>
                <a:gd name="T4" fmla="*/ 2 w 4"/>
                <a:gd name="T5" fmla="*/ 2 h 2"/>
                <a:gd name="T6" fmla="*/ 3 w 4"/>
                <a:gd name="T7" fmla="*/ 1 h 2"/>
                <a:gd name="T8" fmla="*/ 4 w 4"/>
                <a:gd name="T9" fmla="*/ 1 h 2"/>
                <a:gd name="T10" fmla="*/ 4 w 4"/>
                <a:gd name="T11" fmla="*/ 0 h 2"/>
                <a:gd name="T12" fmla="*/ 3 w 4"/>
                <a:gd name="T13" fmla="*/ 0 h 2"/>
                <a:gd name="T14" fmla="*/ 2 w 4"/>
                <a:gd name="T15" fmla="*/ 0 h 2"/>
                <a:gd name="T16" fmla="*/ 1 w 4"/>
                <a:gd name="T17" fmla="*/ 1 h 2"/>
                <a:gd name="T18" fmla="*/ 0 w 4"/>
                <a:gd name="T19" fmla="*/ 1 h 2"/>
                <a:gd name="T20" fmla="*/ 0 w 4"/>
                <a:gd name="T21" fmla="*/ 1 h 2"/>
                <a:gd name="T22" fmla="*/ 1 w 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1" y="2"/>
                  </a:moveTo>
                  <a:cubicBezTo>
                    <a:pt x="1" y="2"/>
                    <a:pt x="1" y="2"/>
                    <a:pt x="2" y="2"/>
                  </a:cubicBezTo>
                  <a:cubicBezTo>
                    <a:pt x="2" y="2"/>
                    <a:pt x="2" y="2"/>
                    <a:pt x="2" y="2"/>
                  </a:cubicBezTo>
                  <a:cubicBezTo>
                    <a:pt x="2" y="1"/>
                    <a:pt x="2" y="1"/>
                    <a:pt x="3" y="1"/>
                  </a:cubicBezTo>
                  <a:cubicBezTo>
                    <a:pt x="3" y="1"/>
                    <a:pt x="3" y="1"/>
                    <a:pt x="4" y="1"/>
                  </a:cubicBezTo>
                  <a:cubicBezTo>
                    <a:pt x="4" y="1"/>
                    <a:pt x="4" y="0"/>
                    <a:pt x="4" y="0"/>
                  </a:cubicBezTo>
                  <a:cubicBezTo>
                    <a:pt x="3" y="0"/>
                    <a:pt x="3" y="0"/>
                    <a:pt x="3" y="0"/>
                  </a:cubicBezTo>
                  <a:cubicBezTo>
                    <a:pt x="3" y="0"/>
                    <a:pt x="2" y="0"/>
                    <a:pt x="2" y="0"/>
                  </a:cubicBezTo>
                  <a:cubicBezTo>
                    <a:pt x="1" y="1"/>
                    <a:pt x="1" y="0"/>
                    <a:pt x="1" y="1"/>
                  </a:cubicBezTo>
                  <a:cubicBezTo>
                    <a:pt x="0" y="1"/>
                    <a:pt x="0" y="1"/>
                    <a:pt x="0" y="1"/>
                  </a:cubicBezTo>
                  <a:cubicBezTo>
                    <a:pt x="0" y="1"/>
                    <a:pt x="0" y="1"/>
                    <a:pt x="0" y="1"/>
                  </a:cubicBezTo>
                  <a:cubicBezTo>
                    <a:pt x="1"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 name="Freeform 31"/>
            <p:cNvSpPr>
              <a:spLocks/>
            </p:cNvSpPr>
            <p:nvPr/>
          </p:nvSpPr>
          <p:spPr bwMode="auto">
            <a:xfrm>
              <a:off x="3956052" y="1368426"/>
              <a:ext cx="107950" cy="119063"/>
            </a:xfrm>
            <a:custGeom>
              <a:avLst/>
              <a:gdLst>
                <a:gd name="T0" fmla="*/ 9 w 10"/>
                <a:gd name="T1" fmla="*/ 9 h 11"/>
                <a:gd name="T2" fmla="*/ 10 w 10"/>
                <a:gd name="T3" fmla="*/ 8 h 11"/>
                <a:gd name="T4" fmla="*/ 10 w 10"/>
                <a:gd name="T5" fmla="*/ 6 h 11"/>
                <a:gd name="T6" fmla="*/ 10 w 10"/>
                <a:gd name="T7" fmla="*/ 5 h 11"/>
                <a:gd name="T8" fmla="*/ 10 w 10"/>
                <a:gd name="T9" fmla="*/ 4 h 11"/>
                <a:gd name="T10" fmla="*/ 10 w 10"/>
                <a:gd name="T11" fmla="*/ 4 h 11"/>
                <a:gd name="T12" fmla="*/ 9 w 10"/>
                <a:gd name="T13" fmla="*/ 3 h 11"/>
                <a:gd name="T14" fmla="*/ 9 w 10"/>
                <a:gd name="T15" fmla="*/ 3 h 11"/>
                <a:gd name="T16" fmla="*/ 8 w 10"/>
                <a:gd name="T17" fmla="*/ 3 h 11"/>
                <a:gd name="T18" fmla="*/ 7 w 10"/>
                <a:gd name="T19" fmla="*/ 4 h 11"/>
                <a:gd name="T20" fmla="*/ 7 w 10"/>
                <a:gd name="T21" fmla="*/ 3 h 11"/>
                <a:gd name="T22" fmla="*/ 6 w 10"/>
                <a:gd name="T23" fmla="*/ 3 h 11"/>
                <a:gd name="T24" fmla="*/ 7 w 10"/>
                <a:gd name="T25" fmla="*/ 2 h 11"/>
                <a:gd name="T26" fmla="*/ 7 w 10"/>
                <a:gd name="T27" fmla="*/ 1 h 11"/>
                <a:gd name="T28" fmla="*/ 8 w 10"/>
                <a:gd name="T29" fmla="*/ 1 h 11"/>
                <a:gd name="T30" fmla="*/ 9 w 10"/>
                <a:gd name="T31" fmla="*/ 1 h 11"/>
                <a:gd name="T32" fmla="*/ 9 w 10"/>
                <a:gd name="T33" fmla="*/ 0 h 11"/>
                <a:gd name="T34" fmla="*/ 8 w 10"/>
                <a:gd name="T35" fmla="*/ 0 h 11"/>
                <a:gd name="T36" fmla="*/ 8 w 10"/>
                <a:gd name="T37" fmla="*/ 0 h 11"/>
                <a:gd name="T38" fmla="*/ 6 w 10"/>
                <a:gd name="T39" fmla="*/ 0 h 11"/>
                <a:gd name="T40" fmla="*/ 5 w 10"/>
                <a:gd name="T41" fmla="*/ 1 h 11"/>
                <a:gd name="T42" fmla="*/ 4 w 10"/>
                <a:gd name="T43" fmla="*/ 2 h 11"/>
                <a:gd name="T44" fmla="*/ 5 w 10"/>
                <a:gd name="T45" fmla="*/ 2 h 11"/>
                <a:gd name="T46" fmla="*/ 5 w 10"/>
                <a:gd name="T47" fmla="*/ 3 h 11"/>
                <a:gd name="T48" fmla="*/ 5 w 10"/>
                <a:gd name="T49" fmla="*/ 3 h 11"/>
                <a:gd name="T50" fmla="*/ 4 w 10"/>
                <a:gd name="T51" fmla="*/ 3 h 11"/>
                <a:gd name="T52" fmla="*/ 3 w 10"/>
                <a:gd name="T53" fmla="*/ 3 h 11"/>
                <a:gd name="T54" fmla="*/ 2 w 10"/>
                <a:gd name="T55" fmla="*/ 2 h 11"/>
                <a:gd name="T56" fmla="*/ 2 w 10"/>
                <a:gd name="T57" fmla="*/ 3 h 11"/>
                <a:gd name="T58" fmla="*/ 2 w 10"/>
                <a:gd name="T59" fmla="*/ 4 h 11"/>
                <a:gd name="T60" fmla="*/ 3 w 10"/>
                <a:gd name="T61" fmla="*/ 4 h 11"/>
                <a:gd name="T62" fmla="*/ 3 w 10"/>
                <a:gd name="T63" fmla="*/ 5 h 11"/>
                <a:gd name="T64" fmla="*/ 2 w 10"/>
                <a:gd name="T65" fmla="*/ 5 h 11"/>
                <a:gd name="T66" fmla="*/ 2 w 10"/>
                <a:gd name="T67" fmla="*/ 5 h 11"/>
                <a:gd name="T68" fmla="*/ 3 w 10"/>
                <a:gd name="T69" fmla="*/ 6 h 11"/>
                <a:gd name="T70" fmla="*/ 4 w 10"/>
                <a:gd name="T71" fmla="*/ 6 h 11"/>
                <a:gd name="T72" fmla="*/ 3 w 10"/>
                <a:gd name="T73" fmla="*/ 7 h 11"/>
                <a:gd name="T74" fmla="*/ 2 w 10"/>
                <a:gd name="T75" fmla="*/ 7 h 11"/>
                <a:gd name="T76" fmla="*/ 1 w 10"/>
                <a:gd name="T77" fmla="*/ 8 h 11"/>
                <a:gd name="T78" fmla="*/ 1 w 10"/>
                <a:gd name="T79" fmla="*/ 8 h 11"/>
                <a:gd name="T80" fmla="*/ 0 w 10"/>
                <a:gd name="T81" fmla="*/ 9 h 11"/>
                <a:gd name="T82" fmla="*/ 1 w 10"/>
                <a:gd name="T83" fmla="*/ 10 h 11"/>
                <a:gd name="T84" fmla="*/ 1 w 10"/>
                <a:gd name="T85" fmla="*/ 11 h 11"/>
                <a:gd name="T86" fmla="*/ 2 w 10"/>
                <a:gd name="T87" fmla="*/ 11 h 11"/>
                <a:gd name="T88" fmla="*/ 4 w 10"/>
                <a:gd name="T89" fmla="*/ 10 h 11"/>
                <a:gd name="T90" fmla="*/ 5 w 10"/>
                <a:gd name="T91" fmla="*/ 10 h 11"/>
                <a:gd name="T92" fmla="*/ 6 w 10"/>
                <a:gd name="T93" fmla="*/ 9 h 11"/>
                <a:gd name="T94" fmla="*/ 8 w 10"/>
                <a:gd name="T95" fmla="*/ 9 h 11"/>
                <a:gd name="T96" fmla="*/ 9 w 10"/>
                <a:gd name="T9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11">
                  <a:moveTo>
                    <a:pt x="9" y="9"/>
                  </a:moveTo>
                  <a:cubicBezTo>
                    <a:pt x="10" y="9"/>
                    <a:pt x="10" y="8"/>
                    <a:pt x="10" y="8"/>
                  </a:cubicBezTo>
                  <a:cubicBezTo>
                    <a:pt x="10" y="7"/>
                    <a:pt x="10" y="7"/>
                    <a:pt x="10" y="6"/>
                  </a:cubicBezTo>
                  <a:cubicBezTo>
                    <a:pt x="10" y="6"/>
                    <a:pt x="10" y="5"/>
                    <a:pt x="10" y="5"/>
                  </a:cubicBezTo>
                  <a:cubicBezTo>
                    <a:pt x="10" y="5"/>
                    <a:pt x="10" y="4"/>
                    <a:pt x="10" y="4"/>
                  </a:cubicBezTo>
                  <a:cubicBezTo>
                    <a:pt x="10" y="4"/>
                    <a:pt x="10" y="4"/>
                    <a:pt x="10" y="4"/>
                  </a:cubicBezTo>
                  <a:cubicBezTo>
                    <a:pt x="10" y="4"/>
                    <a:pt x="10" y="4"/>
                    <a:pt x="9" y="3"/>
                  </a:cubicBezTo>
                  <a:cubicBezTo>
                    <a:pt x="9" y="3"/>
                    <a:pt x="9" y="3"/>
                    <a:pt x="9" y="3"/>
                  </a:cubicBezTo>
                  <a:cubicBezTo>
                    <a:pt x="9" y="2"/>
                    <a:pt x="8" y="3"/>
                    <a:pt x="8" y="3"/>
                  </a:cubicBezTo>
                  <a:cubicBezTo>
                    <a:pt x="8" y="3"/>
                    <a:pt x="8" y="4"/>
                    <a:pt x="7" y="4"/>
                  </a:cubicBezTo>
                  <a:cubicBezTo>
                    <a:pt x="7" y="4"/>
                    <a:pt x="7" y="3"/>
                    <a:pt x="7" y="3"/>
                  </a:cubicBezTo>
                  <a:cubicBezTo>
                    <a:pt x="7" y="3"/>
                    <a:pt x="6" y="3"/>
                    <a:pt x="6" y="3"/>
                  </a:cubicBezTo>
                  <a:cubicBezTo>
                    <a:pt x="6" y="2"/>
                    <a:pt x="7" y="2"/>
                    <a:pt x="7" y="2"/>
                  </a:cubicBezTo>
                  <a:cubicBezTo>
                    <a:pt x="7" y="2"/>
                    <a:pt x="7" y="2"/>
                    <a:pt x="7" y="1"/>
                  </a:cubicBezTo>
                  <a:cubicBezTo>
                    <a:pt x="8" y="1"/>
                    <a:pt x="8" y="1"/>
                    <a:pt x="8" y="1"/>
                  </a:cubicBezTo>
                  <a:cubicBezTo>
                    <a:pt x="8" y="1"/>
                    <a:pt x="9" y="1"/>
                    <a:pt x="9" y="1"/>
                  </a:cubicBezTo>
                  <a:cubicBezTo>
                    <a:pt x="9" y="0"/>
                    <a:pt x="9" y="0"/>
                    <a:pt x="9" y="0"/>
                  </a:cubicBezTo>
                  <a:cubicBezTo>
                    <a:pt x="9" y="0"/>
                    <a:pt x="9" y="0"/>
                    <a:pt x="8" y="0"/>
                  </a:cubicBezTo>
                  <a:cubicBezTo>
                    <a:pt x="8" y="0"/>
                    <a:pt x="8" y="0"/>
                    <a:pt x="8" y="0"/>
                  </a:cubicBezTo>
                  <a:cubicBezTo>
                    <a:pt x="7" y="0"/>
                    <a:pt x="7" y="0"/>
                    <a:pt x="6" y="0"/>
                  </a:cubicBezTo>
                  <a:cubicBezTo>
                    <a:pt x="6" y="1"/>
                    <a:pt x="5" y="1"/>
                    <a:pt x="5" y="1"/>
                  </a:cubicBezTo>
                  <a:cubicBezTo>
                    <a:pt x="5" y="1"/>
                    <a:pt x="4" y="1"/>
                    <a:pt x="4" y="2"/>
                  </a:cubicBezTo>
                  <a:cubicBezTo>
                    <a:pt x="4" y="2"/>
                    <a:pt x="5" y="2"/>
                    <a:pt x="5" y="2"/>
                  </a:cubicBezTo>
                  <a:cubicBezTo>
                    <a:pt x="5" y="3"/>
                    <a:pt x="5" y="3"/>
                    <a:pt x="5" y="3"/>
                  </a:cubicBezTo>
                  <a:cubicBezTo>
                    <a:pt x="5" y="3"/>
                    <a:pt x="5" y="3"/>
                    <a:pt x="5" y="3"/>
                  </a:cubicBezTo>
                  <a:cubicBezTo>
                    <a:pt x="4" y="3"/>
                    <a:pt x="4" y="3"/>
                    <a:pt x="4" y="3"/>
                  </a:cubicBezTo>
                  <a:cubicBezTo>
                    <a:pt x="4" y="3"/>
                    <a:pt x="4" y="3"/>
                    <a:pt x="3" y="3"/>
                  </a:cubicBezTo>
                  <a:cubicBezTo>
                    <a:pt x="3" y="2"/>
                    <a:pt x="3" y="2"/>
                    <a:pt x="2" y="2"/>
                  </a:cubicBezTo>
                  <a:cubicBezTo>
                    <a:pt x="2" y="3"/>
                    <a:pt x="2" y="3"/>
                    <a:pt x="2" y="3"/>
                  </a:cubicBezTo>
                  <a:cubicBezTo>
                    <a:pt x="2" y="3"/>
                    <a:pt x="2" y="3"/>
                    <a:pt x="2" y="4"/>
                  </a:cubicBezTo>
                  <a:cubicBezTo>
                    <a:pt x="2" y="4"/>
                    <a:pt x="3" y="4"/>
                    <a:pt x="3" y="4"/>
                  </a:cubicBezTo>
                  <a:cubicBezTo>
                    <a:pt x="3" y="4"/>
                    <a:pt x="3" y="4"/>
                    <a:pt x="3" y="5"/>
                  </a:cubicBezTo>
                  <a:cubicBezTo>
                    <a:pt x="2" y="5"/>
                    <a:pt x="2" y="5"/>
                    <a:pt x="2" y="5"/>
                  </a:cubicBezTo>
                  <a:cubicBezTo>
                    <a:pt x="2" y="5"/>
                    <a:pt x="2" y="5"/>
                    <a:pt x="2" y="5"/>
                  </a:cubicBezTo>
                  <a:cubicBezTo>
                    <a:pt x="2" y="6"/>
                    <a:pt x="2" y="6"/>
                    <a:pt x="3" y="6"/>
                  </a:cubicBezTo>
                  <a:cubicBezTo>
                    <a:pt x="3" y="6"/>
                    <a:pt x="4" y="6"/>
                    <a:pt x="4" y="6"/>
                  </a:cubicBezTo>
                  <a:cubicBezTo>
                    <a:pt x="4" y="6"/>
                    <a:pt x="3" y="6"/>
                    <a:pt x="3" y="7"/>
                  </a:cubicBezTo>
                  <a:cubicBezTo>
                    <a:pt x="3" y="7"/>
                    <a:pt x="3" y="7"/>
                    <a:pt x="2" y="7"/>
                  </a:cubicBezTo>
                  <a:cubicBezTo>
                    <a:pt x="2" y="8"/>
                    <a:pt x="2" y="7"/>
                    <a:pt x="1" y="8"/>
                  </a:cubicBezTo>
                  <a:cubicBezTo>
                    <a:pt x="1" y="8"/>
                    <a:pt x="1" y="8"/>
                    <a:pt x="1" y="8"/>
                  </a:cubicBezTo>
                  <a:cubicBezTo>
                    <a:pt x="1" y="9"/>
                    <a:pt x="0" y="9"/>
                    <a:pt x="0" y="9"/>
                  </a:cubicBezTo>
                  <a:cubicBezTo>
                    <a:pt x="0" y="10"/>
                    <a:pt x="1" y="10"/>
                    <a:pt x="1" y="10"/>
                  </a:cubicBezTo>
                  <a:cubicBezTo>
                    <a:pt x="1" y="10"/>
                    <a:pt x="1" y="10"/>
                    <a:pt x="1" y="11"/>
                  </a:cubicBezTo>
                  <a:cubicBezTo>
                    <a:pt x="2" y="11"/>
                    <a:pt x="2" y="11"/>
                    <a:pt x="2" y="11"/>
                  </a:cubicBezTo>
                  <a:cubicBezTo>
                    <a:pt x="3" y="11"/>
                    <a:pt x="3" y="11"/>
                    <a:pt x="4" y="10"/>
                  </a:cubicBezTo>
                  <a:cubicBezTo>
                    <a:pt x="4" y="10"/>
                    <a:pt x="5" y="10"/>
                    <a:pt x="5" y="10"/>
                  </a:cubicBezTo>
                  <a:cubicBezTo>
                    <a:pt x="6" y="10"/>
                    <a:pt x="6" y="9"/>
                    <a:pt x="6" y="9"/>
                  </a:cubicBezTo>
                  <a:cubicBezTo>
                    <a:pt x="7" y="9"/>
                    <a:pt x="7" y="9"/>
                    <a:pt x="8" y="9"/>
                  </a:cubicBezTo>
                  <a:cubicBezTo>
                    <a:pt x="8" y="9"/>
                    <a:pt x="9" y="9"/>
                    <a:pt x="9"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 name="Freeform 32"/>
            <p:cNvSpPr>
              <a:spLocks/>
            </p:cNvSpPr>
            <p:nvPr/>
          </p:nvSpPr>
          <p:spPr bwMode="auto">
            <a:xfrm>
              <a:off x="4808539" y="13144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 name="Freeform 33"/>
            <p:cNvSpPr>
              <a:spLocks/>
            </p:cNvSpPr>
            <p:nvPr/>
          </p:nvSpPr>
          <p:spPr bwMode="auto">
            <a:xfrm>
              <a:off x="4733927" y="1238251"/>
              <a:ext cx="85725" cy="76200"/>
            </a:xfrm>
            <a:custGeom>
              <a:avLst/>
              <a:gdLst>
                <a:gd name="T0" fmla="*/ 0 w 8"/>
                <a:gd name="T1" fmla="*/ 3 h 7"/>
                <a:gd name="T2" fmla="*/ 1 w 8"/>
                <a:gd name="T3" fmla="*/ 4 h 7"/>
                <a:gd name="T4" fmla="*/ 2 w 8"/>
                <a:gd name="T5" fmla="*/ 5 h 7"/>
                <a:gd name="T6" fmla="*/ 2 w 8"/>
                <a:gd name="T7" fmla="*/ 5 h 7"/>
                <a:gd name="T8" fmla="*/ 2 w 8"/>
                <a:gd name="T9" fmla="*/ 5 h 7"/>
                <a:gd name="T10" fmla="*/ 3 w 8"/>
                <a:gd name="T11" fmla="*/ 5 h 7"/>
                <a:gd name="T12" fmla="*/ 4 w 8"/>
                <a:gd name="T13" fmla="*/ 6 h 7"/>
                <a:gd name="T14" fmla="*/ 4 w 8"/>
                <a:gd name="T15" fmla="*/ 7 h 7"/>
                <a:gd name="T16" fmla="*/ 6 w 8"/>
                <a:gd name="T17" fmla="*/ 6 h 7"/>
                <a:gd name="T18" fmla="*/ 7 w 8"/>
                <a:gd name="T19" fmla="*/ 7 h 7"/>
                <a:gd name="T20" fmla="*/ 7 w 8"/>
                <a:gd name="T21" fmla="*/ 6 h 7"/>
                <a:gd name="T22" fmla="*/ 7 w 8"/>
                <a:gd name="T23" fmla="*/ 5 h 7"/>
                <a:gd name="T24" fmla="*/ 8 w 8"/>
                <a:gd name="T25" fmla="*/ 4 h 7"/>
                <a:gd name="T26" fmla="*/ 8 w 8"/>
                <a:gd name="T27" fmla="*/ 3 h 7"/>
                <a:gd name="T28" fmla="*/ 8 w 8"/>
                <a:gd name="T29" fmla="*/ 2 h 7"/>
                <a:gd name="T30" fmla="*/ 8 w 8"/>
                <a:gd name="T31" fmla="*/ 1 h 7"/>
                <a:gd name="T32" fmla="*/ 8 w 8"/>
                <a:gd name="T33" fmla="*/ 1 h 7"/>
                <a:gd name="T34" fmla="*/ 7 w 8"/>
                <a:gd name="T35" fmla="*/ 1 h 7"/>
                <a:gd name="T36" fmla="*/ 6 w 8"/>
                <a:gd name="T37" fmla="*/ 1 h 7"/>
                <a:gd name="T38" fmla="*/ 5 w 8"/>
                <a:gd name="T39" fmla="*/ 1 h 7"/>
                <a:gd name="T40" fmla="*/ 4 w 8"/>
                <a:gd name="T41" fmla="*/ 1 h 7"/>
                <a:gd name="T42" fmla="*/ 3 w 8"/>
                <a:gd name="T43" fmla="*/ 1 h 7"/>
                <a:gd name="T44" fmla="*/ 2 w 8"/>
                <a:gd name="T45" fmla="*/ 1 h 7"/>
                <a:gd name="T46" fmla="*/ 1 w 8"/>
                <a:gd name="T47" fmla="*/ 1 h 7"/>
                <a:gd name="T48" fmla="*/ 0 w 8"/>
                <a:gd name="T49" fmla="*/ 1 h 7"/>
                <a:gd name="T50" fmla="*/ 0 w 8"/>
                <a:gd name="T51" fmla="*/ 2 h 7"/>
                <a:gd name="T52" fmla="*/ 0 w 8"/>
                <a:gd name="T53" fmla="*/ 2 h 7"/>
                <a:gd name="T54" fmla="*/ 0 w 8"/>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7">
                  <a:moveTo>
                    <a:pt x="0" y="3"/>
                  </a:moveTo>
                  <a:cubicBezTo>
                    <a:pt x="1" y="4"/>
                    <a:pt x="1" y="4"/>
                    <a:pt x="1" y="4"/>
                  </a:cubicBezTo>
                  <a:cubicBezTo>
                    <a:pt x="2" y="4"/>
                    <a:pt x="2" y="4"/>
                    <a:pt x="2" y="5"/>
                  </a:cubicBezTo>
                  <a:cubicBezTo>
                    <a:pt x="2" y="5"/>
                    <a:pt x="2" y="5"/>
                    <a:pt x="2" y="5"/>
                  </a:cubicBezTo>
                  <a:cubicBezTo>
                    <a:pt x="2" y="5"/>
                    <a:pt x="2" y="5"/>
                    <a:pt x="2" y="5"/>
                  </a:cubicBezTo>
                  <a:cubicBezTo>
                    <a:pt x="2" y="5"/>
                    <a:pt x="2" y="5"/>
                    <a:pt x="3" y="5"/>
                  </a:cubicBezTo>
                  <a:cubicBezTo>
                    <a:pt x="3" y="6"/>
                    <a:pt x="4" y="6"/>
                    <a:pt x="4" y="6"/>
                  </a:cubicBezTo>
                  <a:cubicBezTo>
                    <a:pt x="4" y="6"/>
                    <a:pt x="4" y="6"/>
                    <a:pt x="4" y="7"/>
                  </a:cubicBezTo>
                  <a:cubicBezTo>
                    <a:pt x="5" y="7"/>
                    <a:pt x="5" y="6"/>
                    <a:pt x="6" y="6"/>
                  </a:cubicBezTo>
                  <a:cubicBezTo>
                    <a:pt x="6" y="6"/>
                    <a:pt x="6" y="7"/>
                    <a:pt x="7" y="7"/>
                  </a:cubicBezTo>
                  <a:cubicBezTo>
                    <a:pt x="7" y="7"/>
                    <a:pt x="7" y="6"/>
                    <a:pt x="7" y="6"/>
                  </a:cubicBezTo>
                  <a:cubicBezTo>
                    <a:pt x="8" y="6"/>
                    <a:pt x="7" y="5"/>
                    <a:pt x="7" y="5"/>
                  </a:cubicBezTo>
                  <a:cubicBezTo>
                    <a:pt x="7" y="4"/>
                    <a:pt x="8" y="4"/>
                    <a:pt x="8" y="4"/>
                  </a:cubicBezTo>
                  <a:cubicBezTo>
                    <a:pt x="8" y="4"/>
                    <a:pt x="8" y="4"/>
                    <a:pt x="8" y="3"/>
                  </a:cubicBezTo>
                  <a:cubicBezTo>
                    <a:pt x="8" y="3"/>
                    <a:pt x="8" y="3"/>
                    <a:pt x="8" y="2"/>
                  </a:cubicBezTo>
                  <a:cubicBezTo>
                    <a:pt x="8" y="2"/>
                    <a:pt x="8" y="2"/>
                    <a:pt x="8" y="1"/>
                  </a:cubicBezTo>
                  <a:cubicBezTo>
                    <a:pt x="8" y="1"/>
                    <a:pt x="8" y="1"/>
                    <a:pt x="8" y="1"/>
                  </a:cubicBezTo>
                  <a:cubicBezTo>
                    <a:pt x="7" y="1"/>
                    <a:pt x="7" y="1"/>
                    <a:pt x="7" y="1"/>
                  </a:cubicBezTo>
                  <a:cubicBezTo>
                    <a:pt x="6" y="1"/>
                    <a:pt x="6" y="1"/>
                    <a:pt x="6" y="1"/>
                  </a:cubicBezTo>
                  <a:cubicBezTo>
                    <a:pt x="5" y="1"/>
                    <a:pt x="5" y="1"/>
                    <a:pt x="5" y="1"/>
                  </a:cubicBezTo>
                  <a:cubicBezTo>
                    <a:pt x="4" y="0"/>
                    <a:pt x="4" y="0"/>
                    <a:pt x="4" y="1"/>
                  </a:cubicBezTo>
                  <a:cubicBezTo>
                    <a:pt x="3" y="1"/>
                    <a:pt x="3" y="1"/>
                    <a:pt x="3" y="1"/>
                  </a:cubicBezTo>
                  <a:cubicBezTo>
                    <a:pt x="2" y="1"/>
                    <a:pt x="2" y="1"/>
                    <a:pt x="2" y="1"/>
                  </a:cubicBezTo>
                  <a:cubicBezTo>
                    <a:pt x="2" y="1"/>
                    <a:pt x="1" y="1"/>
                    <a:pt x="1" y="1"/>
                  </a:cubicBezTo>
                  <a:cubicBezTo>
                    <a:pt x="1" y="1"/>
                    <a:pt x="1" y="1"/>
                    <a:pt x="0" y="1"/>
                  </a:cubicBezTo>
                  <a:cubicBezTo>
                    <a:pt x="0" y="1"/>
                    <a:pt x="0" y="1"/>
                    <a:pt x="0" y="2"/>
                  </a:cubicBezTo>
                  <a:cubicBezTo>
                    <a:pt x="0" y="2"/>
                    <a:pt x="0" y="2"/>
                    <a:pt x="0" y="2"/>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 name="Freeform 34"/>
            <p:cNvSpPr>
              <a:spLocks/>
            </p:cNvSpPr>
            <p:nvPr/>
          </p:nvSpPr>
          <p:spPr bwMode="auto">
            <a:xfrm>
              <a:off x="4691064" y="1757364"/>
              <a:ext cx="42863" cy="96838"/>
            </a:xfrm>
            <a:custGeom>
              <a:avLst/>
              <a:gdLst>
                <a:gd name="T0" fmla="*/ 3 w 4"/>
                <a:gd name="T1" fmla="*/ 2 h 9"/>
                <a:gd name="T2" fmla="*/ 2 w 4"/>
                <a:gd name="T3" fmla="*/ 2 h 9"/>
                <a:gd name="T4" fmla="*/ 2 w 4"/>
                <a:gd name="T5" fmla="*/ 1 h 9"/>
                <a:gd name="T6" fmla="*/ 1 w 4"/>
                <a:gd name="T7" fmla="*/ 0 h 9"/>
                <a:gd name="T8" fmla="*/ 0 w 4"/>
                <a:gd name="T9" fmla="*/ 0 h 9"/>
                <a:gd name="T10" fmla="*/ 0 w 4"/>
                <a:gd name="T11" fmla="*/ 1 h 9"/>
                <a:gd name="T12" fmla="*/ 0 w 4"/>
                <a:gd name="T13" fmla="*/ 2 h 9"/>
                <a:gd name="T14" fmla="*/ 0 w 4"/>
                <a:gd name="T15" fmla="*/ 2 h 9"/>
                <a:gd name="T16" fmla="*/ 0 w 4"/>
                <a:gd name="T17" fmla="*/ 2 h 9"/>
                <a:gd name="T18" fmla="*/ 0 w 4"/>
                <a:gd name="T19" fmla="*/ 4 h 9"/>
                <a:gd name="T20" fmla="*/ 0 w 4"/>
                <a:gd name="T21" fmla="*/ 5 h 9"/>
                <a:gd name="T22" fmla="*/ 0 w 4"/>
                <a:gd name="T23" fmla="*/ 6 h 9"/>
                <a:gd name="T24" fmla="*/ 0 w 4"/>
                <a:gd name="T25" fmla="*/ 7 h 9"/>
                <a:gd name="T26" fmla="*/ 1 w 4"/>
                <a:gd name="T27" fmla="*/ 8 h 9"/>
                <a:gd name="T28" fmla="*/ 1 w 4"/>
                <a:gd name="T29" fmla="*/ 8 h 9"/>
                <a:gd name="T30" fmla="*/ 1 w 4"/>
                <a:gd name="T31" fmla="*/ 9 h 9"/>
                <a:gd name="T32" fmla="*/ 2 w 4"/>
                <a:gd name="T33" fmla="*/ 8 h 9"/>
                <a:gd name="T34" fmla="*/ 3 w 4"/>
                <a:gd name="T35" fmla="*/ 7 h 9"/>
                <a:gd name="T36" fmla="*/ 4 w 4"/>
                <a:gd name="T37" fmla="*/ 6 h 9"/>
                <a:gd name="T38" fmla="*/ 4 w 4"/>
                <a:gd name="T39" fmla="*/ 5 h 9"/>
                <a:gd name="T40" fmla="*/ 4 w 4"/>
                <a:gd name="T41" fmla="*/ 5 h 9"/>
                <a:gd name="T42" fmla="*/ 3 w 4"/>
                <a:gd name="T43" fmla="*/ 5 h 9"/>
                <a:gd name="T44" fmla="*/ 3 w 4"/>
                <a:gd name="T45" fmla="*/ 4 h 9"/>
                <a:gd name="T46" fmla="*/ 2 w 4"/>
                <a:gd name="T47" fmla="*/ 3 h 9"/>
                <a:gd name="T48" fmla="*/ 3 w 4"/>
                <a:gd name="T49" fmla="*/ 2 h 9"/>
                <a:gd name="T50" fmla="*/ 3 w 4"/>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9">
                  <a:moveTo>
                    <a:pt x="3" y="2"/>
                  </a:moveTo>
                  <a:cubicBezTo>
                    <a:pt x="2" y="2"/>
                    <a:pt x="2" y="2"/>
                    <a:pt x="2" y="2"/>
                  </a:cubicBezTo>
                  <a:cubicBezTo>
                    <a:pt x="2" y="1"/>
                    <a:pt x="2" y="1"/>
                    <a:pt x="2" y="1"/>
                  </a:cubicBezTo>
                  <a:cubicBezTo>
                    <a:pt x="1" y="1"/>
                    <a:pt x="1" y="0"/>
                    <a:pt x="1" y="0"/>
                  </a:cubicBezTo>
                  <a:cubicBezTo>
                    <a:pt x="1" y="0"/>
                    <a:pt x="1" y="0"/>
                    <a:pt x="0" y="0"/>
                  </a:cubicBezTo>
                  <a:cubicBezTo>
                    <a:pt x="0" y="0"/>
                    <a:pt x="0" y="1"/>
                    <a:pt x="0" y="1"/>
                  </a:cubicBezTo>
                  <a:cubicBezTo>
                    <a:pt x="0" y="1"/>
                    <a:pt x="0" y="1"/>
                    <a:pt x="0" y="2"/>
                  </a:cubicBezTo>
                  <a:cubicBezTo>
                    <a:pt x="0" y="2"/>
                    <a:pt x="0" y="2"/>
                    <a:pt x="0" y="2"/>
                  </a:cubicBezTo>
                  <a:cubicBezTo>
                    <a:pt x="0" y="2"/>
                    <a:pt x="0" y="2"/>
                    <a:pt x="0" y="2"/>
                  </a:cubicBezTo>
                  <a:cubicBezTo>
                    <a:pt x="0" y="3"/>
                    <a:pt x="0" y="3"/>
                    <a:pt x="0" y="4"/>
                  </a:cubicBezTo>
                  <a:cubicBezTo>
                    <a:pt x="0" y="4"/>
                    <a:pt x="0" y="4"/>
                    <a:pt x="0" y="5"/>
                  </a:cubicBezTo>
                  <a:cubicBezTo>
                    <a:pt x="0" y="5"/>
                    <a:pt x="0" y="5"/>
                    <a:pt x="0" y="6"/>
                  </a:cubicBezTo>
                  <a:cubicBezTo>
                    <a:pt x="0" y="6"/>
                    <a:pt x="0" y="7"/>
                    <a:pt x="0" y="7"/>
                  </a:cubicBezTo>
                  <a:cubicBezTo>
                    <a:pt x="0" y="7"/>
                    <a:pt x="1" y="7"/>
                    <a:pt x="1" y="8"/>
                  </a:cubicBezTo>
                  <a:cubicBezTo>
                    <a:pt x="1" y="8"/>
                    <a:pt x="1" y="8"/>
                    <a:pt x="1" y="8"/>
                  </a:cubicBezTo>
                  <a:cubicBezTo>
                    <a:pt x="1" y="9"/>
                    <a:pt x="1" y="9"/>
                    <a:pt x="1" y="9"/>
                  </a:cubicBezTo>
                  <a:cubicBezTo>
                    <a:pt x="2" y="8"/>
                    <a:pt x="2" y="8"/>
                    <a:pt x="2" y="8"/>
                  </a:cubicBezTo>
                  <a:cubicBezTo>
                    <a:pt x="3" y="7"/>
                    <a:pt x="3" y="7"/>
                    <a:pt x="3" y="7"/>
                  </a:cubicBezTo>
                  <a:cubicBezTo>
                    <a:pt x="4" y="6"/>
                    <a:pt x="4" y="6"/>
                    <a:pt x="4" y="6"/>
                  </a:cubicBezTo>
                  <a:cubicBezTo>
                    <a:pt x="4" y="6"/>
                    <a:pt x="4" y="6"/>
                    <a:pt x="4" y="5"/>
                  </a:cubicBezTo>
                  <a:cubicBezTo>
                    <a:pt x="4" y="5"/>
                    <a:pt x="4" y="5"/>
                    <a:pt x="4" y="5"/>
                  </a:cubicBezTo>
                  <a:cubicBezTo>
                    <a:pt x="4" y="5"/>
                    <a:pt x="4" y="5"/>
                    <a:pt x="3" y="5"/>
                  </a:cubicBezTo>
                  <a:cubicBezTo>
                    <a:pt x="3" y="4"/>
                    <a:pt x="3" y="4"/>
                    <a:pt x="3" y="4"/>
                  </a:cubicBezTo>
                  <a:cubicBezTo>
                    <a:pt x="2" y="4"/>
                    <a:pt x="2" y="3"/>
                    <a:pt x="2" y="3"/>
                  </a:cubicBezTo>
                  <a:cubicBezTo>
                    <a:pt x="2" y="3"/>
                    <a:pt x="3" y="2"/>
                    <a:pt x="3" y="2"/>
                  </a:cubicBezTo>
                  <a:cubicBezTo>
                    <a:pt x="3" y="2"/>
                    <a:pt x="3" y="2"/>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 name="Freeform 35"/>
            <p:cNvSpPr>
              <a:spLocks/>
            </p:cNvSpPr>
            <p:nvPr/>
          </p:nvSpPr>
          <p:spPr bwMode="auto">
            <a:xfrm>
              <a:off x="4344989" y="1377951"/>
              <a:ext cx="301625" cy="238125"/>
            </a:xfrm>
            <a:custGeom>
              <a:avLst/>
              <a:gdLst>
                <a:gd name="T0" fmla="*/ 10 w 28"/>
                <a:gd name="T1" fmla="*/ 22 h 22"/>
                <a:gd name="T2" fmla="*/ 13 w 28"/>
                <a:gd name="T3" fmla="*/ 21 h 22"/>
                <a:gd name="T4" fmla="*/ 15 w 28"/>
                <a:gd name="T5" fmla="*/ 21 h 22"/>
                <a:gd name="T6" fmla="*/ 16 w 28"/>
                <a:gd name="T7" fmla="*/ 20 h 22"/>
                <a:gd name="T8" fmla="*/ 17 w 28"/>
                <a:gd name="T9" fmla="*/ 19 h 22"/>
                <a:gd name="T10" fmla="*/ 19 w 28"/>
                <a:gd name="T11" fmla="*/ 17 h 22"/>
                <a:gd name="T12" fmla="*/ 22 w 28"/>
                <a:gd name="T13" fmla="*/ 17 h 22"/>
                <a:gd name="T14" fmla="*/ 24 w 28"/>
                <a:gd name="T15" fmla="*/ 17 h 22"/>
                <a:gd name="T16" fmla="*/ 26 w 28"/>
                <a:gd name="T17" fmla="*/ 17 h 22"/>
                <a:gd name="T18" fmla="*/ 27 w 28"/>
                <a:gd name="T19" fmla="*/ 15 h 22"/>
                <a:gd name="T20" fmla="*/ 27 w 28"/>
                <a:gd name="T21" fmla="*/ 15 h 22"/>
                <a:gd name="T22" fmla="*/ 24 w 28"/>
                <a:gd name="T23" fmla="*/ 13 h 22"/>
                <a:gd name="T24" fmla="*/ 22 w 28"/>
                <a:gd name="T25" fmla="*/ 12 h 22"/>
                <a:gd name="T26" fmla="*/ 20 w 28"/>
                <a:gd name="T27" fmla="*/ 11 h 22"/>
                <a:gd name="T28" fmla="*/ 20 w 28"/>
                <a:gd name="T29" fmla="*/ 11 h 22"/>
                <a:gd name="T30" fmla="*/ 19 w 28"/>
                <a:gd name="T31" fmla="*/ 9 h 22"/>
                <a:gd name="T32" fmla="*/ 19 w 28"/>
                <a:gd name="T33" fmla="*/ 7 h 22"/>
                <a:gd name="T34" fmla="*/ 19 w 28"/>
                <a:gd name="T35" fmla="*/ 5 h 22"/>
                <a:gd name="T36" fmla="*/ 18 w 28"/>
                <a:gd name="T37" fmla="*/ 3 h 22"/>
                <a:gd name="T38" fmla="*/ 17 w 28"/>
                <a:gd name="T39" fmla="*/ 3 h 22"/>
                <a:gd name="T40" fmla="*/ 15 w 28"/>
                <a:gd name="T41" fmla="*/ 2 h 22"/>
                <a:gd name="T42" fmla="*/ 12 w 28"/>
                <a:gd name="T43" fmla="*/ 2 h 22"/>
                <a:gd name="T44" fmla="*/ 11 w 28"/>
                <a:gd name="T45" fmla="*/ 3 h 22"/>
                <a:gd name="T46" fmla="*/ 10 w 28"/>
                <a:gd name="T47" fmla="*/ 2 h 22"/>
                <a:gd name="T48" fmla="*/ 9 w 28"/>
                <a:gd name="T49" fmla="*/ 1 h 22"/>
                <a:gd name="T50" fmla="*/ 8 w 28"/>
                <a:gd name="T51" fmla="*/ 0 h 22"/>
                <a:gd name="T52" fmla="*/ 7 w 28"/>
                <a:gd name="T53" fmla="*/ 1 h 22"/>
                <a:gd name="T54" fmla="*/ 6 w 28"/>
                <a:gd name="T55" fmla="*/ 1 h 22"/>
                <a:gd name="T56" fmla="*/ 6 w 28"/>
                <a:gd name="T57" fmla="*/ 2 h 22"/>
                <a:gd name="T58" fmla="*/ 6 w 28"/>
                <a:gd name="T59" fmla="*/ 4 h 22"/>
                <a:gd name="T60" fmla="*/ 5 w 28"/>
                <a:gd name="T61" fmla="*/ 4 h 22"/>
                <a:gd name="T62" fmla="*/ 3 w 28"/>
                <a:gd name="T63" fmla="*/ 3 h 22"/>
                <a:gd name="T64" fmla="*/ 2 w 28"/>
                <a:gd name="T65" fmla="*/ 4 h 22"/>
                <a:gd name="T66" fmla="*/ 3 w 28"/>
                <a:gd name="T67" fmla="*/ 5 h 22"/>
                <a:gd name="T68" fmla="*/ 2 w 28"/>
                <a:gd name="T69" fmla="*/ 7 h 22"/>
                <a:gd name="T70" fmla="*/ 2 w 28"/>
                <a:gd name="T71" fmla="*/ 8 h 22"/>
                <a:gd name="T72" fmla="*/ 1 w 28"/>
                <a:gd name="T73" fmla="*/ 10 h 22"/>
                <a:gd name="T74" fmla="*/ 1 w 28"/>
                <a:gd name="T75" fmla="*/ 12 h 22"/>
                <a:gd name="T76" fmla="*/ 1 w 28"/>
                <a:gd name="T77" fmla="*/ 14 h 22"/>
                <a:gd name="T78" fmla="*/ 4 w 28"/>
                <a:gd name="T79" fmla="*/ 15 h 22"/>
                <a:gd name="T80" fmla="*/ 4 w 28"/>
                <a:gd name="T81" fmla="*/ 17 h 22"/>
                <a:gd name="T82" fmla="*/ 4 w 28"/>
                <a:gd name="T83" fmla="*/ 20 h 22"/>
                <a:gd name="T84" fmla="*/ 5 w 28"/>
                <a:gd name="T85" fmla="*/ 21 h 22"/>
                <a:gd name="T86" fmla="*/ 8 w 28"/>
                <a:gd name="T87" fmla="*/ 21 h 22"/>
                <a:gd name="T88" fmla="*/ 10 w 28"/>
                <a:gd name="T8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22">
                  <a:moveTo>
                    <a:pt x="10" y="21"/>
                  </a:moveTo>
                  <a:cubicBezTo>
                    <a:pt x="10" y="22"/>
                    <a:pt x="10" y="22"/>
                    <a:pt x="10" y="22"/>
                  </a:cubicBezTo>
                  <a:cubicBezTo>
                    <a:pt x="11" y="22"/>
                    <a:pt x="11" y="22"/>
                    <a:pt x="12" y="21"/>
                  </a:cubicBezTo>
                  <a:cubicBezTo>
                    <a:pt x="12" y="21"/>
                    <a:pt x="12" y="21"/>
                    <a:pt x="13" y="21"/>
                  </a:cubicBezTo>
                  <a:cubicBezTo>
                    <a:pt x="13" y="21"/>
                    <a:pt x="13" y="20"/>
                    <a:pt x="14" y="20"/>
                  </a:cubicBezTo>
                  <a:cubicBezTo>
                    <a:pt x="14" y="20"/>
                    <a:pt x="14" y="21"/>
                    <a:pt x="15" y="21"/>
                  </a:cubicBezTo>
                  <a:cubicBezTo>
                    <a:pt x="15" y="21"/>
                    <a:pt x="16" y="21"/>
                    <a:pt x="16" y="21"/>
                  </a:cubicBezTo>
                  <a:cubicBezTo>
                    <a:pt x="16" y="20"/>
                    <a:pt x="16" y="20"/>
                    <a:pt x="16" y="20"/>
                  </a:cubicBezTo>
                  <a:cubicBezTo>
                    <a:pt x="16" y="19"/>
                    <a:pt x="16" y="19"/>
                    <a:pt x="16" y="19"/>
                  </a:cubicBezTo>
                  <a:cubicBezTo>
                    <a:pt x="16" y="18"/>
                    <a:pt x="17" y="19"/>
                    <a:pt x="17" y="19"/>
                  </a:cubicBezTo>
                  <a:cubicBezTo>
                    <a:pt x="18" y="18"/>
                    <a:pt x="17" y="18"/>
                    <a:pt x="18" y="17"/>
                  </a:cubicBezTo>
                  <a:cubicBezTo>
                    <a:pt x="18" y="17"/>
                    <a:pt x="19" y="17"/>
                    <a:pt x="19" y="17"/>
                  </a:cubicBezTo>
                  <a:cubicBezTo>
                    <a:pt x="20" y="17"/>
                    <a:pt x="20" y="17"/>
                    <a:pt x="20" y="17"/>
                  </a:cubicBezTo>
                  <a:cubicBezTo>
                    <a:pt x="21" y="17"/>
                    <a:pt x="21" y="17"/>
                    <a:pt x="22" y="17"/>
                  </a:cubicBezTo>
                  <a:cubicBezTo>
                    <a:pt x="22" y="17"/>
                    <a:pt x="23" y="17"/>
                    <a:pt x="23" y="17"/>
                  </a:cubicBezTo>
                  <a:cubicBezTo>
                    <a:pt x="23" y="17"/>
                    <a:pt x="24" y="17"/>
                    <a:pt x="24" y="17"/>
                  </a:cubicBezTo>
                  <a:cubicBezTo>
                    <a:pt x="24" y="17"/>
                    <a:pt x="25" y="17"/>
                    <a:pt x="25" y="17"/>
                  </a:cubicBezTo>
                  <a:cubicBezTo>
                    <a:pt x="26" y="17"/>
                    <a:pt x="26" y="17"/>
                    <a:pt x="26" y="17"/>
                  </a:cubicBezTo>
                  <a:cubicBezTo>
                    <a:pt x="26" y="17"/>
                    <a:pt x="26" y="17"/>
                    <a:pt x="26" y="16"/>
                  </a:cubicBezTo>
                  <a:cubicBezTo>
                    <a:pt x="27" y="16"/>
                    <a:pt x="27" y="15"/>
                    <a:pt x="27" y="15"/>
                  </a:cubicBezTo>
                  <a:cubicBezTo>
                    <a:pt x="28" y="15"/>
                    <a:pt x="28" y="15"/>
                    <a:pt x="28" y="15"/>
                  </a:cubicBezTo>
                  <a:cubicBezTo>
                    <a:pt x="27" y="15"/>
                    <a:pt x="27" y="15"/>
                    <a:pt x="27" y="15"/>
                  </a:cubicBezTo>
                  <a:cubicBezTo>
                    <a:pt x="26" y="14"/>
                    <a:pt x="26" y="14"/>
                    <a:pt x="25" y="14"/>
                  </a:cubicBezTo>
                  <a:cubicBezTo>
                    <a:pt x="25" y="13"/>
                    <a:pt x="25" y="13"/>
                    <a:pt x="24" y="13"/>
                  </a:cubicBezTo>
                  <a:cubicBezTo>
                    <a:pt x="24" y="13"/>
                    <a:pt x="23" y="13"/>
                    <a:pt x="23" y="13"/>
                  </a:cubicBezTo>
                  <a:cubicBezTo>
                    <a:pt x="23" y="13"/>
                    <a:pt x="22" y="13"/>
                    <a:pt x="22" y="12"/>
                  </a:cubicBezTo>
                  <a:cubicBezTo>
                    <a:pt x="22" y="12"/>
                    <a:pt x="21" y="11"/>
                    <a:pt x="21" y="11"/>
                  </a:cubicBezTo>
                  <a:cubicBezTo>
                    <a:pt x="21" y="11"/>
                    <a:pt x="21" y="11"/>
                    <a:pt x="20" y="11"/>
                  </a:cubicBezTo>
                  <a:cubicBezTo>
                    <a:pt x="20" y="11"/>
                    <a:pt x="20" y="11"/>
                    <a:pt x="20" y="11"/>
                  </a:cubicBezTo>
                  <a:cubicBezTo>
                    <a:pt x="20" y="11"/>
                    <a:pt x="20" y="11"/>
                    <a:pt x="20" y="11"/>
                  </a:cubicBezTo>
                  <a:cubicBezTo>
                    <a:pt x="20" y="11"/>
                    <a:pt x="20" y="10"/>
                    <a:pt x="20" y="10"/>
                  </a:cubicBezTo>
                  <a:cubicBezTo>
                    <a:pt x="19" y="10"/>
                    <a:pt x="19" y="9"/>
                    <a:pt x="19" y="9"/>
                  </a:cubicBezTo>
                  <a:cubicBezTo>
                    <a:pt x="19" y="8"/>
                    <a:pt x="19" y="8"/>
                    <a:pt x="19" y="8"/>
                  </a:cubicBezTo>
                  <a:cubicBezTo>
                    <a:pt x="19" y="7"/>
                    <a:pt x="19" y="7"/>
                    <a:pt x="19" y="7"/>
                  </a:cubicBezTo>
                  <a:cubicBezTo>
                    <a:pt x="18" y="6"/>
                    <a:pt x="18" y="6"/>
                    <a:pt x="18" y="6"/>
                  </a:cubicBezTo>
                  <a:cubicBezTo>
                    <a:pt x="18" y="5"/>
                    <a:pt x="18" y="6"/>
                    <a:pt x="19" y="5"/>
                  </a:cubicBezTo>
                  <a:cubicBezTo>
                    <a:pt x="19" y="5"/>
                    <a:pt x="18" y="5"/>
                    <a:pt x="18" y="4"/>
                  </a:cubicBezTo>
                  <a:cubicBezTo>
                    <a:pt x="18" y="4"/>
                    <a:pt x="18" y="4"/>
                    <a:pt x="18" y="3"/>
                  </a:cubicBezTo>
                  <a:cubicBezTo>
                    <a:pt x="18" y="3"/>
                    <a:pt x="18" y="3"/>
                    <a:pt x="18" y="3"/>
                  </a:cubicBezTo>
                  <a:cubicBezTo>
                    <a:pt x="17" y="3"/>
                    <a:pt x="17" y="3"/>
                    <a:pt x="17" y="3"/>
                  </a:cubicBezTo>
                  <a:cubicBezTo>
                    <a:pt x="16" y="2"/>
                    <a:pt x="16" y="2"/>
                    <a:pt x="16" y="2"/>
                  </a:cubicBezTo>
                  <a:cubicBezTo>
                    <a:pt x="16" y="2"/>
                    <a:pt x="15" y="2"/>
                    <a:pt x="15" y="2"/>
                  </a:cubicBezTo>
                  <a:cubicBezTo>
                    <a:pt x="14" y="2"/>
                    <a:pt x="14" y="2"/>
                    <a:pt x="13" y="2"/>
                  </a:cubicBezTo>
                  <a:cubicBezTo>
                    <a:pt x="13" y="2"/>
                    <a:pt x="13" y="2"/>
                    <a:pt x="12" y="2"/>
                  </a:cubicBezTo>
                  <a:cubicBezTo>
                    <a:pt x="12" y="2"/>
                    <a:pt x="12" y="3"/>
                    <a:pt x="12" y="3"/>
                  </a:cubicBezTo>
                  <a:cubicBezTo>
                    <a:pt x="12" y="3"/>
                    <a:pt x="12" y="3"/>
                    <a:pt x="11" y="3"/>
                  </a:cubicBezTo>
                  <a:cubicBezTo>
                    <a:pt x="11" y="3"/>
                    <a:pt x="11" y="2"/>
                    <a:pt x="11" y="2"/>
                  </a:cubicBezTo>
                  <a:cubicBezTo>
                    <a:pt x="10" y="2"/>
                    <a:pt x="10" y="2"/>
                    <a:pt x="10" y="2"/>
                  </a:cubicBezTo>
                  <a:cubicBezTo>
                    <a:pt x="10" y="2"/>
                    <a:pt x="10" y="2"/>
                    <a:pt x="9" y="2"/>
                  </a:cubicBezTo>
                  <a:cubicBezTo>
                    <a:pt x="9" y="1"/>
                    <a:pt x="9" y="1"/>
                    <a:pt x="9" y="1"/>
                  </a:cubicBezTo>
                  <a:cubicBezTo>
                    <a:pt x="9" y="1"/>
                    <a:pt x="9" y="1"/>
                    <a:pt x="9" y="1"/>
                  </a:cubicBezTo>
                  <a:cubicBezTo>
                    <a:pt x="9" y="0"/>
                    <a:pt x="8" y="1"/>
                    <a:pt x="8" y="0"/>
                  </a:cubicBezTo>
                  <a:cubicBezTo>
                    <a:pt x="8" y="0"/>
                    <a:pt x="8" y="0"/>
                    <a:pt x="8" y="0"/>
                  </a:cubicBezTo>
                  <a:cubicBezTo>
                    <a:pt x="8" y="0"/>
                    <a:pt x="8" y="1"/>
                    <a:pt x="7" y="1"/>
                  </a:cubicBezTo>
                  <a:cubicBezTo>
                    <a:pt x="7" y="1"/>
                    <a:pt x="7" y="1"/>
                    <a:pt x="7" y="1"/>
                  </a:cubicBezTo>
                  <a:cubicBezTo>
                    <a:pt x="6" y="1"/>
                    <a:pt x="6" y="1"/>
                    <a:pt x="6" y="1"/>
                  </a:cubicBezTo>
                  <a:cubicBezTo>
                    <a:pt x="6" y="1"/>
                    <a:pt x="6" y="1"/>
                    <a:pt x="6" y="1"/>
                  </a:cubicBezTo>
                  <a:cubicBezTo>
                    <a:pt x="6" y="1"/>
                    <a:pt x="6" y="2"/>
                    <a:pt x="6" y="2"/>
                  </a:cubicBezTo>
                  <a:cubicBezTo>
                    <a:pt x="6" y="3"/>
                    <a:pt x="6" y="3"/>
                    <a:pt x="6" y="3"/>
                  </a:cubicBezTo>
                  <a:cubicBezTo>
                    <a:pt x="6" y="3"/>
                    <a:pt x="6" y="3"/>
                    <a:pt x="6" y="4"/>
                  </a:cubicBezTo>
                  <a:cubicBezTo>
                    <a:pt x="5" y="4"/>
                    <a:pt x="5" y="4"/>
                    <a:pt x="5" y="4"/>
                  </a:cubicBezTo>
                  <a:cubicBezTo>
                    <a:pt x="5" y="4"/>
                    <a:pt x="5" y="4"/>
                    <a:pt x="5" y="4"/>
                  </a:cubicBezTo>
                  <a:cubicBezTo>
                    <a:pt x="4" y="4"/>
                    <a:pt x="4" y="3"/>
                    <a:pt x="4" y="3"/>
                  </a:cubicBezTo>
                  <a:cubicBezTo>
                    <a:pt x="4" y="3"/>
                    <a:pt x="4" y="3"/>
                    <a:pt x="3" y="3"/>
                  </a:cubicBezTo>
                  <a:cubicBezTo>
                    <a:pt x="3" y="3"/>
                    <a:pt x="3" y="3"/>
                    <a:pt x="3" y="3"/>
                  </a:cubicBezTo>
                  <a:cubicBezTo>
                    <a:pt x="2" y="4"/>
                    <a:pt x="3" y="4"/>
                    <a:pt x="2" y="4"/>
                  </a:cubicBezTo>
                  <a:cubicBezTo>
                    <a:pt x="2" y="4"/>
                    <a:pt x="2" y="4"/>
                    <a:pt x="2" y="4"/>
                  </a:cubicBezTo>
                  <a:cubicBezTo>
                    <a:pt x="3" y="5"/>
                    <a:pt x="3" y="5"/>
                    <a:pt x="3" y="5"/>
                  </a:cubicBezTo>
                  <a:cubicBezTo>
                    <a:pt x="3" y="5"/>
                    <a:pt x="3" y="6"/>
                    <a:pt x="3" y="6"/>
                  </a:cubicBezTo>
                  <a:cubicBezTo>
                    <a:pt x="3" y="6"/>
                    <a:pt x="2" y="6"/>
                    <a:pt x="2" y="7"/>
                  </a:cubicBezTo>
                  <a:cubicBezTo>
                    <a:pt x="2" y="7"/>
                    <a:pt x="2" y="7"/>
                    <a:pt x="2" y="7"/>
                  </a:cubicBezTo>
                  <a:cubicBezTo>
                    <a:pt x="2" y="8"/>
                    <a:pt x="2" y="8"/>
                    <a:pt x="2" y="8"/>
                  </a:cubicBezTo>
                  <a:cubicBezTo>
                    <a:pt x="1" y="9"/>
                    <a:pt x="1" y="8"/>
                    <a:pt x="1" y="9"/>
                  </a:cubicBezTo>
                  <a:cubicBezTo>
                    <a:pt x="0" y="9"/>
                    <a:pt x="1" y="9"/>
                    <a:pt x="1" y="10"/>
                  </a:cubicBezTo>
                  <a:cubicBezTo>
                    <a:pt x="1" y="10"/>
                    <a:pt x="1" y="10"/>
                    <a:pt x="1" y="11"/>
                  </a:cubicBezTo>
                  <a:cubicBezTo>
                    <a:pt x="1" y="12"/>
                    <a:pt x="1" y="12"/>
                    <a:pt x="1" y="12"/>
                  </a:cubicBezTo>
                  <a:cubicBezTo>
                    <a:pt x="1" y="13"/>
                    <a:pt x="0" y="13"/>
                    <a:pt x="1" y="13"/>
                  </a:cubicBezTo>
                  <a:cubicBezTo>
                    <a:pt x="1" y="14"/>
                    <a:pt x="1" y="14"/>
                    <a:pt x="1" y="14"/>
                  </a:cubicBezTo>
                  <a:cubicBezTo>
                    <a:pt x="2" y="14"/>
                    <a:pt x="2" y="14"/>
                    <a:pt x="3" y="14"/>
                  </a:cubicBezTo>
                  <a:cubicBezTo>
                    <a:pt x="3" y="14"/>
                    <a:pt x="4" y="14"/>
                    <a:pt x="4" y="15"/>
                  </a:cubicBezTo>
                  <a:cubicBezTo>
                    <a:pt x="4" y="15"/>
                    <a:pt x="5" y="15"/>
                    <a:pt x="5" y="16"/>
                  </a:cubicBezTo>
                  <a:cubicBezTo>
                    <a:pt x="5" y="16"/>
                    <a:pt x="5" y="17"/>
                    <a:pt x="4" y="17"/>
                  </a:cubicBezTo>
                  <a:cubicBezTo>
                    <a:pt x="4" y="18"/>
                    <a:pt x="4" y="19"/>
                    <a:pt x="4" y="19"/>
                  </a:cubicBezTo>
                  <a:cubicBezTo>
                    <a:pt x="4" y="20"/>
                    <a:pt x="4" y="20"/>
                    <a:pt x="4" y="20"/>
                  </a:cubicBezTo>
                  <a:cubicBezTo>
                    <a:pt x="4" y="21"/>
                    <a:pt x="4" y="21"/>
                    <a:pt x="4" y="21"/>
                  </a:cubicBezTo>
                  <a:cubicBezTo>
                    <a:pt x="5" y="21"/>
                    <a:pt x="5" y="21"/>
                    <a:pt x="5" y="21"/>
                  </a:cubicBezTo>
                  <a:cubicBezTo>
                    <a:pt x="6" y="21"/>
                    <a:pt x="6" y="21"/>
                    <a:pt x="6" y="21"/>
                  </a:cubicBezTo>
                  <a:cubicBezTo>
                    <a:pt x="7" y="21"/>
                    <a:pt x="7" y="21"/>
                    <a:pt x="8" y="21"/>
                  </a:cubicBezTo>
                  <a:cubicBezTo>
                    <a:pt x="8" y="20"/>
                    <a:pt x="8" y="20"/>
                    <a:pt x="9" y="21"/>
                  </a:cubicBezTo>
                  <a:cubicBezTo>
                    <a:pt x="9" y="21"/>
                    <a:pt x="9" y="21"/>
                    <a:pt x="10" y="2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 name="Freeform 36"/>
            <p:cNvSpPr>
              <a:spLocks/>
            </p:cNvSpPr>
            <p:nvPr/>
          </p:nvSpPr>
          <p:spPr bwMode="auto">
            <a:xfrm>
              <a:off x="4452939" y="1616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 name="Freeform 37"/>
            <p:cNvSpPr>
              <a:spLocks/>
            </p:cNvSpPr>
            <p:nvPr/>
          </p:nvSpPr>
          <p:spPr bwMode="auto">
            <a:xfrm>
              <a:off x="6924677" y="2859089"/>
              <a:ext cx="130175" cy="184150"/>
            </a:xfrm>
            <a:custGeom>
              <a:avLst/>
              <a:gdLst>
                <a:gd name="T0" fmla="*/ 11 w 12"/>
                <a:gd name="T1" fmla="*/ 14 h 17"/>
                <a:gd name="T2" fmla="*/ 10 w 12"/>
                <a:gd name="T3" fmla="*/ 13 h 17"/>
                <a:gd name="T4" fmla="*/ 10 w 12"/>
                <a:gd name="T5" fmla="*/ 12 h 17"/>
                <a:gd name="T6" fmla="*/ 10 w 12"/>
                <a:gd name="T7" fmla="*/ 11 h 17"/>
                <a:gd name="T8" fmla="*/ 10 w 12"/>
                <a:gd name="T9" fmla="*/ 9 h 17"/>
                <a:gd name="T10" fmla="*/ 10 w 12"/>
                <a:gd name="T11" fmla="*/ 7 h 17"/>
                <a:gd name="T12" fmla="*/ 9 w 12"/>
                <a:gd name="T13" fmla="*/ 6 h 17"/>
                <a:gd name="T14" fmla="*/ 8 w 12"/>
                <a:gd name="T15" fmla="*/ 5 h 17"/>
                <a:gd name="T16" fmla="*/ 8 w 12"/>
                <a:gd name="T17" fmla="*/ 4 h 17"/>
                <a:gd name="T18" fmla="*/ 7 w 12"/>
                <a:gd name="T19" fmla="*/ 3 h 17"/>
                <a:gd name="T20" fmla="*/ 6 w 12"/>
                <a:gd name="T21" fmla="*/ 3 h 17"/>
                <a:gd name="T22" fmla="*/ 6 w 12"/>
                <a:gd name="T23" fmla="*/ 3 h 17"/>
                <a:gd name="T24" fmla="*/ 4 w 12"/>
                <a:gd name="T25" fmla="*/ 2 h 17"/>
                <a:gd name="T26" fmla="*/ 3 w 12"/>
                <a:gd name="T27" fmla="*/ 2 h 17"/>
                <a:gd name="T28" fmla="*/ 3 w 12"/>
                <a:gd name="T29" fmla="*/ 3 h 17"/>
                <a:gd name="T30" fmla="*/ 2 w 12"/>
                <a:gd name="T31" fmla="*/ 3 h 17"/>
                <a:gd name="T32" fmla="*/ 2 w 12"/>
                <a:gd name="T33" fmla="*/ 1 h 17"/>
                <a:gd name="T34" fmla="*/ 1 w 12"/>
                <a:gd name="T35" fmla="*/ 0 h 17"/>
                <a:gd name="T36" fmla="*/ 1 w 12"/>
                <a:gd name="T37" fmla="*/ 1 h 17"/>
                <a:gd name="T38" fmla="*/ 0 w 12"/>
                <a:gd name="T39" fmla="*/ 2 h 17"/>
                <a:gd name="T40" fmla="*/ 0 w 12"/>
                <a:gd name="T41" fmla="*/ 2 h 17"/>
                <a:gd name="T42" fmla="*/ 1 w 12"/>
                <a:gd name="T43" fmla="*/ 3 h 17"/>
                <a:gd name="T44" fmla="*/ 2 w 12"/>
                <a:gd name="T45" fmla="*/ 4 h 17"/>
                <a:gd name="T46" fmla="*/ 2 w 12"/>
                <a:gd name="T47" fmla="*/ 5 h 17"/>
                <a:gd name="T48" fmla="*/ 2 w 12"/>
                <a:gd name="T49" fmla="*/ 6 h 17"/>
                <a:gd name="T50" fmla="*/ 2 w 12"/>
                <a:gd name="T51" fmla="*/ 8 h 17"/>
                <a:gd name="T52" fmla="*/ 3 w 12"/>
                <a:gd name="T53" fmla="*/ 9 h 17"/>
                <a:gd name="T54" fmla="*/ 3 w 12"/>
                <a:gd name="T55" fmla="*/ 10 h 17"/>
                <a:gd name="T56" fmla="*/ 4 w 12"/>
                <a:gd name="T57" fmla="*/ 11 h 17"/>
                <a:gd name="T58" fmla="*/ 4 w 12"/>
                <a:gd name="T59" fmla="*/ 12 h 17"/>
                <a:gd name="T60" fmla="*/ 5 w 12"/>
                <a:gd name="T61" fmla="*/ 13 h 17"/>
                <a:gd name="T62" fmla="*/ 5 w 12"/>
                <a:gd name="T63" fmla="*/ 14 h 17"/>
                <a:gd name="T64" fmla="*/ 5 w 12"/>
                <a:gd name="T65" fmla="*/ 14 h 17"/>
                <a:gd name="T66" fmla="*/ 6 w 12"/>
                <a:gd name="T67" fmla="*/ 14 h 17"/>
                <a:gd name="T68" fmla="*/ 7 w 12"/>
                <a:gd name="T69" fmla="*/ 15 h 17"/>
                <a:gd name="T70" fmla="*/ 7 w 12"/>
                <a:gd name="T71" fmla="*/ 16 h 17"/>
                <a:gd name="T72" fmla="*/ 8 w 12"/>
                <a:gd name="T73" fmla="*/ 17 h 17"/>
                <a:gd name="T74" fmla="*/ 10 w 12"/>
                <a:gd name="T75" fmla="*/ 17 h 17"/>
                <a:gd name="T76" fmla="*/ 11 w 12"/>
                <a:gd name="T77" fmla="*/ 17 h 17"/>
                <a:gd name="T78" fmla="*/ 12 w 12"/>
                <a:gd name="T79" fmla="*/ 16 h 17"/>
                <a:gd name="T80" fmla="*/ 12 w 12"/>
                <a:gd name="T81" fmla="*/ 15 h 17"/>
                <a:gd name="T82" fmla="*/ 11 w 12"/>
                <a:gd name="T8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7">
                  <a:moveTo>
                    <a:pt x="11" y="14"/>
                  </a:moveTo>
                  <a:cubicBezTo>
                    <a:pt x="11" y="14"/>
                    <a:pt x="11" y="14"/>
                    <a:pt x="10" y="13"/>
                  </a:cubicBezTo>
                  <a:cubicBezTo>
                    <a:pt x="10" y="13"/>
                    <a:pt x="10" y="12"/>
                    <a:pt x="10" y="12"/>
                  </a:cubicBezTo>
                  <a:cubicBezTo>
                    <a:pt x="10" y="11"/>
                    <a:pt x="10" y="11"/>
                    <a:pt x="10" y="11"/>
                  </a:cubicBezTo>
                  <a:cubicBezTo>
                    <a:pt x="10" y="10"/>
                    <a:pt x="10" y="10"/>
                    <a:pt x="10" y="9"/>
                  </a:cubicBezTo>
                  <a:cubicBezTo>
                    <a:pt x="10" y="8"/>
                    <a:pt x="10" y="8"/>
                    <a:pt x="10" y="7"/>
                  </a:cubicBezTo>
                  <a:cubicBezTo>
                    <a:pt x="10" y="7"/>
                    <a:pt x="9" y="6"/>
                    <a:pt x="9" y="6"/>
                  </a:cubicBezTo>
                  <a:cubicBezTo>
                    <a:pt x="9" y="5"/>
                    <a:pt x="9" y="5"/>
                    <a:pt x="8" y="5"/>
                  </a:cubicBezTo>
                  <a:cubicBezTo>
                    <a:pt x="8" y="5"/>
                    <a:pt x="8" y="5"/>
                    <a:pt x="8" y="4"/>
                  </a:cubicBezTo>
                  <a:cubicBezTo>
                    <a:pt x="7" y="4"/>
                    <a:pt x="8" y="4"/>
                    <a:pt x="7" y="3"/>
                  </a:cubicBezTo>
                  <a:cubicBezTo>
                    <a:pt x="7" y="3"/>
                    <a:pt x="6" y="3"/>
                    <a:pt x="6" y="3"/>
                  </a:cubicBezTo>
                  <a:cubicBezTo>
                    <a:pt x="6" y="3"/>
                    <a:pt x="6" y="3"/>
                    <a:pt x="6" y="3"/>
                  </a:cubicBezTo>
                  <a:cubicBezTo>
                    <a:pt x="6" y="3"/>
                    <a:pt x="5" y="2"/>
                    <a:pt x="4" y="2"/>
                  </a:cubicBezTo>
                  <a:cubicBezTo>
                    <a:pt x="4" y="2"/>
                    <a:pt x="3" y="2"/>
                    <a:pt x="3" y="2"/>
                  </a:cubicBezTo>
                  <a:cubicBezTo>
                    <a:pt x="3" y="2"/>
                    <a:pt x="3" y="3"/>
                    <a:pt x="3" y="3"/>
                  </a:cubicBezTo>
                  <a:cubicBezTo>
                    <a:pt x="3" y="4"/>
                    <a:pt x="2" y="3"/>
                    <a:pt x="2" y="3"/>
                  </a:cubicBezTo>
                  <a:cubicBezTo>
                    <a:pt x="2" y="3"/>
                    <a:pt x="2" y="2"/>
                    <a:pt x="2" y="1"/>
                  </a:cubicBezTo>
                  <a:cubicBezTo>
                    <a:pt x="1" y="1"/>
                    <a:pt x="2" y="1"/>
                    <a:pt x="1" y="0"/>
                  </a:cubicBezTo>
                  <a:cubicBezTo>
                    <a:pt x="1" y="0"/>
                    <a:pt x="1" y="1"/>
                    <a:pt x="1" y="1"/>
                  </a:cubicBezTo>
                  <a:cubicBezTo>
                    <a:pt x="0" y="2"/>
                    <a:pt x="0" y="2"/>
                    <a:pt x="0" y="2"/>
                  </a:cubicBezTo>
                  <a:cubicBezTo>
                    <a:pt x="0" y="2"/>
                    <a:pt x="0" y="2"/>
                    <a:pt x="0" y="2"/>
                  </a:cubicBezTo>
                  <a:cubicBezTo>
                    <a:pt x="0" y="2"/>
                    <a:pt x="1" y="2"/>
                    <a:pt x="1" y="3"/>
                  </a:cubicBezTo>
                  <a:cubicBezTo>
                    <a:pt x="1" y="3"/>
                    <a:pt x="2" y="3"/>
                    <a:pt x="2" y="4"/>
                  </a:cubicBezTo>
                  <a:cubicBezTo>
                    <a:pt x="2" y="4"/>
                    <a:pt x="2" y="4"/>
                    <a:pt x="2" y="5"/>
                  </a:cubicBezTo>
                  <a:cubicBezTo>
                    <a:pt x="2" y="5"/>
                    <a:pt x="2" y="6"/>
                    <a:pt x="2" y="6"/>
                  </a:cubicBezTo>
                  <a:cubicBezTo>
                    <a:pt x="2" y="7"/>
                    <a:pt x="2" y="7"/>
                    <a:pt x="2" y="8"/>
                  </a:cubicBezTo>
                  <a:cubicBezTo>
                    <a:pt x="3" y="8"/>
                    <a:pt x="2" y="9"/>
                    <a:pt x="3" y="9"/>
                  </a:cubicBezTo>
                  <a:cubicBezTo>
                    <a:pt x="3" y="10"/>
                    <a:pt x="3" y="10"/>
                    <a:pt x="3" y="10"/>
                  </a:cubicBezTo>
                  <a:cubicBezTo>
                    <a:pt x="4" y="10"/>
                    <a:pt x="4" y="11"/>
                    <a:pt x="4" y="11"/>
                  </a:cubicBezTo>
                  <a:cubicBezTo>
                    <a:pt x="4" y="11"/>
                    <a:pt x="4" y="12"/>
                    <a:pt x="4" y="12"/>
                  </a:cubicBezTo>
                  <a:cubicBezTo>
                    <a:pt x="4" y="12"/>
                    <a:pt x="4" y="13"/>
                    <a:pt x="5" y="13"/>
                  </a:cubicBezTo>
                  <a:cubicBezTo>
                    <a:pt x="5" y="13"/>
                    <a:pt x="5" y="14"/>
                    <a:pt x="5" y="14"/>
                  </a:cubicBezTo>
                  <a:cubicBezTo>
                    <a:pt x="5" y="14"/>
                    <a:pt x="5" y="14"/>
                    <a:pt x="5" y="14"/>
                  </a:cubicBezTo>
                  <a:cubicBezTo>
                    <a:pt x="6" y="14"/>
                    <a:pt x="6" y="14"/>
                    <a:pt x="6" y="14"/>
                  </a:cubicBezTo>
                  <a:cubicBezTo>
                    <a:pt x="6" y="15"/>
                    <a:pt x="6" y="15"/>
                    <a:pt x="7" y="15"/>
                  </a:cubicBezTo>
                  <a:cubicBezTo>
                    <a:pt x="7" y="15"/>
                    <a:pt x="7" y="16"/>
                    <a:pt x="7" y="16"/>
                  </a:cubicBezTo>
                  <a:cubicBezTo>
                    <a:pt x="8" y="16"/>
                    <a:pt x="8" y="16"/>
                    <a:pt x="8" y="17"/>
                  </a:cubicBezTo>
                  <a:cubicBezTo>
                    <a:pt x="9" y="17"/>
                    <a:pt x="9" y="17"/>
                    <a:pt x="10" y="17"/>
                  </a:cubicBezTo>
                  <a:cubicBezTo>
                    <a:pt x="10" y="17"/>
                    <a:pt x="11" y="17"/>
                    <a:pt x="11" y="17"/>
                  </a:cubicBezTo>
                  <a:cubicBezTo>
                    <a:pt x="12" y="17"/>
                    <a:pt x="12" y="17"/>
                    <a:pt x="12" y="16"/>
                  </a:cubicBezTo>
                  <a:cubicBezTo>
                    <a:pt x="12" y="16"/>
                    <a:pt x="12" y="16"/>
                    <a:pt x="12" y="15"/>
                  </a:cubicBezTo>
                  <a:cubicBezTo>
                    <a:pt x="12" y="15"/>
                    <a:pt x="12" y="14"/>
                    <a:pt x="11"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 name="Freeform 38"/>
            <p:cNvSpPr>
              <a:spLocks/>
            </p:cNvSpPr>
            <p:nvPr/>
          </p:nvSpPr>
          <p:spPr bwMode="auto">
            <a:xfrm>
              <a:off x="8597902" y="3659189"/>
              <a:ext cx="22225" cy="11113"/>
            </a:xfrm>
            <a:custGeom>
              <a:avLst/>
              <a:gdLst>
                <a:gd name="T0" fmla="*/ 1 w 2"/>
                <a:gd name="T1" fmla="*/ 1 h 1"/>
                <a:gd name="T2" fmla="*/ 1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0"/>
                    <a:pt x="1" y="0"/>
                  </a:cubicBezTo>
                  <a:cubicBezTo>
                    <a:pt x="1" y="0"/>
                    <a:pt x="1" y="0"/>
                    <a:pt x="0" y="0"/>
                  </a:cubicBezTo>
                  <a:cubicBezTo>
                    <a:pt x="0"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 name="Freeform 39"/>
            <p:cNvSpPr>
              <a:spLocks/>
            </p:cNvSpPr>
            <p:nvPr/>
          </p:nvSpPr>
          <p:spPr bwMode="auto">
            <a:xfrm>
              <a:off x="8674102" y="3789364"/>
              <a:ext cx="22225" cy="22225"/>
            </a:xfrm>
            <a:custGeom>
              <a:avLst/>
              <a:gdLst>
                <a:gd name="T0" fmla="*/ 1 w 2"/>
                <a:gd name="T1" fmla="*/ 2 h 2"/>
                <a:gd name="T2" fmla="*/ 2 w 2"/>
                <a:gd name="T3" fmla="*/ 1 h 2"/>
                <a:gd name="T4" fmla="*/ 2 w 2"/>
                <a:gd name="T5" fmla="*/ 1 h 2"/>
                <a:gd name="T6" fmla="*/ 1 w 2"/>
                <a:gd name="T7" fmla="*/ 0 h 2"/>
                <a:gd name="T8" fmla="*/ 0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2" y="1"/>
                  </a:cubicBezTo>
                  <a:cubicBezTo>
                    <a:pt x="2" y="1"/>
                    <a:pt x="2" y="1"/>
                    <a:pt x="2" y="1"/>
                  </a:cubicBezTo>
                  <a:cubicBezTo>
                    <a:pt x="2" y="1"/>
                    <a:pt x="2" y="1"/>
                    <a:pt x="1" y="0"/>
                  </a:cubicBezTo>
                  <a:cubicBezTo>
                    <a:pt x="1" y="0"/>
                    <a:pt x="1" y="1"/>
                    <a:pt x="0" y="1"/>
                  </a:cubicBezTo>
                  <a:cubicBezTo>
                    <a:pt x="0" y="1"/>
                    <a:pt x="0"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 name="Freeform 40"/>
            <p:cNvSpPr>
              <a:spLocks/>
            </p:cNvSpPr>
            <p:nvPr/>
          </p:nvSpPr>
          <p:spPr bwMode="auto">
            <a:xfrm>
              <a:off x="8597902" y="3703639"/>
              <a:ext cx="76200" cy="85725"/>
            </a:xfrm>
            <a:custGeom>
              <a:avLst/>
              <a:gdLst>
                <a:gd name="T0" fmla="*/ 1 w 7"/>
                <a:gd name="T1" fmla="*/ 3 h 8"/>
                <a:gd name="T2" fmla="*/ 1 w 7"/>
                <a:gd name="T3" fmla="*/ 4 h 8"/>
                <a:gd name="T4" fmla="*/ 2 w 7"/>
                <a:gd name="T5" fmla="*/ 4 h 8"/>
                <a:gd name="T6" fmla="*/ 3 w 7"/>
                <a:gd name="T7" fmla="*/ 5 h 8"/>
                <a:gd name="T8" fmla="*/ 3 w 7"/>
                <a:gd name="T9" fmla="*/ 6 h 8"/>
                <a:gd name="T10" fmla="*/ 4 w 7"/>
                <a:gd name="T11" fmla="*/ 7 h 8"/>
                <a:gd name="T12" fmla="*/ 4 w 7"/>
                <a:gd name="T13" fmla="*/ 8 h 8"/>
                <a:gd name="T14" fmla="*/ 5 w 7"/>
                <a:gd name="T15" fmla="*/ 8 h 8"/>
                <a:gd name="T16" fmla="*/ 6 w 7"/>
                <a:gd name="T17" fmla="*/ 8 h 8"/>
                <a:gd name="T18" fmla="*/ 7 w 7"/>
                <a:gd name="T19" fmla="*/ 8 h 8"/>
                <a:gd name="T20" fmla="*/ 7 w 7"/>
                <a:gd name="T21" fmla="*/ 8 h 8"/>
                <a:gd name="T22" fmla="*/ 7 w 7"/>
                <a:gd name="T23" fmla="*/ 7 h 8"/>
                <a:gd name="T24" fmla="*/ 6 w 7"/>
                <a:gd name="T25" fmla="*/ 6 h 8"/>
                <a:gd name="T26" fmla="*/ 6 w 7"/>
                <a:gd name="T27" fmla="*/ 5 h 8"/>
                <a:gd name="T28" fmla="*/ 4 w 7"/>
                <a:gd name="T29" fmla="*/ 5 h 8"/>
                <a:gd name="T30" fmla="*/ 4 w 7"/>
                <a:gd name="T31" fmla="*/ 4 h 8"/>
                <a:gd name="T32" fmla="*/ 3 w 7"/>
                <a:gd name="T33" fmla="*/ 3 h 8"/>
                <a:gd name="T34" fmla="*/ 2 w 7"/>
                <a:gd name="T35" fmla="*/ 3 h 8"/>
                <a:gd name="T36" fmla="*/ 2 w 7"/>
                <a:gd name="T37" fmla="*/ 2 h 8"/>
                <a:gd name="T38" fmla="*/ 1 w 7"/>
                <a:gd name="T39" fmla="*/ 1 h 8"/>
                <a:gd name="T40" fmla="*/ 0 w 7"/>
                <a:gd name="T41" fmla="*/ 0 h 8"/>
                <a:gd name="T42" fmla="*/ 0 w 7"/>
                <a:gd name="T43" fmla="*/ 1 h 8"/>
                <a:gd name="T44" fmla="*/ 0 w 7"/>
                <a:gd name="T45" fmla="*/ 2 h 8"/>
                <a:gd name="T46" fmla="*/ 1 w 7"/>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8">
                  <a:moveTo>
                    <a:pt x="1" y="3"/>
                  </a:moveTo>
                  <a:cubicBezTo>
                    <a:pt x="1" y="3"/>
                    <a:pt x="1" y="3"/>
                    <a:pt x="1" y="4"/>
                  </a:cubicBezTo>
                  <a:cubicBezTo>
                    <a:pt x="1" y="4"/>
                    <a:pt x="1" y="4"/>
                    <a:pt x="2" y="4"/>
                  </a:cubicBezTo>
                  <a:cubicBezTo>
                    <a:pt x="2" y="5"/>
                    <a:pt x="2" y="5"/>
                    <a:pt x="3" y="5"/>
                  </a:cubicBezTo>
                  <a:cubicBezTo>
                    <a:pt x="3" y="6"/>
                    <a:pt x="3" y="6"/>
                    <a:pt x="3" y="6"/>
                  </a:cubicBezTo>
                  <a:cubicBezTo>
                    <a:pt x="3" y="6"/>
                    <a:pt x="4" y="6"/>
                    <a:pt x="4" y="7"/>
                  </a:cubicBezTo>
                  <a:cubicBezTo>
                    <a:pt x="4" y="7"/>
                    <a:pt x="4" y="7"/>
                    <a:pt x="4" y="8"/>
                  </a:cubicBezTo>
                  <a:cubicBezTo>
                    <a:pt x="5" y="8"/>
                    <a:pt x="5" y="8"/>
                    <a:pt x="5" y="8"/>
                  </a:cubicBezTo>
                  <a:cubicBezTo>
                    <a:pt x="5" y="8"/>
                    <a:pt x="6" y="8"/>
                    <a:pt x="6" y="8"/>
                  </a:cubicBezTo>
                  <a:cubicBezTo>
                    <a:pt x="6" y="8"/>
                    <a:pt x="7" y="8"/>
                    <a:pt x="7" y="8"/>
                  </a:cubicBezTo>
                  <a:cubicBezTo>
                    <a:pt x="7" y="8"/>
                    <a:pt x="7" y="8"/>
                    <a:pt x="7" y="8"/>
                  </a:cubicBezTo>
                  <a:cubicBezTo>
                    <a:pt x="7" y="7"/>
                    <a:pt x="7" y="7"/>
                    <a:pt x="7" y="7"/>
                  </a:cubicBezTo>
                  <a:cubicBezTo>
                    <a:pt x="7" y="6"/>
                    <a:pt x="7" y="6"/>
                    <a:pt x="6" y="6"/>
                  </a:cubicBezTo>
                  <a:cubicBezTo>
                    <a:pt x="6" y="6"/>
                    <a:pt x="6" y="6"/>
                    <a:pt x="6" y="5"/>
                  </a:cubicBezTo>
                  <a:cubicBezTo>
                    <a:pt x="5" y="5"/>
                    <a:pt x="5" y="6"/>
                    <a:pt x="4" y="5"/>
                  </a:cubicBezTo>
                  <a:cubicBezTo>
                    <a:pt x="4" y="5"/>
                    <a:pt x="4" y="5"/>
                    <a:pt x="4" y="4"/>
                  </a:cubicBezTo>
                  <a:cubicBezTo>
                    <a:pt x="4" y="4"/>
                    <a:pt x="4" y="3"/>
                    <a:pt x="3" y="3"/>
                  </a:cubicBezTo>
                  <a:cubicBezTo>
                    <a:pt x="3" y="2"/>
                    <a:pt x="3" y="3"/>
                    <a:pt x="2" y="3"/>
                  </a:cubicBezTo>
                  <a:cubicBezTo>
                    <a:pt x="2" y="2"/>
                    <a:pt x="2" y="2"/>
                    <a:pt x="2" y="2"/>
                  </a:cubicBezTo>
                  <a:cubicBezTo>
                    <a:pt x="1" y="1"/>
                    <a:pt x="2" y="1"/>
                    <a:pt x="1" y="1"/>
                  </a:cubicBezTo>
                  <a:cubicBezTo>
                    <a:pt x="1" y="0"/>
                    <a:pt x="1" y="0"/>
                    <a:pt x="0" y="0"/>
                  </a:cubicBezTo>
                  <a:cubicBezTo>
                    <a:pt x="0" y="0"/>
                    <a:pt x="0" y="0"/>
                    <a:pt x="0" y="1"/>
                  </a:cubicBezTo>
                  <a:cubicBezTo>
                    <a:pt x="0" y="1"/>
                    <a:pt x="0" y="1"/>
                    <a:pt x="0" y="2"/>
                  </a:cubicBezTo>
                  <a:cubicBezTo>
                    <a:pt x="0" y="2"/>
                    <a:pt x="1"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 name="Freeform 41"/>
            <p:cNvSpPr>
              <a:spLocks/>
            </p:cNvSpPr>
            <p:nvPr/>
          </p:nvSpPr>
          <p:spPr bwMode="auto">
            <a:xfrm>
              <a:off x="6330952" y="1550989"/>
              <a:ext cx="0" cy="1111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1" name="Freeform 42"/>
            <p:cNvSpPr>
              <a:spLocks/>
            </p:cNvSpPr>
            <p:nvPr/>
          </p:nvSpPr>
          <p:spPr bwMode="auto">
            <a:xfrm>
              <a:off x="6072189" y="1431926"/>
              <a:ext cx="1403350" cy="1027113"/>
            </a:xfrm>
            <a:custGeom>
              <a:avLst/>
              <a:gdLst>
                <a:gd name="T0" fmla="*/ 101 w 130"/>
                <a:gd name="T1" fmla="*/ 95 h 95"/>
                <a:gd name="T2" fmla="*/ 109 w 130"/>
                <a:gd name="T3" fmla="*/ 89 h 95"/>
                <a:gd name="T4" fmla="*/ 118 w 130"/>
                <a:gd name="T5" fmla="*/ 85 h 95"/>
                <a:gd name="T6" fmla="*/ 122 w 130"/>
                <a:gd name="T7" fmla="*/ 75 h 95"/>
                <a:gd name="T8" fmla="*/ 125 w 130"/>
                <a:gd name="T9" fmla="*/ 68 h 95"/>
                <a:gd name="T10" fmla="*/ 123 w 130"/>
                <a:gd name="T11" fmla="*/ 63 h 95"/>
                <a:gd name="T12" fmla="*/ 117 w 130"/>
                <a:gd name="T13" fmla="*/ 56 h 95"/>
                <a:gd name="T14" fmla="*/ 114 w 130"/>
                <a:gd name="T15" fmla="*/ 49 h 95"/>
                <a:gd name="T16" fmla="*/ 117 w 130"/>
                <a:gd name="T17" fmla="*/ 45 h 95"/>
                <a:gd name="T18" fmla="*/ 110 w 130"/>
                <a:gd name="T19" fmla="*/ 46 h 95"/>
                <a:gd name="T20" fmla="*/ 104 w 130"/>
                <a:gd name="T21" fmla="*/ 40 h 95"/>
                <a:gd name="T22" fmla="*/ 109 w 130"/>
                <a:gd name="T23" fmla="*/ 37 h 95"/>
                <a:gd name="T24" fmla="*/ 113 w 130"/>
                <a:gd name="T25" fmla="*/ 37 h 95"/>
                <a:gd name="T26" fmla="*/ 115 w 130"/>
                <a:gd name="T27" fmla="*/ 39 h 95"/>
                <a:gd name="T28" fmla="*/ 121 w 130"/>
                <a:gd name="T29" fmla="*/ 36 h 95"/>
                <a:gd name="T30" fmla="*/ 127 w 130"/>
                <a:gd name="T31" fmla="*/ 30 h 95"/>
                <a:gd name="T32" fmla="*/ 127 w 130"/>
                <a:gd name="T33" fmla="*/ 26 h 95"/>
                <a:gd name="T34" fmla="*/ 129 w 130"/>
                <a:gd name="T35" fmla="*/ 19 h 95"/>
                <a:gd name="T36" fmla="*/ 125 w 130"/>
                <a:gd name="T37" fmla="*/ 16 h 95"/>
                <a:gd name="T38" fmla="*/ 116 w 130"/>
                <a:gd name="T39" fmla="*/ 12 h 95"/>
                <a:gd name="T40" fmla="*/ 107 w 130"/>
                <a:gd name="T41" fmla="*/ 9 h 95"/>
                <a:gd name="T42" fmla="*/ 99 w 130"/>
                <a:gd name="T43" fmla="*/ 2 h 95"/>
                <a:gd name="T44" fmla="*/ 90 w 130"/>
                <a:gd name="T45" fmla="*/ 0 h 95"/>
                <a:gd name="T46" fmla="*/ 89 w 130"/>
                <a:gd name="T47" fmla="*/ 4 h 95"/>
                <a:gd name="T48" fmla="*/ 85 w 130"/>
                <a:gd name="T49" fmla="*/ 10 h 95"/>
                <a:gd name="T50" fmla="*/ 87 w 130"/>
                <a:gd name="T51" fmla="*/ 16 h 95"/>
                <a:gd name="T52" fmla="*/ 94 w 130"/>
                <a:gd name="T53" fmla="*/ 17 h 95"/>
                <a:gd name="T54" fmla="*/ 94 w 130"/>
                <a:gd name="T55" fmla="*/ 19 h 95"/>
                <a:gd name="T56" fmla="*/ 88 w 130"/>
                <a:gd name="T57" fmla="*/ 23 h 95"/>
                <a:gd name="T58" fmla="*/ 84 w 130"/>
                <a:gd name="T59" fmla="*/ 24 h 95"/>
                <a:gd name="T60" fmla="*/ 83 w 130"/>
                <a:gd name="T61" fmla="*/ 27 h 95"/>
                <a:gd name="T62" fmla="*/ 79 w 130"/>
                <a:gd name="T63" fmla="*/ 31 h 95"/>
                <a:gd name="T64" fmla="*/ 70 w 130"/>
                <a:gd name="T65" fmla="*/ 34 h 95"/>
                <a:gd name="T66" fmla="*/ 63 w 130"/>
                <a:gd name="T67" fmla="*/ 32 h 95"/>
                <a:gd name="T68" fmla="*/ 49 w 130"/>
                <a:gd name="T69" fmla="*/ 30 h 95"/>
                <a:gd name="T70" fmla="*/ 40 w 130"/>
                <a:gd name="T71" fmla="*/ 23 h 95"/>
                <a:gd name="T72" fmla="*/ 32 w 130"/>
                <a:gd name="T73" fmla="*/ 18 h 95"/>
                <a:gd name="T74" fmla="*/ 24 w 130"/>
                <a:gd name="T75" fmla="*/ 12 h 95"/>
                <a:gd name="T76" fmla="*/ 17 w 130"/>
                <a:gd name="T77" fmla="*/ 18 h 95"/>
                <a:gd name="T78" fmla="*/ 14 w 130"/>
                <a:gd name="T79" fmla="*/ 23 h 95"/>
                <a:gd name="T80" fmla="*/ 12 w 130"/>
                <a:gd name="T81" fmla="*/ 27 h 95"/>
                <a:gd name="T82" fmla="*/ 9 w 130"/>
                <a:gd name="T83" fmla="*/ 35 h 95"/>
                <a:gd name="T84" fmla="*/ 1 w 130"/>
                <a:gd name="T85" fmla="*/ 39 h 95"/>
                <a:gd name="T86" fmla="*/ 5 w 130"/>
                <a:gd name="T87" fmla="*/ 44 h 95"/>
                <a:gd name="T88" fmla="*/ 8 w 130"/>
                <a:gd name="T89" fmla="*/ 48 h 95"/>
                <a:gd name="T90" fmla="*/ 15 w 130"/>
                <a:gd name="T91" fmla="*/ 53 h 95"/>
                <a:gd name="T92" fmla="*/ 19 w 130"/>
                <a:gd name="T93" fmla="*/ 63 h 95"/>
                <a:gd name="T94" fmla="*/ 28 w 130"/>
                <a:gd name="T95" fmla="*/ 66 h 95"/>
                <a:gd name="T96" fmla="*/ 36 w 130"/>
                <a:gd name="T97" fmla="*/ 71 h 95"/>
                <a:gd name="T98" fmla="*/ 43 w 130"/>
                <a:gd name="T99" fmla="*/ 71 h 95"/>
                <a:gd name="T100" fmla="*/ 50 w 130"/>
                <a:gd name="T101" fmla="*/ 71 h 95"/>
                <a:gd name="T102" fmla="*/ 59 w 130"/>
                <a:gd name="T103" fmla="*/ 69 h 95"/>
                <a:gd name="T104" fmla="*/ 66 w 130"/>
                <a:gd name="T105" fmla="*/ 72 h 95"/>
                <a:gd name="T106" fmla="*/ 68 w 130"/>
                <a:gd name="T107" fmla="*/ 83 h 95"/>
                <a:gd name="T108" fmla="*/ 73 w 130"/>
                <a:gd name="T109" fmla="*/ 89 h 95"/>
                <a:gd name="T110" fmla="*/ 80 w 130"/>
                <a:gd name="T111" fmla="*/ 91 h 95"/>
                <a:gd name="T112" fmla="*/ 84 w 130"/>
                <a:gd name="T113" fmla="*/ 88 h 95"/>
                <a:gd name="T114" fmla="*/ 92 w 130"/>
                <a:gd name="T115"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95">
                  <a:moveTo>
                    <a:pt x="96" y="91"/>
                  </a:moveTo>
                  <a:cubicBezTo>
                    <a:pt x="96" y="92"/>
                    <a:pt x="96" y="92"/>
                    <a:pt x="96" y="92"/>
                  </a:cubicBezTo>
                  <a:cubicBezTo>
                    <a:pt x="96" y="91"/>
                    <a:pt x="97" y="91"/>
                    <a:pt x="97" y="91"/>
                  </a:cubicBezTo>
                  <a:cubicBezTo>
                    <a:pt x="98" y="91"/>
                    <a:pt x="98" y="92"/>
                    <a:pt x="98" y="92"/>
                  </a:cubicBezTo>
                  <a:cubicBezTo>
                    <a:pt x="99" y="92"/>
                    <a:pt x="99" y="91"/>
                    <a:pt x="99" y="91"/>
                  </a:cubicBezTo>
                  <a:cubicBezTo>
                    <a:pt x="100" y="92"/>
                    <a:pt x="99" y="92"/>
                    <a:pt x="99" y="93"/>
                  </a:cubicBezTo>
                  <a:cubicBezTo>
                    <a:pt x="99" y="94"/>
                    <a:pt x="99" y="94"/>
                    <a:pt x="100" y="94"/>
                  </a:cubicBezTo>
                  <a:cubicBezTo>
                    <a:pt x="100" y="95"/>
                    <a:pt x="100" y="95"/>
                    <a:pt x="101" y="95"/>
                  </a:cubicBezTo>
                  <a:cubicBezTo>
                    <a:pt x="101" y="95"/>
                    <a:pt x="102" y="95"/>
                    <a:pt x="102" y="94"/>
                  </a:cubicBezTo>
                  <a:cubicBezTo>
                    <a:pt x="102" y="94"/>
                    <a:pt x="102" y="93"/>
                    <a:pt x="102" y="93"/>
                  </a:cubicBezTo>
                  <a:cubicBezTo>
                    <a:pt x="102" y="92"/>
                    <a:pt x="102" y="92"/>
                    <a:pt x="102" y="92"/>
                  </a:cubicBezTo>
                  <a:cubicBezTo>
                    <a:pt x="102" y="90"/>
                    <a:pt x="104" y="91"/>
                    <a:pt x="105" y="91"/>
                  </a:cubicBezTo>
                  <a:cubicBezTo>
                    <a:pt x="106" y="91"/>
                    <a:pt x="106" y="91"/>
                    <a:pt x="107" y="90"/>
                  </a:cubicBezTo>
                  <a:cubicBezTo>
                    <a:pt x="107" y="90"/>
                    <a:pt x="107" y="90"/>
                    <a:pt x="107" y="90"/>
                  </a:cubicBezTo>
                  <a:cubicBezTo>
                    <a:pt x="108" y="90"/>
                    <a:pt x="108" y="90"/>
                    <a:pt x="109" y="90"/>
                  </a:cubicBezTo>
                  <a:cubicBezTo>
                    <a:pt x="109" y="89"/>
                    <a:pt x="109" y="89"/>
                    <a:pt x="109" y="89"/>
                  </a:cubicBezTo>
                  <a:cubicBezTo>
                    <a:pt x="109" y="89"/>
                    <a:pt x="110" y="89"/>
                    <a:pt x="110" y="89"/>
                  </a:cubicBezTo>
                  <a:cubicBezTo>
                    <a:pt x="110" y="89"/>
                    <a:pt x="111" y="89"/>
                    <a:pt x="111" y="89"/>
                  </a:cubicBezTo>
                  <a:cubicBezTo>
                    <a:pt x="112" y="89"/>
                    <a:pt x="112" y="89"/>
                    <a:pt x="113" y="88"/>
                  </a:cubicBezTo>
                  <a:cubicBezTo>
                    <a:pt x="114" y="88"/>
                    <a:pt x="114" y="87"/>
                    <a:pt x="114" y="87"/>
                  </a:cubicBezTo>
                  <a:cubicBezTo>
                    <a:pt x="115" y="87"/>
                    <a:pt x="116" y="88"/>
                    <a:pt x="116" y="87"/>
                  </a:cubicBezTo>
                  <a:cubicBezTo>
                    <a:pt x="116" y="87"/>
                    <a:pt x="116" y="86"/>
                    <a:pt x="116" y="86"/>
                  </a:cubicBezTo>
                  <a:cubicBezTo>
                    <a:pt x="116" y="86"/>
                    <a:pt x="117" y="86"/>
                    <a:pt x="117" y="86"/>
                  </a:cubicBezTo>
                  <a:cubicBezTo>
                    <a:pt x="117" y="85"/>
                    <a:pt x="118" y="85"/>
                    <a:pt x="118" y="85"/>
                  </a:cubicBezTo>
                  <a:cubicBezTo>
                    <a:pt x="118" y="84"/>
                    <a:pt x="119" y="84"/>
                    <a:pt x="119" y="84"/>
                  </a:cubicBezTo>
                  <a:cubicBezTo>
                    <a:pt x="119" y="84"/>
                    <a:pt x="119" y="83"/>
                    <a:pt x="119" y="83"/>
                  </a:cubicBezTo>
                  <a:cubicBezTo>
                    <a:pt x="120" y="82"/>
                    <a:pt x="120" y="83"/>
                    <a:pt x="121" y="82"/>
                  </a:cubicBezTo>
                  <a:cubicBezTo>
                    <a:pt x="121" y="82"/>
                    <a:pt x="121" y="81"/>
                    <a:pt x="121" y="81"/>
                  </a:cubicBezTo>
                  <a:cubicBezTo>
                    <a:pt x="121" y="80"/>
                    <a:pt x="122" y="80"/>
                    <a:pt x="122" y="80"/>
                  </a:cubicBezTo>
                  <a:cubicBezTo>
                    <a:pt x="123" y="79"/>
                    <a:pt x="122" y="79"/>
                    <a:pt x="122" y="78"/>
                  </a:cubicBezTo>
                  <a:cubicBezTo>
                    <a:pt x="122" y="77"/>
                    <a:pt x="122" y="77"/>
                    <a:pt x="122" y="76"/>
                  </a:cubicBezTo>
                  <a:cubicBezTo>
                    <a:pt x="122" y="76"/>
                    <a:pt x="122" y="76"/>
                    <a:pt x="122" y="75"/>
                  </a:cubicBezTo>
                  <a:cubicBezTo>
                    <a:pt x="122" y="75"/>
                    <a:pt x="123" y="75"/>
                    <a:pt x="123" y="74"/>
                  </a:cubicBezTo>
                  <a:cubicBezTo>
                    <a:pt x="123" y="73"/>
                    <a:pt x="123" y="73"/>
                    <a:pt x="123" y="72"/>
                  </a:cubicBezTo>
                  <a:cubicBezTo>
                    <a:pt x="124" y="72"/>
                    <a:pt x="124" y="72"/>
                    <a:pt x="124" y="72"/>
                  </a:cubicBezTo>
                  <a:cubicBezTo>
                    <a:pt x="124" y="72"/>
                    <a:pt x="125" y="72"/>
                    <a:pt x="125" y="71"/>
                  </a:cubicBezTo>
                  <a:cubicBezTo>
                    <a:pt x="125" y="71"/>
                    <a:pt x="125" y="71"/>
                    <a:pt x="125" y="71"/>
                  </a:cubicBezTo>
                  <a:cubicBezTo>
                    <a:pt x="125" y="71"/>
                    <a:pt x="125" y="70"/>
                    <a:pt x="125" y="70"/>
                  </a:cubicBezTo>
                  <a:cubicBezTo>
                    <a:pt x="125" y="70"/>
                    <a:pt x="125" y="70"/>
                    <a:pt x="125" y="69"/>
                  </a:cubicBezTo>
                  <a:cubicBezTo>
                    <a:pt x="124" y="69"/>
                    <a:pt x="125" y="69"/>
                    <a:pt x="125" y="68"/>
                  </a:cubicBezTo>
                  <a:cubicBezTo>
                    <a:pt x="125" y="67"/>
                    <a:pt x="125" y="67"/>
                    <a:pt x="124" y="67"/>
                  </a:cubicBezTo>
                  <a:cubicBezTo>
                    <a:pt x="124" y="66"/>
                    <a:pt x="124" y="67"/>
                    <a:pt x="124" y="66"/>
                  </a:cubicBezTo>
                  <a:cubicBezTo>
                    <a:pt x="123" y="66"/>
                    <a:pt x="123" y="66"/>
                    <a:pt x="122" y="66"/>
                  </a:cubicBezTo>
                  <a:cubicBezTo>
                    <a:pt x="122" y="66"/>
                    <a:pt x="121" y="66"/>
                    <a:pt x="121" y="66"/>
                  </a:cubicBezTo>
                  <a:cubicBezTo>
                    <a:pt x="121" y="66"/>
                    <a:pt x="121" y="66"/>
                    <a:pt x="122" y="66"/>
                  </a:cubicBezTo>
                  <a:cubicBezTo>
                    <a:pt x="122" y="65"/>
                    <a:pt x="123" y="65"/>
                    <a:pt x="123" y="65"/>
                  </a:cubicBezTo>
                  <a:cubicBezTo>
                    <a:pt x="123" y="64"/>
                    <a:pt x="123" y="64"/>
                    <a:pt x="123" y="64"/>
                  </a:cubicBezTo>
                  <a:cubicBezTo>
                    <a:pt x="123" y="63"/>
                    <a:pt x="123" y="63"/>
                    <a:pt x="123" y="63"/>
                  </a:cubicBezTo>
                  <a:cubicBezTo>
                    <a:pt x="123" y="63"/>
                    <a:pt x="123" y="62"/>
                    <a:pt x="123" y="62"/>
                  </a:cubicBezTo>
                  <a:cubicBezTo>
                    <a:pt x="123" y="62"/>
                    <a:pt x="122" y="62"/>
                    <a:pt x="122" y="61"/>
                  </a:cubicBezTo>
                  <a:cubicBezTo>
                    <a:pt x="122" y="61"/>
                    <a:pt x="122" y="60"/>
                    <a:pt x="122" y="60"/>
                  </a:cubicBezTo>
                  <a:cubicBezTo>
                    <a:pt x="122" y="60"/>
                    <a:pt x="121" y="60"/>
                    <a:pt x="121" y="60"/>
                  </a:cubicBezTo>
                  <a:cubicBezTo>
                    <a:pt x="120" y="60"/>
                    <a:pt x="120" y="59"/>
                    <a:pt x="119" y="59"/>
                  </a:cubicBezTo>
                  <a:cubicBezTo>
                    <a:pt x="119" y="59"/>
                    <a:pt x="119" y="59"/>
                    <a:pt x="119" y="59"/>
                  </a:cubicBezTo>
                  <a:cubicBezTo>
                    <a:pt x="118" y="58"/>
                    <a:pt x="118" y="58"/>
                    <a:pt x="118" y="57"/>
                  </a:cubicBezTo>
                  <a:cubicBezTo>
                    <a:pt x="118" y="57"/>
                    <a:pt x="118" y="56"/>
                    <a:pt x="117" y="56"/>
                  </a:cubicBezTo>
                  <a:cubicBezTo>
                    <a:pt x="117" y="56"/>
                    <a:pt x="117" y="55"/>
                    <a:pt x="117" y="55"/>
                  </a:cubicBezTo>
                  <a:cubicBezTo>
                    <a:pt x="116" y="55"/>
                    <a:pt x="116" y="55"/>
                    <a:pt x="116" y="54"/>
                  </a:cubicBezTo>
                  <a:cubicBezTo>
                    <a:pt x="116" y="54"/>
                    <a:pt x="116" y="54"/>
                    <a:pt x="115" y="53"/>
                  </a:cubicBezTo>
                  <a:cubicBezTo>
                    <a:pt x="115" y="53"/>
                    <a:pt x="115" y="53"/>
                    <a:pt x="114" y="53"/>
                  </a:cubicBezTo>
                  <a:cubicBezTo>
                    <a:pt x="114" y="53"/>
                    <a:pt x="114" y="53"/>
                    <a:pt x="114" y="53"/>
                  </a:cubicBezTo>
                  <a:cubicBezTo>
                    <a:pt x="113" y="53"/>
                    <a:pt x="113" y="52"/>
                    <a:pt x="113" y="52"/>
                  </a:cubicBezTo>
                  <a:cubicBezTo>
                    <a:pt x="113" y="51"/>
                    <a:pt x="113" y="51"/>
                    <a:pt x="113" y="51"/>
                  </a:cubicBezTo>
                  <a:cubicBezTo>
                    <a:pt x="114" y="50"/>
                    <a:pt x="114" y="50"/>
                    <a:pt x="114" y="49"/>
                  </a:cubicBezTo>
                  <a:cubicBezTo>
                    <a:pt x="115" y="49"/>
                    <a:pt x="115" y="48"/>
                    <a:pt x="115" y="48"/>
                  </a:cubicBezTo>
                  <a:cubicBezTo>
                    <a:pt x="115" y="48"/>
                    <a:pt x="115" y="48"/>
                    <a:pt x="115" y="48"/>
                  </a:cubicBezTo>
                  <a:cubicBezTo>
                    <a:pt x="115" y="48"/>
                    <a:pt x="115" y="47"/>
                    <a:pt x="115" y="47"/>
                  </a:cubicBezTo>
                  <a:cubicBezTo>
                    <a:pt x="116" y="47"/>
                    <a:pt x="116" y="47"/>
                    <a:pt x="116" y="47"/>
                  </a:cubicBezTo>
                  <a:cubicBezTo>
                    <a:pt x="117" y="47"/>
                    <a:pt x="117" y="47"/>
                    <a:pt x="117" y="47"/>
                  </a:cubicBezTo>
                  <a:cubicBezTo>
                    <a:pt x="118" y="46"/>
                    <a:pt x="118" y="46"/>
                    <a:pt x="118" y="46"/>
                  </a:cubicBezTo>
                  <a:cubicBezTo>
                    <a:pt x="118" y="45"/>
                    <a:pt x="118" y="45"/>
                    <a:pt x="118" y="45"/>
                  </a:cubicBezTo>
                  <a:cubicBezTo>
                    <a:pt x="118" y="45"/>
                    <a:pt x="117" y="45"/>
                    <a:pt x="117" y="45"/>
                  </a:cubicBezTo>
                  <a:cubicBezTo>
                    <a:pt x="116" y="45"/>
                    <a:pt x="116" y="45"/>
                    <a:pt x="116" y="45"/>
                  </a:cubicBezTo>
                  <a:cubicBezTo>
                    <a:pt x="115" y="45"/>
                    <a:pt x="115" y="45"/>
                    <a:pt x="115" y="44"/>
                  </a:cubicBezTo>
                  <a:cubicBezTo>
                    <a:pt x="114" y="44"/>
                    <a:pt x="114" y="44"/>
                    <a:pt x="114" y="44"/>
                  </a:cubicBezTo>
                  <a:cubicBezTo>
                    <a:pt x="113" y="44"/>
                    <a:pt x="113" y="44"/>
                    <a:pt x="112" y="44"/>
                  </a:cubicBezTo>
                  <a:cubicBezTo>
                    <a:pt x="112" y="45"/>
                    <a:pt x="112" y="44"/>
                    <a:pt x="112" y="45"/>
                  </a:cubicBezTo>
                  <a:cubicBezTo>
                    <a:pt x="111" y="45"/>
                    <a:pt x="112" y="45"/>
                    <a:pt x="111" y="45"/>
                  </a:cubicBezTo>
                  <a:cubicBezTo>
                    <a:pt x="111" y="45"/>
                    <a:pt x="111" y="46"/>
                    <a:pt x="111" y="46"/>
                  </a:cubicBezTo>
                  <a:cubicBezTo>
                    <a:pt x="111" y="46"/>
                    <a:pt x="111" y="46"/>
                    <a:pt x="110" y="46"/>
                  </a:cubicBezTo>
                  <a:cubicBezTo>
                    <a:pt x="110" y="46"/>
                    <a:pt x="110" y="45"/>
                    <a:pt x="110" y="45"/>
                  </a:cubicBezTo>
                  <a:cubicBezTo>
                    <a:pt x="109" y="45"/>
                    <a:pt x="109" y="45"/>
                    <a:pt x="109" y="45"/>
                  </a:cubicBezTo>
                  <a:cubicBezTo>
                    <a:pt x="109" y="44"/>
                    <a:pt x="109" y="44"/>
                    <a:pt x="108" y="44"/>
                  </a:cubicBezTo>
                  <a:cubicBezTo>
                    <a:pt x="108" y="44"/>
                    <a:pt x="108" y="43"/>
                    <a:pt x="108" y="43"/>
                  </a:cubicBezTo>
                  <a:cubicBezTo>
                    <a:pt x="108" y="43"/>
                    <a:pt x="107" y="43"/>
                    <a:pt x="106" y="43"/>
                  </a:cubicBezTo>
                  <a:cubicBezTo>
                    <a:pt x="106" y="43"/>
                    <a:pt x="106" y="42"/>
                    <a:pt x="105" y="42"/>
                  </a:cubicBezTo>
                  <a:cubicBezTo>
                    <a:pt x="105" y="42"/>
                    <a:pt x="105" y="42"/>
                    <a:pt x="105" y="42"/>
                  </a:cubicBezTo>
                  <a:cubicBezTo>
                    <a:pt x="104" y="41"/>
                    <a:pt x="104" y="40"/>
                    <a:pt x="104" y="40"/>
                  </a:cubicBezTo>
                  <a:cubicBezTo>
                    <a:pt x="105" y="40"/>
                    <a:pt x="105" y="40"/>
                    <a:pt x="105" y="40"/>
                  </a:cubicBezTo>
                  <a:cubicBezTo>
                    <a:pt x="106" y="40"/>
                    <a:pt x="106" y="40"/>
                    <a:pt x="106" y="40"/>
                  </a:cubicBezTo>
                  <a:cubicBezTo>
                    <a:pt x="107" y="40"/>
                    <a:pt x="107" y="40"/>
                    <a:pt x="108" y="40"/>
                  </a:cubicBezTo>
                  <a:cubicBezTo>
                    <a:pt x="108" y="40"/>
                    <a:pt x="108" y="40"/>
                    <a:pt x="108" y="39"/>
                  </a:cubicBezTo>
                  <a:cubicBezTo>
                    <a:pt x="108" y="39"/>
                    <a:pt x="107" y="39"/>
                    <a:pt x="107" y="39"/>
                  </a:cubicBezTo>
                  <a:cubicBezTo>
                    <a:pt x="107" y="38"/>
                    <a:pt x="108" y="38"/>
                    <a:pt x="108" y="38"/>
                  </a:cubicBezTo>
                  <a:cubicBezTo>
                    <a:pt x="108" y="38"/>
                    <a:pt x="108" y="38"/>
                    <a:pt x="108" y="38"/>
                  </a:cubicBezTo>
                  <a:cubicBezTo>
                    <a:pt x="109" y="37"/>
                    <a:pt x="109" y="37"/>
                    <a:pt x="109" y="37"/>
                  </a:cubicBezTo>
                  <a:cubicBezTo>
                    <a:pt x="109" y="36"/>
                    <a:pt x="109" y="36"/>
                    <a:pt x="109" y="36"/>
                  </a:cubicBezTo>
                  <a:cubicBezTo>
                    <a:pt x="109" y="36"/>
                    <a:pt x="109" y="36"/>
                    <a:pt x="109" y="36"/>
                  </a:cubicBezTo>
                  <a:cubicBezTo>
                    <a:pt x="110" y="35"/>
                    <a:pt x="110" y="35"/>
                    <a:pt x="110" y="35"/>
                  </a:cubicBezTo>
                  <a:cubicBezTo>
                    <a:pt x="111" y="35"/>
                    <a:pt x="111" y="35"/>
                    <a:pt x="112" y="35"/>
                  </a:cubicBezTo>
                  <a:cubicBezTo>
                    <a:pt x="112" y="35"/>
                    <a:pt x="112" y="35"/>
                    <a:pt x="112" y="35"/>
                  </a:cubicBezTo>
                  <a:cubicBezTo>
                    <a:pt x="112" y="35"/>
                    <a:pt x="112" y="35"/>
                    <a:pt x="113" y="36"/>
                  </a:cubicBezTo>
                  <a:cubicBezTo>
                    <a:pt x="113" y="36"/>
                    <a:pt x="113" y="36"/>
                    <a:pt x="113" y="36"/>
                  </a:cubicBezTo>
                  <a:cubicBezTo>
                    <a:pt x="113" y="36"/>
                    <a:pt x="113" y="36"/>
                    <a:pt x="113" y="37"/>
                  </a:cubicBezTo>
                  <a:cubicBezTo>
                    <a:pt x="113" y="37"/>
                    <a:pt x="113" y="37"/>
                    <a:pt x="113" y="38"/>
                  </a:cubicBezTo>
                  <a:cubicBezTo>
                    <a:pt x="112" y="38"/>
                    <a:pt x="112" y="38"/>
                    <a:pt x="112" y="39"/>
                  </a:cubicBezTo>
                  <a:cubicBezTo>
                    <a:pt x="112" y="39"/>
                    <a:pt x="112" y="39"/>
                    <a:pt x="113" y="39"/>
                  </a:cubicBezTo>
                  <a:cubicBezTo>
                    <a:pt x="113" y="40"/>
                    <a:pt x="113" y="40"/>
                    <a:pt x="113" y="40"/>
                  </a:cubicBezTo>
                  <a:cubicBezTo>
                    <a:pt x="113" y="41"/>
                    <a:pt x="112" y="41"/>
                    <a:pt x="113" y="41"/>
                  </a:cubicBezTo>
                  <a:cubicBezTo>
                    <a:pt x="113" y="42"/>
                    <a:pt x="113" y="41"/>
                    <a:pt x="114" y="41"/>
                  </a:cubicBezTo>
                  <a:cubicBezTo>
                    <a:pt x="114" y="41"/>
                    <a:pt x="114" y="40"/>
                    <a:pt x="114" y="40"/>
                  </a:cubicBezTo>
                  <a:cubicBezTo>
                    <a:pt x="115" y="40"/>
                    <a:pt x="115" y="39"/>
                    <a:pt x="115" y="39"/>
                  </a:cubicBezTo>
                  <a:cubicBezTo>
                    <a:pt x="116" y="39"/>
                    <a:pt x="116" y="39"/>
                    <a:pt x="116" y="39"/>
                  </a:cubicBezTo>
                  <a:cubicBezTo>
                    <a:pt x="117" y="39"/>
                    <a:pt x="117" y="38"/>
                    <a:pt x="118" y="38"/>
                  </a:cubicBezTo>
                  <a:cubicBezTo>
                    <a:pt x="118" y="38"/>
                    <a:pt x="118" y="38"/>
                    <a:pt x="118" y="38"/>
                  </a:cubicBezTo>
                  <a:cubicBezTo>
                    <a:pt x="118" y="38"/>
                    <a:pt x="118" y="38"/>
                    <a:pt x="118" y="38"/>
                  </a:cubicBezTo>
                  <a:cubicBezTo>
                    <a:pt x="118" y="38"/>
                    <a:pt x="118" y="38"/>
                    <a:pt x="119" y="38"/>
                  </a:cubicBezTo>
                  <a:cubicBezTo>
                    <a:pt x="119" y="37"/>
                    <a:pt x="119" y="37"/>
                    <a:pt x="119" y="37"/>
                  </a:cubicBezTo>
                  <a:cubicBezTo>
                    <a:pt x="119" y="37"/>
                    <a:pt x="120" y="37"/>
                    <a:pt x="120" y="37"/>
                  </a:cubicBezTo>
                  <a:cubicBezTo>
                    <a:pt x="120" y="37"/>
                    <a:pt x="121" y="37"/>
                    <a:pt x="121" y="36"/>
                  </a:cubicBezTo>
                  <a:cubicBezTo>
                    <a:pt x="122" y="36"/>
                    <a:pt x="122" y="36"/>
                    <a:pt x="123" y="36"/>
                  </a:cubicBezTo>
                  <a:cubicBezTo>
                    <a:pt x="123" y="36"/>
                    <a:pt x="123" y="36"/>
                    <a:pt x="123" y="36"/>
                  </a:cubicBezTo>
                  <a:cubicBezTo>
                    <a:pt x="123" y="36"/>
                    <a:pt x="123" y="36"/>
                    <a:pt x="124" y="35"/>
                  </a:cubicBezTo>
                  <a:cubicBezTo>
                    <a:pt x="124" y="35"/>
                    <a:pt x="124" y="34"/>
                    <a:pt x="124" y="34"/>
                  </a:cubicBezTo>
                  <a:cubicBezTo>
                    <a:pt x="125" y="33"/>
                    <a:pt x="125" y="33"/>
                    <a:pt x="126" y="32"/>
                  </a:cubicBezTo>
                  <a:cubicBezTo>
                    <a:pt x="126" y="32"/>
                    <a:pt x="126" y="31"/>
                    <a:pt x="126" y="31"/>
                  </a:cubicBezTo>
                  <a:cubicBezTo>
                    <a:pt x="127" y="31"/>
                    <a:pt x="126" y="30"/>
                    <a:pt x="126" y="30"/>
                  </a:cubicBezTo>
                  <a:cubicBezTo>
                    <a:pt x="127" y="30"/>
                    <a:pt x="127" y="30"/>
                    <a:pt x="127" y="30"/>
                  </a:cubicBezTo>
                  <a:cubicBezTo>
                    <a:pt x="127" y="30"/>
                    <a:pt x="127" y="31"/>
                    <a:pt x="128" y="31"/>
                  </a:cubicBezTo>
                  <a:cubicBezTo>
                    <a:pt x="128" y="31"/>
                    <a:pt x="128" y="30"/>
                    <a:pt x="128" y="30"/>
                  </a:cubicBezTo>
                  <a:cubicBezTo>
                    <a:pt x="128" y="30"/>
                    <a:pt x="128" y="31"/>
                    <a:pt x="129" y="31"/>
                  </a:cubicBezTo>
                  <a:cubicBezTo>
                    <a:pt x="129" y="31"/>
                    <a:pt x="129" y="31"/>
                    <a:pt x="129" y="31"/>
                  </a:cubicBezTo>
                  <a:cubicBezTo>
                    <a:pt x="129" y="30"/>
                    <a:pt x="129" y="30"/>
                    <a:pt x="129" y="30"/>
                  </a:cubicBezTo>
                  <a:cubicBezTo>
                    <a:pt x="129" y="29"/>
                    <a:pt x="129" y="29"/>
                    <a:pt x="129" y="29"/>
                  </a:cubicBezTo>
                  <a:cubicBezTo>
                    <a:pt x="128" y="28"/>
                    <a:pt x="128" y="28"/>
                    <a:pt x="128" y="27"/>
                  </a:cubicBezTo>
                  <a:cubicBezTo>
                    <a:pt x="128" y="27"/>
                    <a:pt x="127" y="27"/>
                    <a:pt x="127" y="26"/>
                  </a:cubicBezTo>
                  <a:cubicBezTo>
                    <a:pt x="127" y="26"/>
                    <a:pt x="127" y="25"/>
                    <a:pt x="127" y="25"/>
                  </a:cubicBezTo>
                  <a:cubicBezTo>
                    <a:pt x="127" y="24"/>
                    <a:pt x="127" y="24"/>
                    <a:pt x="126" y="24"/>
                  </a:cubicBezTo>
                  <a:cubicBezTo>
                    <a:pt x="126" y="24"/>
                    <a:pt x="126" y="23"/>
                    <a:pt x="127" y="23"/>
                  </a:cubicBezTo>
                  <a:cubicBezTo>
                    <a:pt x="127" y="23"/>
                    <a:pt x="127" y="23"/>
                    <a:pt x="128" y="23"/>
                  </a:cubicBezTo>
                  <a:cubicBezTo>
                    <a:pt x="129" y="23"/>
                    <a:pt x="129" y="23"/>
                    <a:pt x="130" y="22"/>
                  </a:cubicBezTo>
                  <a:cubicBezTo>
                    <a:pt x="130" y="22"/>
                    <a:pt x="130" y="21"/>
                    <a:pt x="129" y="21"/>
                  </a:cubicBezTo>
                  <a:cubicBezTo>
                    <a:pt x="129" y="20"/>
                    <a:pt x="129" y="20"/>
                    <a:pt x="129" y="20"/>
                  </a:cubicBezTo>
                  <a:cubicBezTo>
                    <a:pt x="129" y="19"/>
                    <a:pt x="129" y="19"/>
                    <a:pt x="129" y="19"/>
                  </a:cubicBezTo>
                  <a:cubicBezTo>
                    <a:pt x="128" y="18"/>
                    <a:pt x="128" y="18"/>
                    <a:pt x="128" y="18"/>
                  </a:cubicBezTo>
                  <a:cubicBezTo>
                    <a:pt x="128" y="17"/>
                    <a:pt x="128" y="17"/>
                    <a:pt x="128" y="17"/>
                  </a:cubicBezTo>
                  <a:cubicBezTo>
                    <a:pt x="128" y="17"/>
                    <a:pt x="128" y="16"/>
                    <a:pt x="128" y="16"/>
                  </a:cubicBezTo>
                  <a:cubicBezTo>
                    <a:pt x="128" y="16"/>
                    <a:pt x="128" y="16"/>
                    <a:pt x="128" y="16"/>
                  </a:cubicBezTo>
                  <a:cubicBezTo>
                    <a:pt x="127" y="16"/>
                    <a:pt x="127" y="15"/>
                    <a:pt x="127" y="15"/>
                  </a:cubicBezTo>
                  <a:cubicBezTo>
                    <a:pt x="127" y="15"/>
                    <a:pt x="127" y="15"/>
                    <a:pt x="127" y="15"/>
                  </a:cubicBezTo>
                  <a:cubicBezTo>
                    <a:pt x="126" y="15"/>
                    <a:pt x="126" y="15"/>
                    <a:pt x="126" y="15"/>
                  </a:cubicBezTo>
                  <a:cubicBezTo>
                    <a:pt x="125" y="15"/>
                    <a:pt x="125" y="16"/>
                    <a:pt x="125" y="16"/>
                  </a:cubicBezTo>
                  <a:cubicBezTo>
                    <a:pt x="124" y="16"/>
                    <a:pt x="124" y="16"/>
                    <a:pt x="123" y="16"/>
                  </a:cubicBezTo>
                  <a:cubicBezTo>
                    <a:pt x="123" y="16"/>
                    <a:pt x="123" y="16"/>
                    <a:pt x="122" y="16"/>
                  </a:cubicBezTo>
                  <a:cubicBezTo>
                    <a:pt x="122" y="16"/>
                    <a:pt x="121" y="16"/>
                    <a:pt x="121" y="16"/>
                  </a:cubicBezTo>
                  <a:cubicBezTo>
                    <a:pt x="121" y="16"/>
                    <a:pt x="120" y="16"/>
                    <a:pt x="120" y="16"/>
                  </a:cubicBezTo>
                  <a:cubicBezTo>
                    <a:pt x="120" y="15"/>
                    <a:pt x="119" y="15"/>
                    <a:pt x="119" y="15"/>
                  </a:cubicBezTo>
                  <a:cubicBezTo>
                    <a:pt x="119" y="14"/>
                    <a:pt x="119" y="14"/>
                    <a:pt x="118" y="14"/>
                  </a:cubicBezTo>
                  <a:cubicBezTo>
                    <a:pt x="118" y="13"/>
                    <a:pt x="117" y="13"/>
                    <a:pt x="117" y="13"/>
                  </a:cubicBezTo>
                  <a:cubicBezTo>
                    <a:pt x="116" y="13"/>
                    <a:pt x="116" y="12"/>
                    <a:pt x="116" y="12"/>
                  </a:cubicBezTo>
                  <a:cubicBezTo>
                    <a:pt x="115" y="12"/>
                    <a:pt x="115" y="12"/>
                    <a:pt x="115" y="12"/>
                  </a:cubicBezTo>
                  <a:cubicBezTo>
                    <a:pt x="115" y="12"/>
                    <a:pt x="115" y="12"/>
                    <a:pt x="115" y="12"/>
                  </a:cubicBezTo>
                  <a:cubicBezTo>
                    <a:pt x="114" y="12"/>
                    <a:pt x="114" y="12"/>
                    <a:pt x="113" y="12"/>
                  </a:cubicBezTo>
                  <a:cubicBezTo>
                    <a:pt x="112" y="11"/>
                    <a:pt x="112" y="11"/>
                    <a:pt x="111" y="11"/>
                  </a:cubicBezTo>
                  <a:cubicBezTo>
                    <a:pt x="111" y="11"/>
                    <a:pt x="111" y="11"/>
                    <a:pt x="110" y="11"/>
                  </a:cubicBezTo>
                  <a:cubicBezTo>
                    <a:pt x="110" y="11"/>
                    <a:pt x="110" y="11"/>
                    <a:pt x="109" y="11"/>
                  </a:cubicBezTo>
                  <a:cubicBezTo>
                    <a:pt x="109" y="11"/>
                    <a:pt x="109" y="10"/>
                    <a:pt x="109" y="10"/>
                  </a:cubicBezTo>
                  <a:cubicBezTo>
                    <a:pt x="108" y="10"/>
                    <a:pt x="108" y="9"/>
                    <a:pt x="107" y="9"/>
                  </a:cubicBezTo>
                  <a:cubicBezTo>
                    <a:pt x="107" y="8"/>
                    <a:pt x="106" y="8"/>
                    <a:pt x="106" y="7"/>
                  </a:cubicBezTo>
                  <a:cubicBezTo>
                    <a:pt x="105" y="7"/>
                    <a:pt x="105" y="6"/>
                    <a:pt x="104" y="6"/>
                  </a:cubicBezTo>
                  <a:cubicBezTo>
                    <a:pt x="104" y="6"/>
                    <a:pt x="103" y="5"/>
                    <a:pt x="103" y="5"/>
                  </a:cubicBezTo>
                  <a:cubicBezTo>
                    <a:pt x="103" y="5"/>
                    <a:pt x="103" y="4"/>
                    <a:pt x="102" y="4"/>
                  </a:cubicBezTo>
                  <a:cubicBezTo>
                    <a:pt x="102" y="4"/>
                    <a:pt x="102" y="4"/>
                    <a:pt x="102" y="3"/>
                  </a:cubicBezTo>
                  <a:cubicBezTo>
                    <a:pt x="102" y="3"/>
                    <a:pt x="102" y="3"/>
                    <a:pt x="101" y="3"/>
                  </a:cubicBezTo>
                  <a:cubicBezTo>
                    <a:pt x="101" y="3"/>
                    <a:pt x="101" y="3"/>
                    <a:pt x="101" y="3"/>
                  </a:cubicBezTo>
                  <a:cubicBezTo>
                    <a:pt x="100" y="3"/>
                    <a:pt x="100" y="2"/>
                    <a:pt x="99" y="2"/>
                  </a:cubicBezTo>
                  <a:cubicBezTo>
                    <a:pt x="99" y="2"/>
                    <a:pt x="99" y="2"/>
                    <a:pt x="99" y="2"/>
                  </a:cubicBezTo>
                  <a:cubicBezTo>
                    <a:pt x="98" y="1"/>
                    <a:pt x="98" y="1"/>
                    <a:pt x="97" y="1"/>
                  </a:cubicBezTo>
                  <a:cubicBezTo>
                    <a:pt x="97" y="1"/>
                    <a:pt x="97" y="1"/>
                    <a:pt x="96" y="1"/>
                  </a:cubicBezTo>
                  <a:cubicBezTo>
                    <a:pt x="96" y="1"/>
                    <a:pt x="95" y="1"/>
                    <a:pt x="95" y="1"/>
                  </a:cubicBezTo>
                  <a:cubicBezTo>
                    <a:pt x="95" y="1"/>
                    <a:pt x="95" y="1"/>
                    <a:pt x="94" y="1"/>
                  </a:cubicBezTo>
                  <a:cubicBezTo>
                    <a:pt x="94" y="0"/>
                    <a:pt x="93" y="0"/>
                    <a:pt x="93" y="0"/>
                  </a:cubicBezTo>
                  <a:cubicBezTo>
                    <a:pt x="92" y="0"/>
                    <a:pt x="92" y="0"/>
                    <a:pt x="92" y="0"/>
                  </a:cubicBezTo>
                  <a:cubicBezTo>
                    <a:pt x="91" y="0"/>
                    <a:pt x="91" y="0"/>
                    <a:pt x="90" y="0"/>
                  </a:cubicBezTo>
                  <a:cubicBezTo>
                    <a:pt x="89" y="0"/>
                    <a:pt x="89" y="0"/>
                    <a:pt x="88" y="0"/>
                  </a:cubicBezTo>
                  <a:cubicBezTo>
                    <a:pt x="88" y="1"/>
                    <a:pt x="88" y="0"/>
                    <a:pt x="87" y="1"/>
                  </a:cubicBezTo>
                  <a:cubicBezTo>
                    <a:pt x="87" y="1"/>
                    <a:pt x="87" y="1"/>
                    <a:pt x="87" y="1"/>
                  </a:cubicBezTo>
                  <a:cubicBezTo>
                    <a:pt x="87" y="2"/>
                    <a:pt x="87" y="2"/>
                    <a:pt x="87" y="2"/>
                  </a:cubicBezTo>
                  <a:cubicBezTo>
                    <a:pt x="87" y="2"/>
                    <a:pt x="87" y="2"/>
                    <a:pt x="88" y="2"/>
                  </a:cubicBezTo>
                  <a:cubicBezTo>
                    <a:pt x="88" y="2"/>
                    <a:pt x="88" y="3"/>
                    <a:pt x="89" y="3"/>
                  </a:cubicBezTo>
                  <a:cubicBezTo>
                    <a:pt x="89" y="3"/>
                    <a:pt x="89" y="3"/>
                    <a:pt x="89" y="4"/>
                  </a:cubicBezTo>
                  <a:cubicBezTo>
                    <a:pt x="89" y="4"/>
                    <a:pt x="89" y="4"/>
                    <a:pt x="89" y="4"/>
                  </a:cubicBezTo>
                  <a:cubicBezTo>
                    <a:pt x="89" y="5"/>
                    <a:pt x="88" y="5"/>
                    <a:pt x="89" y="6"/>
                  </a:cubicBezTo>
                  <a:cubicBezTo>
                    <a:pt x="89" y="6"/>
                    <a:pt x="89" y="6"/>
                    <a:pt x="89" y="7"/>
                  </a:cubicBezTo>
                  <a:cubicBezTo>
                    <a:pt x="89" y="7"/>
                    <a:pt x="89" y="8"/>
                    <a:pt x="89" y="8"/>
                  </a:cubicBezTo>
                  <a:cubicBezTo>
                    <a:pt x="89" y="9"/>
                    <a:pt x="90" y="9"/>
                    <a:pt x="90" y="9"/>
                  </a:cubicBezTo>
                  <a:cubicBezTo>
                    <a:pt x="90" y="10"/>
                    <a:pt x="89" y="9"/>
                    <a:pt x="89" y="10"/>
                  </a:cubicBezTo>
                  <a:cubicBezTo>
                    <a:pt x="88" y="10"/>
                    <a:pt x="89" y="11"/>
                    <a:pt x="88" y="11"/>
                  </a:cubicBezTo>
                  <a:cubicBezTo>
                    <a:pt x="88" y="11"/>
                    <a:pt x="87" y="11"/>
                    <a:pt x="87" y="11"/>
                  </a:cubicBezTo>
                  <a:cubicBezTo>
                    <a:pt x="86" y="10"/>
                    <a:pt x="86" y="10"/>
                    <a:pt x="85" y="10"/>
                  </a:cubicBezTo>
                  <a:cubicBezTo>
                    <a:pt x="85" y="10"/>
                    <a:pt x="85" y="10"/>
                    <a:pt x="85" y="10"/>
                  </a:cubicBezTo>
                  <a:cubicBezTo>
                    <a:pt x="85" y="11"/>
                    <a:pt x="85" y="11"/>
                    <a:pt x="85" y="11"/>
                  </a:cubicBezTo>
                  <a:cubicBezTo>
                    <a:pt x="85" y="12"/>
                    <a:pt x="85" y="12"/>
                    <a:pt x="85" y="12"/>
                  </a:cubicBezTo>
                  <a:cubicBezTo>
                    <a:pt x="85" y="12"/>
                    <a:pt x="85" y="12"/>
                    <a:pt x="85" y="13"/>
                  </a:cubicBezTo>
                  <a:cubicBezTo>
                    <a:pt x="85" y="13"/>
                    <a:pt x="85" y="14"/>
                    <a:pt x="85" y="14"/>
                  </a:cubicBezTo>
                  <a:cubicBezTo>
                    <a:pt x="85" y="15"/>
                    <a:pt x="85" y="15"/>
                    <a:pt x="85" y="15"/>
                  </a:cubicBezTo>
                  <a:cubicBezTo>
                    <a:pt x="85" y="16"/>
                    <a:pt x="86" y="16"/>
                    <a:pt x="86" y="16"/>
                  </a:cubicBezTo>
                  <a:cubicBezTo>
                    <a:pt x="87" y="16"/>
                    <a:pt x="87" y="16"/>
                    <a:pt x="87" y="16"/>
                  </a:cubicBezTo>
                  <a:cubicBezTo>
                    <a:pt x="87" y="16"/>
                    <a:pt x="87" y="16"/>
                    <a:pt x="88" y="16"/>
                  </a:cubicBezTo>
                  <a:cubicBezTo>
                    <a:pt x="88" y="16"/>
                    <a:pt x="88" y="16"/>
                    <a:pt x="88" y="16"/>
                  </a:cubicBezTo>
                  <a:cubicBezTo>
                    <a:pt x="89" y="16"/>
                    <a:pt x="89" y="16"/>
                    <a:pt x="90" y="16"/>
                  </a:cubicBezTo>
                  <a:cubicBezTo>
                    <a:pt x="90" y="16"/>
                    <a:pt x="90" y="16"/>
                    <a:pt x="90" y="16"/>
                  </a:cubicBezTo>
                  <a:cubicBezTo>
                    <a:pt x="91" y="16"/>
                    <a:pt x="91" y="16"/>
                    <a:pt x="91" y="15"/>
                  </a:cubicBezTo>
                  <a:cubicBezTo>
                    <a:pt x="91" y="15"/>
                    <a:pt x="91" y="15"/>
                    <a:pt x="92" y="15"/>
                  </a:cubicBezTo>
                  <a:cubicBezTo>
                    <a:pt x="92" y="16"/>
                    <a:pt x="92" y="16"/>
                    <a:pt x="93" y="16"/>
                  </a:cubicBezTo>
                  <a:cubicBezTo>
                    <a:pt x="93" y="16"/>
                    <a:pt x="93" y="17"/>
                    <a:pt x="94" y="17"/>
                  </a:cubicBezTo>
                  <a:cubicBezTo>
                    <a:pt x="94" y="17"/>
                    <a:pt x="95" y="17"/>
                    <a:pt x="95" y="17"/>
                  </a:cubicBezTo>
                  <a:cubicBezTo>
                    <a:pt x="96" y="17"/>
                    <a:pt x="96" y="17"/>
                    <a:pt x="96" y="18"/>
                  </a:cubicBezTo>
                  <a:cubicBezTo>
                    <a:pt x="96" y="18"/>
                    <a:pt x="96" y="18"/>
                    <a:pt x="96" y="19"/>
                  </a:cubicBezTo>
                  <a:cubicBezTo>
                    <a:pt x="97" y="19"/>
                    <a:pt x="97" y="19"/>
                    <a:pt x="97" y="20"/>
                  </a:cubicBezTo>
                  <a:cubicBezTo>
                    <a:pt x="97" y="20"/>
                    <a:pt x="97" y="20"/>
                    <a:pt x="97" y="20"/>
                  </a:cubicBezTo>
                  <a:cubicBezTo>
                    <a:pt x="97" y="21"/>
                    <a:pt x="96" y="20"/>
                    <a:pt x="96" y="20"/>
                  </a:cubicBezTo>
                  <a:cubicBezTo>
                    <a:pt x="95" y="19"/>
                    <a:pt x="95" y="19"/>
                    <a:pt x="95" y="19"/>
                  </a:cubicBezTo>
                  <a:cubicBezTo>
                    <a:pt x="94" y="19"/>
                    <a:pt x="94" y="19"/>
                    <a:pt x="94" y="19"/>
                  </a:cubicBezTo>
                  <a:cubicBezTo>
                    <a:pt x="94" y="19"/>
                    <a:pt x="94" y="19"/>
                    <a:pt x="93" y="19"/>
                  </a:cubicBezTo>
                  <a:cubicBezTo>
                    <a:pt x="93" y="19"/>
                    <a:pt x="93" y="19"/>
                    <a:pt x="93" y="19"/>
                  </a:cubicBezTo>
                  <a:cubicBezTo>
                    <a:pt x="93" y="19"/>
                    <a:pt x="93" y="19"/>
                    <a:pt x="92" y="19"/>
                  </a:cubicBezTo>
                  <a:cubicBezTo>
                    <a:pt x="92" y="20"/>
                    <a:pt x="92" y="20"/>
                    <a:pt x="91" y="20"/>
                  </a:cubicBezTo>
                  <a:cubicBezTo>
                    <a:pt x="91" y="20"/>
                    <a:pt x="91" y="20"/>
                    <a:pt x="90" y="20"/>
                  </a:cubicBezTo>
                  <a:cubicBezTo>
                    <a:pt x="90" y="21"/>
                    <a:pt x="90" y="21"/>
                    <a:pt x="90" y="21"/>
                  </a:cubicBezTo>
                  <a:cubicBezTo>
                    <a:pt x="90" y="22"/>
                    <a:pt x="90" y="22"/>
                    <a:pt x="90" y="22"/>
                  </a:cubicBezTo>
                  <a:cubicBezTo>
                    <a:pt x="89" y="23"/>
                    <a:pt x="89" y="23"/>
                    <a:pt x="88" y="23"/>
                  </a:cubicBezTo>
                  <a:cubicBezTo>
                    <a:pt x="88" y="23"/>
                    <a:pt x="88" y="22"/>
                    <a:pt x="87" y="23"/>
                  </a:cubicBezTo>
                  <a:cubicBezTo>
                    <a:pt x="87" y="23"/>
                    <a:pt x="87" y="23"/>
                    <a:pt x="87" y="23"/>
                  </a:cubicBezTo>
                  <a:cubicBezTo>
                    <a:pt x="87" y="24"/>
                    <a:pt x="87" y="24"/>
                    <a:pt x="87" y="24"/>
                  </a:cubicBezTo>
                  <a:cubicBezTo>
                    <a:pt x="86" y="24"/>
                    <a:pt x="86" y="24"/>
                    <a:pt x="86" y="24"/>
                  </a:cubicBezTo>
                  <a:cubicBezTo>
                    <a:pt x="86" y="24"/>
                    <a:pt x="86" y="25"/>
                    <a:pt x="86" y="25"/>
                  </a:cubicBezTo>
                  <a:cubicBezTo>
                    <a:pt x="85" y="25"/>
                    <a:pt x="85" y="25"/>
                    <a:pt x="85" y="25"/>
                  </a:cubicBezTo>
                  <a:cubicBezTo>
                    <a:pt x="85" y="24"/>
                    <a:pt x="84" y="24"/>
                    <a:pt x="84" y="24"/>
                  </a:cubicBezTo>
                  <a:cubicBezTo>
                    <a:pt x="84" y="24"/>
                    <a:pt x="84" y="24"/>
                    <a:pt x="84" y="24"/>
                  </a:cubicBezTo>
                  <a:cubicBezTo>
                    <a:pt x="84" y="24"/>
                    <a:pt x="83" y="24"/>
                    <a:pt x="83" y="24"/>
                  </a:cubicBezTo>
                  <a:cubicBezTo>
                    <a:pt x="83" y="23"/>
                    <a:pt x="83" y="23"/>
                    <a:pt x="82" y="24"/>
                  </a:cubicBezTo>
                  <a:cubicBezTo>
                    <a:pt x="82" y="24"/>
                    <a:pt x="82" y="24"/>
                    <a:pt x="81" y="24"/>
                  </a:cubicBezTo>
                  <a:cubicBezTo>
                    <a:pt x="81" y="24"/>
                    <a:pt x="81" y="24"/>
                    <a:pt x="81" y="24"/>
                  </a:cubicBezTo>
                  <a:cubicBezTo>
                    <a:pt x="81" y="24"/>
                    <a:pt x="81" y="25"/>
                    <a:pt x="81" y="25"/>
                  </a:cubicBezTo>
                  <a:cubicBezTo>
                    <a:pt x="81" y="25"/>
                    <a:pt x="81" y="25"/>
                    <a:pt x="81" y="26"/>
                  </a:cubicBezTo>
                  <a:cubicBezTo>
                    <a:pt x="82" y="26"/>
                    <a:pt x="82" y="26"/>
                    <a:pt x="82" y="26"/>
                  </a:cubicBezTo>
                  <a:cubicBezTo>
                    <a:pt x="83" y="26"/>
                    <a:pt x="83" y="26"/>
                    <a:pt x="83" y="27"/>
                  </a:cubicBezTo>
                  <a:cubicBezTo>
                    <a:pt x="83" y="27"/>
                    <a:pt x="84" y="27"/>
                    <a:pt x="84" y="27"/>
                  </a:cubicBezTo>
                  <a:cubicBezTo>
                    <a:pt x="84" y="28"/>
                    <a:pt x="84" y="28"/>
                    <a:pt x="83" y="28"/>
                  </a:cubicBezTo>
                  <a:cubicBezTo>
                    <a:pt x="83" y="28"/>
                    <a:pt x="83" y="28"/>
                    <a:pt x="82" y="29"/>
                  </a:cubicBezTo>
                  <a:cubicBezTo>
                    <a:pt x="82" y="29"/>
                    <a:pt x="82" y="29"/>
                    <a:pt x="82" y="29"/>
                  </a:cubicBezTo>
                  <a:cubicBezTo>
                    <a:pt x="82" y="29"/>
                    <a:pt x="82" y="30"/>
                    <a:pt x="82" y="30"/>
                  </a:cubicBezTo>
                  <a:cubicBezTo>
                    <a:pt x="81" y="30"/>
                    <a:pt x="81" y="30"/>
                    <a:pt x="81" y="31"/>
                  </a:cubicBezTo>
                  <a:cubicBezTo>
                    <a:pt x="81" y="31"/>
                    <a:pt x="81" y="31"/>
                    <a:pt x="80" y="32"/>
                  </a:cubicBezTo>
                  <a:cubicBezTo>
                    <a:pt x="80" y="32"/>
                    <a:pt x="79" y="31"/>
                    <a:pt x="79" y="31"/>
                  </a:cubicBezTo>
                  <a:cubicBezTo>
                    <a:pt x="78" y="31"/>
                    <a:pt x="78" y="31"/>
                    <a:pt x="77" y="32"/>
                  </a:cubicBezTo>
                  <a:cubicBezTo>
                    <a:pt x="77" y="32"/>
                    <a:pt x="76" y="32"/>
                    <a:pt x="76" y="32"/>
                  </a:cubicBezTo>
                  <a:cubicBezTo>
                    <a:pt x="76" y="32"/>
                    <a:pt x="75" y="31"/>
                    <a:pt x="75" y="32"/>
                  </a:cubicBezTo>
                  <a:cubicBezTo>
                    <a:pt x="75" y="32"/>
                    <a:pt x="74" y="32"/>
                    <a:pt x="74" y="32"/>
                  </a:cubicBezTo>
                  <a:cubicBezTo>
                    <a:pt x="74" y="32"/>
                    <a:pt x="74" y="32"/>
                    <a:pt x="73" y="32"/>
                  </a:cubicBezTo>
                  <a:cubicBezTo>
                    <a:pt x="73" y="33"/>
                    <a:pt x="73" y="33"/>
                    <a:pt x="72" y="33"/>
                  </a:cubicBezTo>
                  <a:cubicBezTo>
                    <a:pt x="72" y="33"/>
                    <a:pt x="72" y="34"/>
                    <a:pt x="71" y="34"/>
                  </a:cubicBezTo>
                  <a:cubicBezTo>
                    <a:pt x="71" y="34"/>
                    <a:pt x="71" y="34"/>
                    <a:pt x="70" y="34"/>
                  </a:cubicBezTo>
                  <a:cubicBezTo>
                    <a:pt x="70" y="34"/>
                    <a:pt x="70" y="33"/>
                    <a:pt x="70" y="33"/>
                  </a:cubicBezTo>
                  <a:cubicBezTo>
                    <a:pt x="70" y="33"/>
                    <a:pt x="69" y="33"/>
                    <a:pt x="69" y="33"/>
                  </a:cubicBezTo>
                  <a:cubicBezTo>
                    <a:pt x="69" y="33"/>
                    <a:pt x="69" y="33"/>
                    <a:pt x="68" y="33"/>
                  </a:cubicBezTo>
                  <a:cubicBezTo>
                    <a:pt x="68" y="33"/>
                    <a:pt x="67" y="33"/>
                    <a:pt x="67" y="33"/>
                  </a:cubicBezTo>
                  <a:cubicBezTo>
                    <a:pt x="66" y="33"/>
                    <a:pt x="66" y="33"/>
                    <a:pt x="66" y="33"/>
                  </a:cubicBezTo>
                  <a:cubicBezTo>
                    <a:pt x="65" y="32"/>
                    <a:pt x="65" y="32"/>
                    <a:pt x="65" y="32"/>
                  </a:cubicBezTo>
                  <a:cubicBezTo>
                    <a:pt x="64" y="32"/>
                    <a:pt x="64" y="32"/>
                    <a:pt x="64" y="32"/>
                  </a:cubicBezTo>
                  <a:cubicBezTo>
                    <a:pt x="63" y="32"/>
                    <a:pt x="63" y="32"/>
                    <a:pt x="63" y="32"/>
                  </a:cubicBezTo>
                  <a:cubicBezTo>
                    <a:pt x="62" y="31"/>
                    <a:pt x="62" y="31"/>
                    <a:pt x="61" y="31"/>
                  </a:cubicBezTo>
                  <a:cubicBezTo>
                    <a:pt x="61" y="31"/>
                    <a:pt x="61" y="31"/>
                    <a:pt x="60" y="31"/>
                  </a:cubicBezTo>
                  <a:cubicBezTo>
                    <a:pt x="60" y="31"/>
                    <a:pt x="59" y="31"/>
                    <a:pt x="59" y="31"/>
                  </a:cubicBezTo>
                  <a:cubicBezTo>
                    <a:pt x="58" y="31"/>
                    <a:pt x="58" y="31"/>
                    <a:pt x="57" y="31"/>
                  </a:cubicBezTo>
                  <a:cubicBezTo>
                    <a:pt x="56" y="31"/>
                    <a:pt x="56" y="31"/>
                    <a:pt x="55" y="31"/>
                  </a:cubicBezTo>
                  <a:cubicBezTo>
                    <a:pt x="54" y="31"/>
                    <a:pt x="54" y="31"/>
                    <a:pt x="53" y="31"/>
                  </a:cubicBezTo>
                  <a:cubicBezTo>
                    <a:pt x="52" y="31"/>
                    <a:pt x="51" y="31"/>
                    <a:pt x="50" y="31"/>
                  </a:cubicBezTo>
                  <a:cubicBezTo>
                    <a:pt x="50" y="31"/>
                    <a:pt x="50" y="31"/>
                    <a:pt x="49" y="30"/>
                  </a:cubicBezTo>
                  <a:cubicBezTo>
                    <a:pt x="49" y="30"/>
                    <a:pt x="49" y="30"/>
                    <a:pt x="48" y="29"/>
                  </a:cubicBezTo>
                  <a:cubicBezTo>
                    <a:pt x="47" y="29"/>
                    <a:pt x="47" y="28"/>
                    <a:pt x="46" y="28"/>
                  </a:cubicBezTo>
                  <a:cubicBezTo>
                    <a:pt x="46" y="27"/>
                    <a:pt x="46" y="27"/>
                    <a:pt x="46" y="27"/>
                  </a:cubicBezTo>
                  <a:cubicBezTo>
                    <a:pt x="45" y="26"/>
                    <a:pt x="45" y="26"/>
                    <a:pt x="44" y="26"/>
                  </a:cubicBezTo>
                  <a:cubicBezTo>
                    <a:pt x="44" y="25"/>
                    <a:pt x="44" y="25"/>
                    <a:pt x="43" y="25"/>
                  </a:cubicBezTo>
                  <a:cubicBezTo>
                    <a:pt x="42" y="25"/>
                    <a:pt x="42" y="25"/>
                    <a:pt x="42" y="24"/>
                  </a:cubicBezTo>
                  <a:cubicBezTo>
                    <a:pt x="41" y="24"/>
                    <a:pt x="41" y="24"/>
                    <a:pt x="41" y="24"/>
                  </a:cubicBezTo>
                  <a:cubicBezTo>
                    <a:pt x="41" y="24"/>
                    <a:pt x="40" y="24"/>
                    <a:pt x="40" y="23"/>
                  </a:cubicBezTo>
                  <a:cubicBezTo>
                    <a:pt x="40" y="23"/>
                    <a:pt x="40" y="23"/>
                    <a:pt x="39" y="23"/>
                  </a:cubicBezTo>
                  <a:cubicBezTo>
                    <a:pt x="39" y="22"/>
                    <a:pt x="39" y="22"/>
                    <a:pt x="38" y="22"/>
                  </a:cubicBezTo>
                  <a:cubicBezTo>
                    <a:pt x="38" y="21"/>
                    <a:pt x="37" y="21"/>
                    <a:pt x="37" y="21"/>
                  </a:cubicBezTo>
                  <a:cubicBezTo>
                    <a:pt x="36" y="21"/>
                    <a:pt x="36" y="21"/>
                    <a:pt x="35" y="21"/>
                  </a:cubicBezTo>
                  <a:cubicBezTo>
                    <a:pt x="34" y="21"/>
                    <a:pt x="34" y="22"/>
                    <a:pt x="33" y="21"/>
                  </a:cubicBezTo>
                  <a:cubicBezTo>
                    <a:pt x="33" y="21"/>
                    <a:pt x="33" y="21"/>
                    <a:pt x="33" y="20"/>
                  </a:cubicBezTo>
                  <a:cubicBezTo>
                    <a:pt x="32" y="20"/>
                    <a:pt x="33" y="19"/>
                    <a:pt x="32" y="19"/>
                  </a:cubicBezTo>
                  <a:cubicBezTo>
                    <a:pt x="32" y="19"/>
                    <a:pt x="32" y="19"/>
                    <a:pt x="32" y="18"/>
                  </a:cubicBezTo>
                  <a:cubicBezTo>
                    <a:pt x="32" y="18"/>
                    <a:pt x="31" y="18"/>
                    <a:pt x="31" y="17"/>
                  </a:cubicBezTo>
                  <a:cubicBezTo>
                    <a:pt x="30" y="17"/>
                    <a:pt x="30" y="16"/>
                    <a:pt x="29" y="16"/>
                  </a:cubicBezTo>
                  <a:cubicBezTo>
                    <a:pt x="29" y="16"/>
                    <a:pt x="28" y="17"/>
                    <a:pt x="28" y="17"/>
                  </a:cubicBezTo>
                  <a:cubicBezTo>
                    <a:pt x="27" y="16"/>
                    <a:pt x="27" y="16"/>
                    <a:pt x="27" y="16"/>
                  </a:cubicBezTo>
                  <a:cubicBezTo>
                    <a:pt x="26" y="15"/>
                    <a:pt x="26" y="15"/>
                    <a:pt x="26" y="14"/>
                  </a:cubicBezTo>
                  <a:cubicBezTo>
                    <a:pt x="26" y="14"/>
                    <a:pt x="26" y="13"/>
                    <a:pt x="25" y="13"/>
                  </a:cubicBezTo>
                  <a:cubicBezTo>
                    <a:pt x="25" y="12"/>
                    <a:pt x="24" y="13"/>
                    <a:pt x="24" y="12"/>
                  </a:cubicBezTo>
                  <a:cubicBezTo>
                    <a:pt x="24" y="12"/>
                    <a:pt x="24" y="12"/>
                    <a:pt x="24" y="12"/>
                  </a:cubicBezTo>
                  <a:cubicBezTo>
                    <a:pt x="23" y="12"/>
                    <a:pt x="23" y="12"/>
                    <a:pt x="22" y="12"/>
                  </a:cubicBezTo>
                  <a:cubicBezTo>
                    <a:pt x="21" y="12"/>
                    <a:pt x="21" y="12"/>
                    <a:pt x="20" y="13"/>
                  </a:cubicBezTo>
                  <a:cubicBezTo>
                    <a:pt x="19" y="13"/>
                    <a:pt x="19" y="14"/>
                    <a:pt x="19" y="15"/>
                  </a:cubicBezTo>
                  <a:cubicBezTo>
                    <a:pt x="19" y="15"/>
                    <a:pt x="19" y="15"/>
                    <a:pt x="19" y="16"/>
                  </a:cubicBezTo>
                  <a:cubicBezTo>
                    <a:pt x="19" y="16"/>
                    <a:pt x="19" y="16"/>
                    <a:pt x="19" y="17"/>
                  </a:cubicBezTo>
                  <a:cubicBezTo>
                    <a:pt x="19" y="17"/>
                    <a:pt x="19" y="17"/>
                    <a:pt x="19" y="17"/>
                  </a:cubicBezTo>
                  <a:cubicBezTo>
                    <a:pt x="19" y="18"/>
                    <a:pt x="19" y="18"/>
                    <a:pt x="18" y="18"/>
                  </a:cubicBezTo>
                  <a:cubicBezTo>
                    <a:pt x="18" y="18"/>
                    <a:pt x="18" y="18"/>
                    <a:pt x="17" y="18"/>
                  </a:cubicBezTo>
                  <a:cubicBezTo>
                    <a:pt x="17" y="18"/>
                    <a:pt x="17" y="18"/>
                    <a:pt x="16" y="18"/>
                  </a:cubicBezTo>
                  <a:cubicBezTo>
                    <a:pt x="16" y="18"/>
                    <a:pt x="16" y="18"/>
                    <a:pt x="16" y="18"/>
                  </a:cubicBezTo>
                  <a:cubicBezTo>
                    <a:pt x="15" y="18"/>
                    <a:pt x="15" y="18"/>
                    <a:pt x="15" y="17"/>
                  </a:cubicBezTo>
                  <a:cubicBezTo>
                    <a:pt x="14" y="17"/>
                    <a:pt x="14" y="18"/>
                    <a:pt x="14" y="19"/>
                  </a:cubicBezTo>
                  <a:cubicBezTo>
                    <a:pt x="14" y="20"/>
                    <a:pt x="14" y="20"/>
                    <a:pt x="14" y="21"/>
                  </a:cubicBezTo>
                  <a:cubicBezTo>
                    <a:pt x="14" y="22"/>
                    <a:pt x="15" y="22"/>
                    <a:pt x="15" y="22"/>
                  </a:cubicBezTo>
                  <a:cubicBezTo>
                    <a:pt x="15" y="23"/>
                    <a:pt x="15" y="23"/>
                    <a:pt x="15" y="24"/>
                  </a:cubicBezTo>
                  <a:cubicBezTo>
                    <a:pt x="15" y="24"/>
                    <a:pt x="14" y="23"/>
                    <a:pt x="14" y="23"/>
                  </a:cubicBezTo>
                  <a:cubicBezTo>
                    <a:pt x="13" y="23"/>
                    <a:pt x="13" y="23"/>
                    <a:pt x="13" y="23"/>
                  </a:cubicBezTo>
                  <a:cubicBezTo>
                    <a:pt x="12" y="23"/>
                    <a:pt x="11" y="23"/>
                    <a:pt x="11" y="23"/>
                  </a:cubicBezTo>
                  <a:cubicBezTo>
                    <a:pt x="10" y="23"/>
                    <a:pt x="10" y="23"/>
                    <a:pt x="10" y="23"/>
                  </a:cubicBezTo>
                  <a:cubicBezTo>
                    <a:pt x="10" y="24"/>
                    <a:pt x="10" y="24"/>
                    <a:pt x="10" y="24"/>
                  </a:cubicBezTo>
                  <a:cubicBezTo>
                    <a:pt x="10" y="24"/>
                    <a:pt x="10" y="24"/>
                    <a:pt x="10" y="24"/>
                  </a:cubicBezTo>
                  <a:cubicBezTo>
                    <a:pt x="10" y="25"/>
                    <a:pt x="11" y="24"/>
                    <a:pt x="11" y="25"/>
                  </a:cubicBezTo>
                  <a:cubicBezTo>
                    <a:pt x="11" y="25"/>
                    <a:pt x="11" y="25"/>
                    <a:pt x="11" y="26"/>
                  </a:cubicBezTo>
                  <a:cubicBezTo>
                    <a:pt x="12" y="26"/>
                    <a:pt x="12" y="26"/>
                    <a:pt x="12" y="27"/>
                  </a:cubicBezTo>
                  <a:cubicBezTo>
                    <a:pt x="12" y="27"/>
                    <a:pt x="13" y="28"/>
                    <a:pt x="13" y="28"/>
                  </a:cubicBezTo>
                  <a:cubicBezTo>
                    <a:pt x="13" y="29"/>
                    <a:pt x="13" y="29"/>
                    <a:pt x="13" y="30"/>
                  </a:cubicBezTo>
                  <a:cubicBezTo>
                    <a:pt x="12" y="30"/>
                    <a:pt x="12" y="30"/>
                    <a:pt x="12" y="30"/>
                  </a:cubicBezTo>
                  <a:cubicBezTo>
                    <a:pt x="12" y="31"/>
                    <a:pt x="12" y="31"/>
                    <a:pt x="12" y="32"/>
                  </a:cubicBezTo>
                  <a:cubicBezTo>
                    <a:pt x="12" y="32"/>
                    <a:pt x="12" y="33"/>
                    <a:pt x="12" y="33"/>
                  </a:cubicBezTo>
                  <a:cubicBezTo>
                    <a:pt x="11" y="33"/>
                    <a:pt x="11" y="33"/>
                    <a:pt x="10" y="33"/>
                  </a:cubicBezTo>
                  <a:cubicBezTo>
                    <a:pt x="10" y="33"/>
                    <a:pt x="10" y="34"/>
                    <a:pt x="9" y="34"/>
                  </a:cubicBezTo>
                  <a:cubicBezTo>
                    <a:pt x="9" y="35"/>
                    <a:pt x="9" y="34"/>
                    <a:pt x="9" y="35"/>
                  </a:cubicBezTo>
                  <a:cubicBezTo>
                    <a:pt x="8" y="35"/>
                    <a:pt x="8" y="35"/>
                    <a:pt x="7" y="35"/>
                  </a:cubicBezTo>
                  <a:cubicBezTo>
                    <a:pt x="6" y="35"/>
                    <a:pt x="6" y="35"/>
                    <a:pt x="6" y="35"/>
                  </a:cubicBezTo>
                  <a:cubicBezTo>
                    <a:pt x="5" y="35"/>
                    <a:pt x="5" y="35"/>
                    <a:pt x="5" y="35"/>
                  </a:cubicBezTo>
                  <a:cubicBezTo>
                    <a:pt x="4" y="35"/>
                    <a:pt x="4" y="36"/>
                    <a:pt x="4" y="36"/>
                  </a:cubicBezTo>
                  <a:cubicBezTo>
                    <a:pt x="4" y="36"/>
                    <a:pt x="4" y="36"/>
                    <a:pt x="3" y="36"/>
                  </a:cubicBezTo>
                  <a:cubicBezTo>
                    <a:pt x="3" y="37"/>
                    <a:pt x="3" y="37"/>
                    <a:pt x="2" y="37"/>
                  </a:cubicBezTo>
                  <a:cubicBezTo>
                    <a:pt x="2" y="37"/>
                    <a:pt x="2" y="37"/>
                    <a:pt x="1" y="38"/>
                  </a:cubicBezTo>
                  <a:cubicBezTo>
                    <a:pt x="1" y="38"/>
                    <a:pt x="1" y="38"/>
                    <a:pt x="1" y="39"/>
                  </a:cubicBezTo>
                  <a:cubicBezTo>
                    <a:pt x="0" y="39"/>
                    <a:pt x="1" y="39"/>
                    <a:pt x="0" y="39"/>
                  </a:cubicBezTo>
                  <a:cubicBezTo>
                    <a:pt x="0" y="39"/>
                    <a:pt x="0" y="39"/>
                    <a:pt x="0" y="39"/>
                  </a:cubicBezTo>
                  <a:cubicBezTo>
                    <a:pt x="0" y="39"/>
                    <a:pt x="0" y="39"/>
                    <a:pt x="0" y="39"/>
                  </a:cubicBezTo>
                  <a:cubicBezTo>
                    <a:pt x="1" y="40"/>
                    <a:pt x="1" y="40"/>
                    <a:pt x="1" y="41"/>
                  </a:cubicBezTo>
                  <a:cubicBezTo>
                    <a:pt x="1" y="41"/>
                    <a:pt x="1" y="42"/>
                    <a:pt x="1" y="42"/>
                  </a:cubicBezTo>
                  <a:cubicBezTo>
                    <a:pt x="1" y="43"/>
                    <a:pt x="2" y="43"/>
                    <a:pt x="2" y="43"/>
                  </a:cubicBezTo>
                  <a:cubicBezTo>
                    <a:pt x="3" y="43"/>
                    <a:pt x="4" y="42"/>
                    <a:pt x="4" y="43"/>
                  </a:cubicBezTo>
                  <a:cubicBezTo>
                    <a:pt x="5" y="43"/>
                    <a:pt x="5" y="43"/>
                    <a:pt x="5" y="44"/>
                  </a:cubicBezTo>
                  <a:cubicBezTo>
                    <a:pt x="5" y="44"/>
                    <a:pt x="5" y="45"/>
                    <a:pt x="5" y="45"/>
                  </a:cubicBezTo>
                  <a:cubicBezTo>
                    <a:pt x="5" y="45"/>
                    <a:pt x="5" y="46"/>
                    <a:pt x="5" y="46"/>
                  </a:cubicBezTo>
                  <a:cubicBezTo>
                    <a:pt x="5" y="46"/>
                    <a:pt x="5" y="46"/>
                    <a:pt x="5" y="46"/>
                  </a:cubicBezTo>
                  <a:cubicBezTo>
                    <a:pt x="5" y="46"/>
                    <a:pt x="5" y="46"/>
                    <a:pt x="6" y="46"/>
                  </a:cubicBezTo>
                  <a:cubicBezTo>
                    <a:pt x="6" y="47"/>
                    <a:pt x="6" y="47"/>
                    <a:pt x="6" y="47"/>
                  </a:cubicBezTo>
                  <a:cubicBezTo>
                    <a:pt x="6" y="47"/>
                    <a:pt x="7" y="47"/>
                    <a:pt x="7" y="47"/>
                  </a:cubicBezTo>
                  <a:cubicBezTo>
                    <a:pt x="7" y="47"/>
                    <a:pt x="8" y="47"/>
                    <a:pt x="8" y="48"/>
                  </a:cubicBezTo>
                  <a:cubicBezTo>
                    <a:pt x="8" y="48"/>
                    <a:pt x="8" y="48"/>
                    <a:pt x="8" y="48"/>
                  </a:cubicBezTo>
                  <a:cubicBezTo>
                    <a:pt x="8" y="49"/>
                    <a:pt x="8" y="49"/>
                    <a:pt x="8" y="49"/>
                  </a:cubicBezTo>
                  <a:cubicBezTo>
                    <a:pt x="8" y="49"/>
                    <a:pt x="9" y="49"/>
                    <a:pt x="9" y="50"/>
                  </a:cubicBezTo>
                  <a:cubicBezTo>
                    <a:pt x="9" y="50"/>
                    <a:pt x="10" y="50"/>
                    <a:pt x="10" y="50"/>
                  </a:cubicBezTo>
                  <a:cubicBezTo>
                    <a:pt x="11" y="50"/>
                    <a:pt x="11" y="50"/>
                    <a:pt x="11" y="50"/>
                  </a:cubicBezTo>
                  <a:cubicBezTo>
                    <a:pt x="12" y="51"/>
                    <a:pt x="12" y="51"/>
                    <a:pt x="13" y="51"/>
                  </a:cubicBezTo>
                  <a:cubicBezTo>
                    <a:pt x="12" y="51"/>
                    <a:pt x="12" y="51"/>
                    <a:pt x="12" y="51"/>
                  </a:cubicBezTo>
                  <a:cubicBezTo>
                    <a:pt x="13" y="52"/>
                    <a:pt x="13" y="51"/>
                    <a:pt x="14" y="52"/>
                  </a:cubicBezTo>
                  <a:cubicBezTo>
                    <a:pt x="14" y="52"/>
                    <a:pt x="15" y="52"/>
                    <a:pt x="15" y="53"/>
                  </a:cubicBezTo>
                  <a:cubicBezTo>
                    <a:pt x="16" y="53"/>
                    <a:pt x="16" y="53"/>
                    <a:pt x="17" y="54"/>
                  </a:cubicBezTo>
                  <a:cubicBezTo>
                    <a:pt x="17" y="54"/>
                    <a:pt x="17" y="55"/>
                    <a:pt x="17" y="55"/>
                  </a:cubicBezTo>
                  <a:cubicBezTo>
                    <a:pt x="18" y="56"/>
                    <a:pt x="18" y="56"/>
                    <a:pt x="18" y="57"/>
                  </a:cubicBezTo>
                  <a:cubicBezTo>
                    <a:pt x="18" y="57"/>
                    <a:pt x="19" y="57"/>
                    <a:pt x="19" y="58"/>
                  </a:cubicBezTo>
                  <a:cubicBezTo>
                    <a:pt x="19" y="58"/>
                    <a:pt x="19" y="59"/>
                    <a:pt x="19" y="59"/>
                  </a:cubicBezTo>
                  <a:cubicBezTo>
                    <a:pt x="19" y="60"/>
                    <a:pt x="18" y="60"/>
                    <a:pt x="18" y="60"/>
                  </a:cubicBezTo>
                  <a:cubicBezTo>
                    <a:pt x="17" y="61"/>
                    <a:pt x="17" y="62"/>
                    <a:pt x="18" y="62"/>
                  </a:cubicBezTo>
                  <a:cubicBezTo>
                    <a:pt x="18" y="63"/>
                    <a:pt x="19" y="62"/>
                    <a:pt x="19" y="63"/>
                  </a:cubicBezTo>
                  <a:cubicBezTo>
                    <a:pt x="20" y="63"/>
                    <a:pt x="20" y="64"/>
                    <a:pt x="21" y="64"/>
                  </a:cubicBezTo>
                  <a:cubicBezTo>
                    <a:pt x="21" y="64"/>
                    <a:pt x="22" y="64"/>
                    <a:pt x="22" y="64"/>
                  </a:cubicBezTo>
                  <a:cubicBezTo>
                    <a:pt x="23" y="64"/>
                    <a:pt x="23" y="64"/>
                    <a:pt x="23" y="64"/>
                  </a:cubicBezTo>
                  <a:cubicBezTo>
                    <a:pt x="23" y="64"/>
                    <a:pt x="24" y="64"/>
                    <a:pt x="24" y="64"/>
                  </a:cubicBezTo>
                  <a:cubicBezTo>
                    <a:pt x="24" y="64"/>
                    <a:pt x="25" y="65"/>
                    <a:pt x="25" y="65"/>
                  </a:cubicBezTo>
                  <a:cubicBezTo>
                    <a:pt x="25" y="65"/>
                    <a:pt x="25" y="65"/>
                    <a:pt x="26" y="65"/>
                  </a:cubicBezTo>
                  <a:cubicBezTo>
                    <a:pt x="26" y="66"/>
                    <a:pt x="26" y="66"/>
                    <a:pt x="27" y="66"/>
                  </a:cubicBezTo>
                  <a:cubicBezTo>
                    <a:pt x="27" y="66"/>
                    <a:pt x="27" y="66"/>
                    <a:pt x="28" y="66"/>
                  </a:cubicBezTo>
                  <a:cubicBezTo>
                    <a:pt x="28" y="67"/>
                    <a:pt x="28" y="67"/>
                    <a:pt x="28" y="67"/>
                  </a:cubicBezTo>
                  <a:cubicBezTo>
                    <a:pt x="29" y="67"/>
                    <a:pt x="29" y="67"/>
                    <a:pt x="29" y="67"/>
                  </a:cubicBezTo>
                  <a:cubicBezTo>
                    <a:pt x="30" y="68"/>
                    <a:pt x="30" y="68"/>
                    <a:pt x="31" y="68"/>
                  </a:cubicBezTo>
                  <a:cubicBezTo>
                    <a:pt x="31" y="69"/>
                    <a:pt x="31" y="69"/>
                    <a:pt x="32" y="69"/>
                  </a:cubicBezTo>
                  <a:cubicBezTo>
                    <a:pt x="32" y="69"/>
                    <a:pt x="32" y="69"/>
                    <a:pt x="33" y="69"/>
                  </a:cubicBezTo>
                  <a:cubicBezTo>
                    <a:pt x="33" y="69"/>
                    <a:pt x="33" y="69"/>
                    <a:pt x="34" y="69"/>
                  </a:cubicBezTo>
                  <a:cubicBezTo>
                    <a:pt x="34" y="69"/>
                    <a:pt x="34" y="70"/>
                    <a:pt x="34" y="70"/>
                  </a:cubicBezTo>
                  <a:cubicBezTo>
                    <a:pt x="35" y="71"/>
                    <a:pt x="35" y="71"/>
                    <a:pt x="36" y="71"/>
                  </a:cubicBezTo>
                  <a:cubicBezTo>
                    <a:pt x="36" y="71"/>
                    <a:pt x="37" y="70"/>
                    <a:pt x="37" y="70"/>
                  </a:cubicBezTo>
                  <a:cubicBezTo>
                    <a:pt x="38" y="70"/>
                    <a:pt x="38" y="70"/>
                    <a:pt x="38" y="70"/>
                  </a:cubicBezTo>
                  <a:cubicBezTo>
                    <a:pt x="39" y="70"/>
                    <a:pt x="39" y="71"/>
                    <a:pt x="39" y="71"/>
                  </a:cubicBezTo>
                  <a:cubicBezTo>
                    <a:pt x="40" y="71"/>
                    <a:pt x="40" y="71"/>
                    <a:pt x="40" y="71"/>
                  </a:cubicBezTo>
                  <a:cubicBezTo>
                    <a:pt x="40" y="71"/>
                    <a:pt x="40" y="71"/>
                    <a:pt x="40" y="71"/>
                  </a:cubicBezTo>
                  <a:cubicBezTo>
                    <a:pt x="41" y="72"/>
                    <a:pt x="41" y="72"/>
                    <a:pt x="41" y="72"/>
                  </a:cubicBezTo>
                  <a:cubicBezTo>
                    <a:pt x="42" y="72"/>
                    <a:pt x="42" y="72"/>
                    <a:pt x="42" y="72"/>
                  </a:cubicBezTo>
                  <a:cubicBezTo>
                    <a:pt x="42" y="71"/>
                    <a:pt x="43" y="71"/>
                    <a:pt x="43" y="71"/>
                  </a:cubicBezTo>
                  <a:cubicBezTo>
                    <a:pt x="44" y="71"/>
                    <a:pt x="44" y="71"/>
                    <a:pt x="45" y="71"/>
                  </a:cubicBezTo>
                  <a:cubicBezTo>
                    <a:pt x="45" y="72"/>
                    <a:pt x="45" y="72"/>
                    <a:pt x="45" y="72"/>
                  </a:cubicBezTo>
                  <a:cubicBezTo>
                    <a:pt x="46" y="73"/>
                    <a:pt x="46" y="72"/>
                    <a:pt x="46" y="72"/>
                  </a:cubicBezTo>
                  <a:cubicBezTo>
                    <a:pt x="47" y="72"/>
                    <a:pt x="47" y="72"/>
                    <a:pt x="48" y="71"/>
                  </a:cubicBezTo>
                  <a:cubicBezTo>
                    <a:pt x="48" y="71"/>
                    <a:pt x="48" y="71"/>
                    <a:pt x="48" y="71"/>
                  </a:cubicBezTo>
                  <a:cubicBezTo>
                    <a:pt x="48" y="71"/>
                    <a:pt x="48" y="72"/>
                    <a:pt x="49" y="72"/>
                  </a:cubicBezTo>
                  <a:cubicBezTo>
                    <a:pt x="49" y="72"/>
                    <a:pt x="49" y="72"/>
                    <a:pt x="50" y="71"/>
                  </a:cubicBezTo>
                  <a:cubicBezTo>
                    <a:pt x="50" y="71"/>
                    <a:pt x="50" y="71"/>
                    <a:pt x="50" y="71"/>
                  </a:cubicBezTo>
                  <a:cubicBezTo>
                    <a:pt x="50" y="71"/>
                    <a:pt x="50" y="71"/>
                    <a:pt x="50" y="71"/>
                  </a:cubicBezTo>
                  <a:cubicBezTo>
                    <a:pt x="51" y="70"/>
                    <a:pt x="51" y="70"/>
                    <a:pt x="52" y="70"/>
                  </a:cubicBezTo>
                  <a:cubicBezTo>
                    <a:pt x="52" y="70"/>
                    <a:pt x="53" y="70"/>
                    <a:pt x="53" y="70"/>
                  </a:cubicBezTo>
                  <a:cubicBezTo>
                    <a:pt x="53" y="70"/>
                    <a:pt x="53" y="70"/>
                    <a:pt x="54" y="70"/>
                  </a:cubicBezTo>
                  <a:cubicBezTo>
                    <a:pt x="54" y="70"/>
                    <a:pt x="54" y="70"/>
                    <a:pt x="55" y="70"/>
                  </a:cubicBezTo>
                  <a:cubicBezTo>
                    <a:pt x="55" y="70"/>
                    <a:pt x="56" y="70"/>
                    <a:pt x="56" y="70"/>
                  </a:cubicBezTo>
                  <a:cubicBezTo>
                    <a:pt x="57" y="70"/>
                    <a:pt x="57" y="70"/>
                    <a:pt x="58" y="70"/>
                  </a:cubicBezTo>
                  <a:cubicBezTo>
                    <a:pt x="58" y="70"/>
                    <a:pt x="59" y="69"/>
                    <a:pt x="59" y="69"/>
                  </a:cubicBezTo>
                  <a:cubicBezTo>
                    <a:pt x="59" y="69"/>
                    <a:pt x="60" y="70"/>
                    <a:pt x="60" y="70"/>
                  </a:cubicBezTo>
                  <a:cubicBezTo>
                    <a:pt x="61" y="70"/>
                    <a:pt x="61" y="69"/>
                    <a:pt x="62" y="69"/>
                  </a:cubicBezTo>
                  <a:cubicBezTo>
                    <a:pt x="63" y="69"/>
                    <a:pt x="63" y="69"/>
                    <a:pt x="63" y="69"/>
                  </a:cubicBezTo>
                  <a:cubicBezTo>
                    <a:pt x="64" y="69"/>
                    <a:pt x="64" y="70"/>
                    <a:pt x="64" y="70"/>
                  </a:cubicBezTo>
                  <a:cubicBezTo>
                    <a:pt x="65" y="71"/>
                    <a:pt x="65" y="71"/>
                    <a:pt x="65" y="71"/>
                  </a:cubicBezTo>
                  <a:cubicBezTo>
                    <a:pt x="66" y="71"/>
                    <a:pt x="66" y="71"/>
                    <a:pt x="66" y="71"/>
                  </a:cubicBezTo>
                  <a:cubicBezTo>
                    <a:pt x="66" y="71"/>
                    <a:pt x="66" y="71"/>
                    <a:pt x="66" y="71"/>
                  </a:cubicBezTo>
                  <a:cubicBezTo>
                    <a:pt x="66" y="71"/>
                    <a:pt x="66" y="71"/>
                    <a:pt x="66" y="72"/>
                  </a:cubicBezTo>
                  <a:cubicBezTo>
                    <a:pt x="67" y="72"/>
                    <a:pt x="67" y="72"/>
                    <a:pt x="67" y="73"/>
                  </a:cubicBezTo>
                  <a:cubicBezTo>
                    <a:pt x="68" y="73"/>
                    <a:pt x="68" y="74"/>
                    <a:pt x="69" y="74"/>
                  </a:cubicBezTo>
                  <a:cubicBezTo>
                    <a:pt x="69" y="75"/>
                    <a:pt x="69" y="75"/>
                    <a:pt x="69" y="75"/>
                  </a:cubicBezTo>
                  <a:cubicBezTo>
                    <a:pt x="70" y="76"/>
                    <a:pt x="69" y="76"/>
                    <a:pt x="70" y="77"/>
                  </a:cubicBezTo>
                  <a:cubicBezTo>
                    <a:pt x="70" y="78"/>
                    <a:pt x="70" y="78"/>
                    <a:pt x="70" y="78"/>
                  </a:cubicBezTo>
                  <a:cubicBezTo>
                    <a:pt x="70" y="79"/>
                    <a:pt x="69" y="79"/>
                    <a:pt x="69" y="80"/>
                  </a:cubicBezTo>
                  <a:cubicBezTo>
                    <a:pt x="68" y="80"/>
                    <a:pt x="68" y="81"/>
                    <a:pt x="68" y="81"/>
                  </a:cubicBezTo>
                  <a:cubicBezTo>
                    <a:pt x="67" y="82"/>
                    <a:pt x="68" y="82"/>
                    <a:pt x="68" y="83"/>
                  </a:cubicBezTo>
                  <a:cubicBezTo>
                    <a:pt x="68" y="83"/>
                    <a:pt x="68" y="84"/>
                    <a:pt x="69" y="84"/>
                  </a:cubicBezTo>
                  <a:cubicBezTo>
                    <a:pt x="69" y="84"/>
                    <a:pt x="70" y="84"/>
                    <a:pt x="70" y="84"/>
                  </a:cubicBezTo>
                  <a:cubicBezTo>
                    <a:pt x="71" y="84"/>
                    <a:pt x="71" y="83"/>
                    <a:pt x="71" y="84"/>
                  </a:cubicBezTo>
                  <a:cubicBezTo>
                    <a:pt x="72" y="84"/>
                    <a:pt x="71" y="85"/>
                    <a:pt x="72" y="85"/>
                  </a:cubicBezTo>
                  <a:cubicBezTo>
                    <a:pt x="72" y="86"/>
                    <a:pt x="72" y="86"/>
                    <a:pt x="72" y="87"/>
                  </a:cubicBezTo>
                  <a:cubicBezTo>
                    <a:pt x="73" y="87"/>
                    <a:pt x="73" y="87"/>
                    <a:pt x="73" y="87"/>
                  </a:cubicBezTo>
                  <a:cubicBezTo>
                    <a:pt x="74" y="87"/>
                    <a:pt x="74" y="87"/>
                    <a:pt x="74" y="88"/>
                  </a:cubicBezTo>
                  <a:cubicBezTo>
                    <a:pt x="74" y="88"/>
                    <a:pt x="73" y="88"/>
                    <a:pt x="73" y="89"/>
                  </a:cubicBezTo>
                  <a:cubicBezTo>
                    <a:pt x="73" y="89"/>
                    <a:pt x="73" y="89"/>
                    <a:pt x="73" y="90"/>
                  </a:cubicBezTo>
                  <a:cubicBezTo>
                    <a:pt x="74" y="90"/>
                    <a:pt x="74" y="90"/>
                    <a:pt x="75" y="90"/>
                  </a:cubicBezTo>
                  <a:cubicBezTo>
                    <a:pt x="75" y="90"/>
                    <a:pt x="75" y="91"/>
                    <a:pt x="76" y="91"/>
                  </a:cubicBezTo>
                  <a:cubicBezTo>
                    <a:pt x="76" y="92"/>
                    <a:pt x="77" y="92"/>
                    <a:pt x="77" y="92"/>
                  </a:cubicBezTo>
                  <a:cubicBezTo>
                    <a:pt x="77" y="92"/>
                    <a:pt x="77" y="92"/>
                    <a:pt x="77" y="92"/>
                  </a:cubicBezTo>
                  <a:cubicBezTo>
                    <a:pt x="78" y="92"/>
                    <a:pt x="78" y="92"/>
                    <a:pt x="79" y="92"/>
                  </a:cubicBezTo>
                  <a:cubicBezTo>
                    <a:pt x="79" y="92"/>
                    <a:pt x="79" y="93"/>
                    <a:pt x="80" y="92"/>
                  </a:cubicBezTo>
                  <a:cubicBezTo>
                    <a:pt x="80" y="92"/>
                    <a:pt x="80" y="92"/>
                    <a:pt x="80" y="91"/>
                  </a:cubicBezTo>
                  <a:cubicBezTo>
                    <a:pt x="80" y="91"/>
                    <a:pt x="79" y="91"/>
                    <a:pt x="79" y="90"/>
                  </a:cubicBezTo>
                  <a:cubicBezTo>
                    <a:pt x="79" y="90"/>
                    <a:pt x="79" y="89"/>
                    <a:pt x="79" y="89"/>
                  </a:cubicBezTo>
                  <a:cubicBezTo>
                    <a:pt x="80" y="89"/>
                    <a:pt x="80" y="89"/>
                    <a:pt x="80" y="89"/>
                  </a:cubicBezTo>
                  <a:cubicBezTo>
                    <a:pt x="81" y="89"/>
                    <a:pt x="81" y="89"/>
                    <a:pt x="81" y="89"/>
                  </a:cubicBezTo>
                  <a:cubicBezTo>
                    <a:pt x="81" y="88"/>
                    <a:pt x="81" y="88"/>
                    <a:pt x="81" y="88"/>
                  </a:cubicBezTo>
                  <a:cubicBezTo>
                    <a:pt x="81" y="88"/>
                    <a:pt x="82" y="88"/>
                    <a:pt x="82" y="88"/>
                  </a:cubicBezTo>
                  <a:cubicBezTo>
                    <a:pt x="83" y="88"/>
                    <a:pt x="83" y="88"/>
                    <a:pt x="83" y="88"/>
                  </a:cubicBezTo>
                  <a:cubicBezTo>
                    <a:pt x="84" y="88"/>
                    <a:pt x="84" y="88"/>
                    <a:pt x="84" y="88"/>
                  </a:cubicBezTo>
                  <a:cubicBezTo>
                    <a:pt x="85" y="88"/>
                    <a:pt x="85" y="88"/>
                    <a:pt x="85" y="88"/>
                  </a:cubicBezTo>
                  <a:cubicBezTo>
                    <a:pt x="86" y="88"/>
                    <a:pt x="86" y="88"/>
                    <a:pt x="86" y="87"/>
                  </a:cubicBezTo>
                  <a:cubicBezTo>
                    <a:pt x="87" y="87"/>
                    <a:pt x="87" y="87"/>
                    <a:pt x="87" y="87"/>
                  </a:cubicBezTo>
                  <a:cubicBezTo>
                    <a:pt x="87" y="86"/>
                    <a:pt x="87" y="86"/>
                    <a:pt x="88" y="86"/>
                  </a:cubicBezTo>
                  <a:cubicBezTo>
                    <a:pt x="88" y="86"/>
                    <a:pt x="88" y="87"/>
                    <a:pt x="89" y="87"/>
                  </a:cubicBezTo>
                  <a:cubicBezTo>
                    <a:pt x="89" y="87"/>
                    <a:pt x="90" y="87"/>
                    <a:pt x="90" y="87"/>
                  </a:cubicBezTo>
                  <a:cubicBezTo>
                    <a:pt x="91" y="87"/>
                    <a:pt x="91" y="87"/>
                    <a:pt x="91" y="87"/>
                  </a:cubicBezTo>
                  <a:cubicBezTo>
                    <a:pt x="92" y="88"/>
                    <a:pt x="92" y="88"/>
                    <a:pt x="92" y="88"/>
                  </a:cubicBezTo>
                  <a:cubicBezTo>
                    <a:pt x="91" y="88"/>
                    <a:pt x="91" y="88"/>
                    <a:pt x="91" y="89"/>
                  </a:cubicBezTo>
                  <a:cubicBezTo>
                    <a:pt x="91" y="89"/>
                    <a:pt x="91" y="89"/>
                    <a:pt x="92" y="89"/>
                  </a:cubicBezTo>
                  <a:cubicBezTo>
                    <a:pt x="92" y="90"/>
                    <a:pt x="92" y="90"/>
                    <a:pt x="93" y="90"/>
                  </a:cubicBezTo>
                  <a:cubicBezTo>
                    <a:pt x="93" y="91"/>
                    <a:pt x="93" y="91"/>
                    <a:pt x="94" y="91"/>
                  </a:cubicBezTo>
                  <a:cubicBezTo>
                    <a:pt x="94" y="91"/>
                    <a:pt x="95" y="91"/>
                    <a:pt x="95" y="91"/>
                  </a:cubicBezTo>
                  <a:cubicBezTo>
                    <a:pt x="95" y="91"/>
                    <a:pt x="95" y="91"/>
                    <a:pt x="96" y="9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2" name="Freeform 43"/>
            <p:cNvSpPr>
              <a:spLocks/>
            </p:cNvSpPr>
            <p:nvPr/>
          </p:nvSpPr>
          <p:spPr bwMode="auto">
            <a:xfrm>
              <a:off x="6978652" y="2632076"/>
              <a:ext cx="152400" cy="130175"/>
            </a:xfrm>
            <a:custGeom>
              <a:avLst/>
              <a:gdLst>
                <a:gd name="T0" fmla="*/ 6 w 14"/>
                <a:gd name="T1" fmla="*/ 12 h 12"/>
                <a:gd name="T2" fmla="*/ 6 w 14"/>
                <a:gd name="T3" fmla="*/ 12 h 12"/>
                <a:gd name="T4" fmla="*/ 7 w 14"/>
                <a:gd name="T5" fmla="*/ 11 h 12"/>
                <a:gd name="T6" fmla="*/ 8 w 14"/>
                <a:gd name="T7" fmla="*/ 11 h 12"/>
                <a:gd name="T8" fmla="*/ 8 w 14"/>
                <a:gd name="T9" fmla="*/ 11 h 12"/>
                <a:gd name="T10" fmla="*/ 9 w 14"/>
                <a:gd name="T11" fmla="*/ 10 h 12"/>
                <a:gd name="T12" fmla="*/ 10 w 14"/>
                <a:gd name="T13" fmla="*/ 10 h 12"/>
                <a:gd name="T14" fmla="*/ 10 w 14"/>
                <a:gd name="T15" fmla="*/ 9 h 12"/>
                <a:gd name="T16" fmla="*/ 10 w 14"/>
                <a:gd name="T17" fmla="*/ 8 h 12"/>
                <a:gd name="T18" fmla="*/ 11 w 14"/>
                <a:gd name="T19" fmla="*/ 8 h 12"/>
                <a:gd name="T20" fmla="*/ 11 w 14"/>
                <a:gd name="T21" fmla="*/ 7 h 12"/>
                <a:gd name="T22" fmla="*/ 12 w 14"/>
                <a:gd name="T23" fmla="*/ 7 h 12"/>
                <a:gd name="T24" fmla="*/ 13 w 14"/>
                <a:gd name="T25" fmla="*/ 6 h 12"/>
                <a:gd name="T26" fmla="*/ 13 w 14"/>
                <a:gd name="T27" fmla="*/ 7 h 12"/>
                <a:gd name="T28" fmla="*/ 14 w 14"/>
                <a:gd name="T29" fmla="*/ 6 h 12"/>
                <a:gd name="T30" fmla="*/ 14 w 14"/>
                <a:gd name="T31" fmla="*/ 5 h 12"/>
                <a:gd name="T32" fmla="*/ 13 w 14"/>
                <a:gd name="T33" fmla="*/ 4 h 12"/>
                <a:gd name="T34" fmla="*/ 14 w 14"/>
                <a:gd name="T35" fmla="*/ 3 h 12"/>
                <a:gd name="T36" fmla="*/ 13 w 14"/>
                <a:gd name="T37" fmla="*/ 2 h 12"/>
                <a:gd name="T38" fmla="*/ 13 w 14"/>
                <a:gd name="T39" fmla="*/ 2 h 12"/>
                <a:gd name="T40" fmla="*/ 12 w 14"/>
                <a:gd name="T41" fmla="*/ 1 h 12"/>
                <a:gd name="T42" fmla="*/ 12 w 14"/>
                <a:gd name="T43" fmla="*/ 1 h 12"/>
                <a:gd name="T44" fmla="*/ 11 w 14"/>
                <a:gd name="T45" fmla="*/ 1 h 12"/>
                <a:gd name="T46" fmla="*/ 10 w 14"/>
                <a:gd name="T47" fmla="*/ 0 h 12"/>
                <a:gd name="T48" fmla="*/ 10 w 14"/>
                <a:gd name="T49" fmla="*/ 1 h 12"/>
                <a:gd name="T50" fmla="*/ 9 w 14"/>
                <a:gd name="T51" fmla="*/ 2 h 12"/>
                <a:gd name="T52" fmla="*/ 8 w 14"/>
                <a:gd name="T53" fmla="*/ 1 h 12"/>
                <a:gd name="T54" fmla="*/ 7 w 14"/>
                <a:gd name="T55" fmla="*/ 1 h 12"/>
                <a:gd name="T56" fmla="*/ 7 w 14"/>
                <a:gd name="T57" fmla="*/ 1 h 12"/>
                <a:gd name="T58" fmla="*/ 6 w 14"/>
                <a:gd name="T59" fmla="*/ 1 h 12"/>
                <a:gd name="T60" fmla="*/ 5 w 14"/>
                <a:gd name="T61" fmla="*/ 1 h 12"/>
                <a:gd name="T62" fmla="*/ 4 w 14"/>
                <a:gd name="T63" fmla="*/ 1 h 12"/>
                <a:gd name="T64" fmla="*/ 3 w 14"/>
                <a:gd name="T65" fmla="*/ 1 h 12"/>
                <a:gd name="T66" fmla="*/ 2 w 14"/>
                <a:gd name="T67" fmla="*/ 1 h 12"/>
                <a:gd name="T68" fmla="*/ 1 w 14"/>
                <a:gd name="T69" fmla="*/ 2 h 12"/>
                <a:gd name="T70" fmla="*/ 1 w 14"/>
                <a:gd name="T71" fmla="*/ 3 h 12"/>
                <a:gd name="T72" fmla="*/ 0 w 14"/>
                <a:gd name="T73" fmla="*/ 3 h 12"/>
                <a:gd name="T74" fmla="*/ 0 w 14"/>
                <a:gd name="T75" fmla="*/ 5 h 12"/>
                <a:gd name="T76" fmla="*/ 1 w 14"/>
                <a:gd name="T77" fmla="*/ 5 h 12"/>
                <a:gd name="T78" fmla="*/ 1 w 14"/>
                <a:gd name="T79" fmla="*/ 6 h 12"/>
                <a:gd name="T80" fmla="*/ 1 w 14"/>
                <a:gd name="T81" fmla="*/ 7 h 12"/>
                <a:gd name="T82" fmla="*/ 1 w 14"/>
                <a:gd name="T83" fmla="*/ 7 h 12"/>
                <a:gd name="T84" fmla="*/ 2 w 14"/>
                <a:gd name="T85" fmla="*/ 7 h 12"/>
                <a:gd name="T86" fmla="*/ 2 w 14"/>
                <a:gd name="T87" fmla="*/ 8 h 12"/>
                <a:gd name="T88" fmla="*/ 2 w 14"/>
                <a:gd name="T89" fmla="*/ 8 h 12"/>
                <a:gd name="T90" fmla="*/ 3 w 14"/>
                <a:gd name="T91" fmla="*/ 9 h 12"/>
                <a:gd name="T92" fmla="*/ 3 w 14"/>
                <a:gd name="T93" fmla="*/ 11 h 12"/>
                <a:gd name="T94" fmla="*/ 3 w 14"/>
                <a:gd name="T95" fmla="*/ 10 h 12"/>
                <a:gd name="T96" fmla="*/ 4 w 14"/>
                <a:gd name="T97" fmla="*/ 11 h 12"/>
                <a:gd name="T98" fmla="*/ 5 w 14"/>
                <a:gd name="T99" fmla="*/ 12 h 12"/>
                <a:gd name="T100" fmla="*/ 6 w 14"/>
                <a:gd name="T101" fmla="*/ 12 h 12"/>
                <a:gd name="T102" fmla="*/ 6 w 14"/>
                <a:gd name="T10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2">
                  <a:moveTo>
                    <a:pt x="6" y="12"/>
                  </a:moveTo>
                  <a:cubicBezTo>
                    <a:pt x="6" y="12"/>
                    <a:pt x="6" y="12"/>
                    <a:pt x="6" y="12"/>
                  </a:cubicBezTo>
                  <a:cubicBezTo>
                    <a:pt x="7" y="12"/>
                    <a:pt x="7" y="11"/>
                    <a:pt x="7" y="11"/>
                  </a:cubicBezTo>
                  <a:cubicBezTo>
                    <a:pt x="7" y="11"/>
                    <a:pt x="8" y="11"/>
                    <a:pt x="8" y="11"/>
                  </a:cubicBezTo>
                  <a:cubicBezTo>
                    <a:pt x="8" y="11"/>
                    <a:pt x="8" y="11"/>
                    <a:pt x="8" y="11"/>
                  </a:cubicBezTo>
                  <a:cubicBezTo>
                    <a:pt x="8" y="10"/>
                    <a:pt x="8" y="10"/>
                    <a:pt x="9" y="10"/>
                  </a:cubicBezTo>
                  <a:cubicBezTo>
                    <a:pt x="9" y="10"/>
                    <a:pt x="10" y="10"/>
                    <a:pt x="10" y="10"/>
                  </a:cubicBezTo>
                  <a:cubicBezTo>
                    <a:pt x="10" y="10"/>
                    <a:pt x="10" y="9"/>
                    <a:pt x="10" y="9"/>
                  </a:cubicBezTo>
                  <a:cubicBezTo>
                    <a:pt x="10" y="9"/>
                    <a:pt x="10" y="8"/>
                    <a:pt x="10" y="8"/>
                  </a:cubicBezTo>
                  <a:cubicBezTo>
                    <a:pt x="10" y="8"/>
                    <a:pt x="11" y="8"/>
                    <a:pt x="11" y="8"/>
                  </a:cubicBezTo>
                  <a:cubicBezTo>
                    <a:pt x="11" y="8"/>
                    <a:pt x="11" y="7"/>
                    <a:pt x="11" y="7"/>
                  </a:cubicBezTo>
                  <a:cubicBezTo>
                    <a:pt x="12" y="7"/>
                    <a:pt x="12" y="7"/>
                    <a:pt x="12" y="7"/>
                  </a:cubicBezTo>
                  <a:cubicBezTo>
                    <a:pt x="12" y="7"/>
                    <a:pt x="12" y="6"/>
                    <a:pt x="13" y="6"/>
                  </a:cubicBezTo>
                  <a:cubicBezTo>
                    <a:pt x="13" y="6"/>
                    <a:pt x="13" y="7"/>
                    <a:pt x="13" y="7"/>
                  </a:cubicBezTo>
                  <a:cubicBezTo>
                    <a:pt x="13" y="7"/>
                    <a:pt x="13" y="6"/>
                    <a:pt x="14" y="6"/>
                  </a:cubicBezTo>
                  <a:cubicBezTo>
                    <a:pt x="14" y="6"/>
                    <a:pt x="14" y="5"/>
                    <a:pt x="14" y="5"/>
                  </a:cubicBezTo>
                  <a:cubicBezTo>
                    <a:pt x="13" y="4"/>
                    <a:pt x="13" y="4"/>
                    <a:pt x="13" y="4"/>
                  </a:cubicBezTo>
                  <a:cubicBezTo>
                    <a:pt x="13" y="3"/>
                    <a:pt x="14" y="3"/>
                    <a:pt x="14" y="3"/>
                  </a:cubicBezTo>
                  <a:cubicBezTo>
                    <a:pt x="13" y="2"/>
                    <a:pt x="13" y="3"/>
                    <a:pt x="13" y="2"/>
                  </a:cubicBezTo>
                  <a:cubicBezTo>
                    <a:pt x="13" y="2"/>
                    <a:pt x="13" y="2"/>
                    <a:pt x="13" y="2"/>
                  </a:cubicBezTo>
                  <a:cubicBezTo>
                    <a:pt x="13" y="1"/>
                    <a:pt x="13" y="1"/>
                    <a:pt x="12" y="1"/>
                  </a:cubicBezTo>
                  <a:cubicBezTo>
                    <a:pt x="12" y="1"/>
                    <a:pt x="12" y="1"/>
                    <a:pt x="12" y="1"/>
                  </a:cubicBezTo>
                  <a:cubicBezTo>
                    <a:pt x="12" y="1"/>
                    <a:pt x="12" y="1"/>
                    <a:pt x="11" y="1"/>
                  </a:cubicBezTo>
                  <a:cubicBezTo>
                    <a:pt x="11" y="0"/>
                    <a:pt x="10" y="0"/>
                    <a:pt x="10" y="0"/>
                  </a:cubicBezTo>
                  <a:cubicBezTo>
                    <a:pt x="10" y="0"/>
                    <a:pt x="10" y="1"/>
                    <a:pt x="10" y="1"/>
                  </a:cubicBezTo>
                  <a:cubicBezTo>
                    <a:pt x="9" y="1"/>
                    <a:pt x="9" y="2"/>
                    <a:pt x="9" y="2"/>
                  </a:cubicBezTo>
                  <a:cubicBezTo>
                    <a:pt x="9" y="2"/>
                    <a:pt x="9" y="1"/>
                    <a:pt x="8" y="1"/>
                  </a:cubicBezTo>
                  <a:cubicBezTo>
                    <a:pt x="8" y="1"/>
                    <a:pt x="8" y="2"/>
                    <a:pt x="7" y="1"/>
                  </a:cubicBezTo>
                  <a:cubicBezTo>
                    <a:pt x="7" y="1"/>
                    <a:pt x="7" y="1"/>
                    <a:pt x="7" y="1"/>
                  </a:cubicBezTo>
                  <a:cubicBezTo>
                    <a:pt x="7" y="1"/>
                    <a:pt x="6" y="1"/>
                    <a:pt x="6" y="1"/>
                  </a:cubicBezTo>
                  <a:cubicBezTo>
                    <a:pt x="6" y="1"/>
                    <a:pt x="5" y="1"/>
                    <a:pt x="5" y="1"/>
                  </a:cubicBezTo>
                  <a:cubicBezTo>
                    <a:pt x="5" y="1"/>
                    <a:pt x="4" y="1"/>
                    <a:pt x="4" y="1"/>
                  </a:cubicBezTo>
                  <a:cubicBezTo>
                    <a:pt x="3" y="1"/>
                    <a:pt x="3" y="0"/>
                    <a:pt x="3" y="1"/>
                  </a:cubicBezTo>
                  <a:cubicBezTo>
                    <a:pt x="2" y="1"/>
                    <a:pt x="2" y="1"/>
                    <a:pt x="2" y="1"/>
                  </a:cubicBezTo>
                  <a:cubicBezTo>
                    <a:pt x="2" y="1"/>
                    <a:pt x="1" y="1"/>
                    <a:pt x="1" y="2"/>
                  </a:cubicBezTo>
                  <a:cubicBezTo>
                    <a:pt x="1" y="2"/>
                    <a:pt x="1" y="3"/>
                    <a:pt x="1" y="3"/>
                  </a:cubicBezTo>
                  <a:cubicBezTo>
                    <a:pt x="1" y="3"/>
                    <a:pt x="0" y="3"/>
                    <a:pt x="0" y="3"/>
                  </a:cubicBezTo>
                  <a:cubicBezTo>
                    <a:pt x="0" y="4"/>
                    <a:pt x="0" y="4"/>
                    <a:pt x="0" y="5"/>
                  </a:cubicBezTo>
                  <a:cubicBezTo>
                    <a:pt x="0" y="5"/>
                    <a:pt x="0" y="5"/>
                    <a:pt x="1" y="5"/>
                  </a:cubicBezTo>
                  <a:cubicBezTo>
                    <a:pt x="1" y="6"/>
                    <a:pt x="1" y="6"/>
                    <a:pt x="1" y="6"/>
                  </a:cubicBezTo>
                  <a:cubicBezTo>
                    <a:pt x="2" y="6"/>
                    <a:pt x="1" y="7"/>
                    <a:pt x="1" y="7"/>
                  </a:cubicBezTo>
                  <a:cubicBezTo>
                    <a:pt x="1" y="7"/>
                    <a:pt x="1" y="7"/>
                    <a:pt x="1" y="7"/>
                  </a:cubicBezTo>
                  <a:cubicBezTo>
                    <a:pt x="1" y="7"/>
                    <a:pt x="2" y="7"/>
                    <a:pt x="2" y="7"/>
                  </a:cubicBezTo>
                  <a:cubicBezTo>
                    <a:pt x="2" y="8"/>
                    <a:pt x="2" y="8"/>
                    <a:pt x="2" y="8"/>
                  </a:cubicBezTo>
                  <a:cubicBezTo>
                    <a:pt x="2" y="8"/>
                    <a:pt x="2" y="8"/>
                    <a:pt x="2" y="8"/>
                  </a:cubicBezTo>
                  <a:cubicBezTo>
                    <a:pt x="3" y="9"/>
                    <a:pt x="3" y="9"/>
                    <a:pt x="3" y="9"/>
                  </a:cubicBezTo>
                  <a:cubicBezTo>
                    <a:pt x="3" y="10"/>
                    <a:pt x="2" y="10"/>
                    <a:pt x="3" y="11"/>
                  </a:cubicBezTo>
                  <a:cubicBezTo>
                    <a:pt x="3" y="11"/>
                    <a:pt x="3" y="10"/>
                    <a:pt x="3" y="10"/>
                  </a:cubicBezTo>
                  <a:cubicBezTo>
                    <a:pt x="4" y="10"/>
                    <a:pt x="4" y="11"/>
                    <a:pt x="4" y="11"/>
                  </a:cubicBezTo>
                  <a:cubicBezTo>
                    <a:pt x="4" y="11"/>
                    <a:pt x="4" y="12"/>
                    <a:pt x="5" y="12"/>
                  </a:cubicBezTo>
                  <a:cubicBezTo>
                    <a:pt x="5" y="12"/>
                    <a:pt x="5" y="12"/>
                    <a:pt x="6" y="12"/>
                  </a:cubicBezTo>
                  <a:cubicBezTo>
                    <a:pt x="6" y="12"/>
                    <a:pt x="6" y="12"/>
                    <a:pt x="6"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3" name="Freeform 44"/>
            <p:cNvSpPr>
              <a:spLocks/>
            </p:cNvSpPr>
            <p:nvPr/>
          </p:nvSpPr>
          <p:spPr bwMode="auto">
            <a:xfrm>
              <a:off x="1936752" y="2362201"/>
              <a:ext cx="269875" cy="107950"/>
            </a:xfrm>
            <a:custGeom>
              <a:avLst/>
              <a:gdLst>
                <a:gd name="T0" fmla="*/ 25 w 25"/>
                <a:gd name="T1" fmla="*/ 7 h 10"/>
                <a:gd name="T2" fmla="*/ 23 w 25"/>
                <a:gd name="T3" fmla="*/ 7 h 10"/>
                <a:gd name="T4" fmla="*/ 22 w 25"/>
                <a:gd name="T5" fmla="*/ 7 h 10"/>
                <a:gd name="T6" fmla="*/ 22 w 25"/>
                <a:gd name="T7" fmla="*/ 6 h 10"/>
                <a:gd name="T8" fmla="*/ 22 w 25"/>
                <a:gd name="T9" fmla="*/ 6 h 10"/>
                <a:gd name="T10" fmla="*/ 21 w 25"/>
                <a:gd name="T11" fmla="*/ 5 h 10"/>
                <a:gd name="T12" fmla="*/ 20 w 25"/>
                <a:gd name="T13" fmla="*/ 6 h 10"/>
                <a:gd name="T14" fmla="*/ 19 w 25"/>
                <a:gd name="T15" fmla="*/ 5 h 10"/>
                <a:gd name="T16" fmla="*/ 18 w 25"/>
                <a:gd name="T17" fmla="*/ 5 h 10"/>
                <a:gd name="T18" fmla="*/ 17 w 25"/>
                <a:gd name="T19" fmla="*/ 4 h 10"/>
                <a:gd name="T20" fmla="*/ 16 w 25"/>
                <a:gd name="T21" fmla="*/ 3 h 10"/>
                <a:gd name="T22" fmla="*/ 15 w 25"/>
                <a:gd name="T23" fmla="*/ 2 h 10"/>
                <a:gd name="T24" fmla="*/ 14 w 25"/>
                <a:gd name="T25" fmla="*/ 2 h 10"/>
                <a:gd name="T26" fmla="*/ 13 w 25"/>
                <a:gd name="T27" fmla="*/ 2 h 10"/>
                <a:gd name="T28" fmla="*/ 13 w 25"/>
                <a:gd name="T29" fmla="*/ 1 h 10"/>
                <a:gd name="T30" fmla="*/ 12 w 25"/>
                <a:gd name="T31" fmla="*/ 0 h 10"/>
                <a:gd name="T32" fmla="*/ 10 w 25"/>
                <a:gd name="T33" fmla="*/ 0 h 10"/>
                <a:gd name="T34" fmla="*/ 8 w 25"/>
                <a:gd name="T35" fmla="*/ 0 h 10"/>
                <a:gd name="T36" fmla="*/ 7 w 25"/>
                <a:gd name="T37" fmla="*/ 0 h 10"/>
                <a:gd name="T38" fmla="*/ 6 w 25"/>
                <a:gd name="T39" fmla="*/ 0 h 10"/>
                <a:gd name="T40" fmla="*/ 4 w 25"/>
                <a:gd name="T41" fmla="*/ 0 h 10"/>
                <a:gd name="T42" fmla="*/ 2 w 25"/>
                <a:gd name="T43" fmla="*/ 1 h 10"/>
                <a:gd name="T44" fmla="*/ 1 w 25"/>
                <a:gd name="T45" fmla="*/ 2 h 10"/>
                <a:gd name="T46" fmla="*/ 1 w 25"/>
                <a:gd name="T47" fmla="*/ 3 h 10"/>
                <a:gd name="T48" fmla="*/ 0 w 25"/>
                <a:gd name="T49" fmla="*/ 4 h 10"/>
                <a:gd name="T50" fmla="*/ 1 w 25"/>
                <a:gd name="T51" fmla="*/ 4 h 10"/>
                <a:gd name="T52" fmla="*/ 2 w 25"/>
                <a:gd name="T53" fmla="*/ 4 h 10"/>
                <a:gd name="T54" fmla="*/ 2 w 25"/>
                <a:gd name="T55" fmla="*/ 3 h 10"/>
                <a:gd name="T56" fmla="*/ 3 w 25"/>
                <a:gd name="T57" fmla="*/ 3 h 10"/>
                <a:gd name="T58" fmla="*/ 4 w 25"/>
                <a:gd name="T59" fmla="*/ 3 h 10"/>
                <a:gd name="T60" fmla="*/ 5 w 25"/>
                <a:gd name="T61" fmla="*/ 2 h 10"/>
                <a:gd name="T62" fmla="*/ 6 w 25"/>
                <a:gd name="T63" fmla="*/ 2 h 10"/>
                <a:gd name="T64" fmla="*/ 7 w 25"/>
                <a:gd name="T65" fmla="*/ 1 h 10"/>
                <a:gd name="T66" fmla="*/ 8 w 25"/>
                <a:gd name="T67" fmla="*/ 2 h 10"/>
                <a:gd name="T68" fmla="*/ 7 w 25"/>
                <a:gd name="T69" fmla="*/ 2 h 10"/>
                <a:gd name="T70" fmla="*/ 8 w 25"/>
                <a:gd name="T71" fmla="*/ 3 h 10"/>
                <a:gd name="T72" fmla="*/ 9 w 25"/>
                <a:gd name="T73" fmla="*/ 3 h 10"/>
                <a:gd name="T74" fmla="*/ 9 w 25"/>
                <a:gd name="T75" fmla="*/ 3 h 10"/>
                <a:gd name="T76" fmla="*/ 11 w 25"/>
                <a:gd name="T77" fmla="*/ 3 h 10"/>
                <a:gd name="T78" fmla="*/ 12 w 25"/>
                <a:gd name="T79" fmla="*/ 3 h 10"/>
                <a:gd name="T80" fmla="*/ 11 w 25"/>
                <a:gd name="T81" fmla="*/ 4 h 10"/>
                <a:gd name="T82" fmla="*/ 12 w 25"/>
                <a:gd name="T83" fmla="*/ 5 h 10"/>
                <a:gd name="T84" fmla="*/ 14 w 25"/>
                <a:gd name="T85" fmla="*/ 5 h 10"/>
                <a:gd name="T86" fmla="*/ 15 w 25"/>
                <a:gd name="T87" fmla="*/ 5 h 10"/>
                <a:gd name="T88" fmla="*/ 15 w 25"/>
                <a:gd name="T89" fmla="*/ 6 h 10"/>
                <a:gd name="T90" fmla="*/ 16 w 25"/>
                <a:gd name="T91" fmla="*/ 7 h 10"/>
                <a:gd name="T92" fmla="*/ 17 w 25"/>
                <a:gd name="T93" fmla="*/ 8 h 10"/>
                <a:gd name="T94" fmla="*/ 17 w 25"/>
                <a:gd name="T95" fmla="*/ 9 h 10"/>
                <a:gd name="T96" fmla="*/ 18 w 25"/>
                <a:gd name="T97" fmla="*/ 9 h 10"/>
                <a:gd name="T98" fmla="*/ 19 w 25"/>
                <a:gd name="T99" fmla="*/ 9 h 10"/>
                <a:gd name="T100" fmla="*/ 21 w 25"/>
                <a:gd name="T101" fmla="*/ 9 h 10"/>
                <a:gd name="T102" fmla="*/ 22 w 25"/>
                <a:gd name="T103" fmla="*/ 9 h 10"/>
                <a:gd name="T104" fmla="*/ 24 w 25"/>
                <a:gd name="T105" fmla="*/ 9 h 10"/>
                <a:gd name="T106" fmla="*/ 25 w 25"/>
                <a:gd name="T107" fmla="*/ 9 h 10"/>
                <a:gd name="T108" fmla="*/ 25 w 25"/>
                <a:gd name="T109" fmla="*/ 8 h 10"/>
                <a:gd name="T110" fmla="*/ 25 w 25"/>
                <a:gd name="T11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0">
                  <a:moveTo>
                    <a:pt x="25" y="7"/>
                  </a:moveTo>
                  <a:cubicBezTo>
                    <a:pt x="24" y="7"/>
                    <a:pt x="24" y="7"/>
                    <a:pt x="23" y="7"/>
                  </a:cubicBezTo>
                  <a:cubicBezTo>
                    <a:pt x="23" y="7"/>
                    <a:pt x="23" y="7"/>
                    <a:pt x="22" y="7"/>
                  </a:cubicBezTo>
                  <a:cubicBezTo>
                    <a:pt x="22" y="7"/>
                    <a:pt x="22" y="6"/>
                    <a:pt x="22" y="6"/>
                  </a:cubicBezTo>
                  <a:cubicBezTo>
                    <a:pt x="22" y="6"/>
                    <a:pt x="22" y="6"/>
                    <a:pt x="22" y="6"/>
                  </a:cubicBezTo>
                  <a:cubicBezTo>
                    <a:pt x="21" y="6"/>
                    <a:pt x="21" y="5"/>
                    <a:pt x="21" y="5"/>
                  </a:cubicBezTo>
                  <a:cubicBezTo>
                    <a:pt x="21" y="5"/>
                    <a:pt x="20" y="6"/>
                    <a:pt x="20" y="6"/>
                  </a:cubicBezTo>
                  <a:cubicBezTo>
                    <a:pt x="20" y="6"/>
                    <a:pt x="20" y="5"/>
                    <a:pt x="19" y="5"/>
                  </a:cubicBezTo>
                  <a:cubicBezTo>
                    <a:pt x="19" y="5"/>
                    <a:pt x="19" y="5"/>
                    <a:pt x="18" y="5"/>
                  </a:cubicBezTo>
                  <a:cubicBezTo>
                    <a:pt x="18" y="4"/>
                    <a:pt x="18" y="4"/>
                    <a:pt x="17" y="4"/>
                  </a:cubicBezTo>
                  <a:cubicBezTo>
                    <a:pt x="17" y="3"/>
                    <a:pt x="17" y="3"/>
                    <a:pt x="16" y="3"/>
                  </a:cubicBezTo>
                  <a:cubicBezTo>
                    <a:pt x="16" y="3"/>
                    <a:pt x="16" y="2"/>
                    <a:pt x="15" y="2"/>
                  </a:cubicBezTo>
                  <a:cubicBezTo>
                    <a:pt x="15" y="2"/>
                    <a:pt x="14" y="2"/>
                    <a:pt x="14" y="2"/>
                  </a:cubicBezTo>
                  <a:cubicBezTo>
                    <a:pt x="14" y="2"/>
                    <a:pt x="13" y="2"/>
                    <a:pt x="13" y="2"/>
                  </a:cubicBezTo>
                  <a:cubicBezTo>
                    <a:pt x="13" y="2"/>
                    <a:pt x="13" y="1"/>
                    <a:pt x="13" y="1"/>
                  </a:cubicBezTo>
                  <a:cubicBezTo>
                    <a:pt x="13" y="0"/>
                    <a:pt x="12" y="0"/>
                    <a:pt x="12" y="0"/>
                  </a:cubicBezTo>
                  <a:cubicBezTo>
                    <a:pt x="11" y="0"/>
                    <a:pt x="11" y="0"/>
                    <a:pt x="10" y="0"/>
                  </a:cubicBezTo>
                  <a:cubicBezTo>
                    <a:pt x="9" y="0"/>
                    <a:pt x="9" y="0"/>
                    <a:pt x="8" y="0"/>
                  </a:cubicBezTo>
                  <a:cubicBezTo>
                    <a:pt x="8" y="0"/>
                    <a:pt x="7" y="0"/>
                    <a:pt x="7" y="0"/>
                  </a:cubicBezTo>
                  <a:cubicBezTo>
                    <a:pt x="6" y="0"/>
                    <a:pt x="6" y="0"/>
                    <a:pt x="6" y="0"/>
                  </a:cubicBezTo>
                  <a:cubicBezTo>
                    <a:pt x="5" y="0"/>
                    <a:pt x="5" y="0"/>
                    <a:pt x="4" y="0"/>
                  </a:cubicBezTo>
                  <a:cubicBezTo>
                    <a:pt x="3" y="0"/>
                    <a:pt x="3" y="1"/>
                    <a:pt x="2" y="1"/>
                  </a:cubicBezTo>
                  <a:cubicBezTo>
                    <a:pt x="2" y="2"/>
                    <a:pt x="1" y="2"/>
                    <a:pt x="1" y="2"/>
                  </a:cubicBezTo>
                  <a:cubicBezTo>
                    <a:pt x="1" y="2"/>
                    <a:pt x="1" y="3"/>
                    <a:pt x="1" y="3"/>
                  </a:cubicBezTo>
                  <a:cubicBezTo>
                    <a:pt x="1" y="3"/>
                    <a:pt x="0" y="4"/>
                    <a:pt x="0" y="4"/>
                  </a:cubicBezTo>
                  <a:cubicBezTo>
                    <a:pt x="1" y="4"/>
                    <a:pt x="1" y="4"/>
                    <a:pt x="1" y="4"/>
                  </a:cubicBezTo>
                  <a:cubicBezTo>
                    <a:pt x="2" y="4"/>
                    <a:pt x="2" y="4"/>
                    <a:pt x="2" y="4"/>
                  </a:cubicBezTo>
                  <a:cubicBezTo>
                    <a:pt x="2" y="4"/>
                    <a:pt x="2" y="3"/>
                    <a:pt x="2" y="3"/>
                  </a:cubicBezTo>
                  <a:cubicBezTo>
                    <a:pt x="2" y="3"/>
                    <a:pt x="3" y="3"/>
                    <a:pt x="3" y="3"/>
                  </a:cubicBezTo>
                  <a:cubicBezTo>
                    <a:pt x="4" y="3"/>
                    <a:pt x="4" y="3"/>
                    <a:pt x="4" y="3"/>
                  </a:cubicBezTo>
                  <a:cubicBezTo>
                    <a:pt x="5" y="2"/>
                    <a:pt x="5" y="2"/>
                    <a:pt x="5" y="2"/>
                  </a:cubicBezTo>
                  <a:cubicBezTo>
                    <a:pt x="5" y="2"/>
                    <a:pt x="5" y="2"/>
                    <a:pt x="6" y="2"/>
                  </a:cubicBezTo>
                  <a:cubicBezTo>
                    <a:pt x="6" y="1"/>
                    <a:pt x="6" y="1"/>
                    <a:pt x="7" y="1"/>
                  </a:cubicBezTo>
                  <a:cubicBezTo>
                    <a:pt x="7" y="1"/>
                    <a:pt x="8" y="1"/>
                    <a:pt x="8" y="2"/>
                  </a:cubicBezTo>
                  <a:cubicBezTo>
                    <a:pt x="8" y="2"/>
                    <a:pt x="7" y="2"/>
                    <a:pt x="7" y="2"/>
                  </a:cubicBezTo>
                  <a:cubicBezTo>
                    <a:pt x="7" y="2"/>
                    <a:pt x="7" y="3"/>
                    <a:pt x="8" y="3"/>
                  </a:cubicBezTo>
                  <a:cubicBezTo>
                    <a:pt x="8" y="3"/>
                    <a:pt x="8" y="3"/>
                    <a:pt x="9" y="3"/>
                  </a:cubicBezTo>
                  <a:cubicBezTo>
                    <a:pt x="9" y="3"/>
                    <a:pt x="9" y="3"/>
                    <a:pt x="9" y="3"/>
                  </a:cubicBezTo>
                  <a:cubicBezTo>
                    <a:pt x="10" y="3"/>
                    <a:pt x="10" y="3"/>
                    <a:pt x="11" y="3"/>
                  </a:cubicBezTo>
                  <a:cubicBezTo>
                    <a:pt x="11" y="3"/>
                    <a:pt x="12" y="3"/>
                    <a:pt x="12" y="3"/>
                  </a:cubicBezTo>
                  <a:cubicBezTo>
                    <a:pt x="12" y="4"/>
                    <a:pt x="11" y="4"/>
                    <a:pt x="11" y="4"/>
                  </a:cubicBezTo>
                  <a:cubicBezTo>
                    <a:pt x="11" y="5"/>
                    <a:pt x="12" y="4"/>
                    <a:pt x="12" y="5"/>
                  </a:cubicBezTo>
                  <a:cubicBezTo>
                    <a:pt x="13" y="5"/>
                    <a:pt x="13" y="5"/>
                    <a:pt x="14" y="5"/>
                  </a:cubicBezTo>
                  <a:cubicBezTo>
                    <a:pt x="14" y="5"/>
                    <a:pt x="15" y="5"/>
                    <a:pt x="15" y="5"/>
                  </a:cubicBezTo>
                  <a:cubicBezTo>
                    <a:pt x="15" y="6"/>
                    <a:pt x="15" y="6"/>
                    <a:pt x="15" y="6"/>
                  </a:cubicBezTo>
                  <a:cubicBezTo>
                    <a:pt x="15" y="7"/>
                    <a:pt x="15" y="7"/>
                    <a:pt x="16" y="7"/>
                  </a:cubicBezTo>
                  <a:cubicBezTo>
                    <a:pt x="16" y="7"/>
                    <a:pt x="16" y="7"/>
                    <a:pt x="17" y="8"/>
                  </a:cubicBezTo>
                  <a:cubicBezTo>
                    <a:pt x="17" y="8"/>
                    <a:pt x="17" y="8"/>
                    <a:pt x="17" y="9"/>
                  </a:cubicBezTo>
                  <a:cubicBezTo>
                    <a:pt x="17" y="9"/>
                    <a:pt x="17" y="9"/>
                    <a:pt x="18" y="9"/>
                  </a:cubicBezTo>
                  <a:cubicBezTo>
                    <a:pt x="18" y="9"/>
                    <a:pt x="18" y="9"/>
                    <a:pt x="19" y="9"/>
                  </a:cubicBezTo>
                  <a:cubicBezTo>
                    <a:pt x="20" y="9"/>
                    <a:pt x="20" y="9"/>
                    <a:pt x="21" y="9"/>
                  </a:cubicBezTo>
                  <a:cubicBezTo>
                    <a:pt x="21" y="9"/>
                    <a:pt x="22" y="9"/>
                    <a:pt x="22" y="9"/>
                  </a:cubicBezTo>
                  <a:cubicBezTo>
                    <a:pt x="23" y="9"/>
                    <a:pt x="23" y="9"/>
                    <a:pt x="24" y="9"/>
                  </a:cubicBezTo>
                  <a:cubicBezTo>
                    <a:pt x="24" y="9"/>
                    <a:pt x="25" y="10"/>
                    <a:pt x="25" y="9"/>
                  </a:cubicBezTo>
                  <a:cubicBezTo>
                    <a:pt x="25" y="9"/>
                    <a:pt x="25" y="8"/>
                    <a:pt x="25" y="8"/>
                  </a:cubicBezTo>
                  <a:cubicBezTo>
                    <a:pt x="25" y="8"/>
                    <a:pt x="25" y="8"/>
                    <a:pt x="25" y="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4" name="Freeform 45"/>
            <p:cNvSpPr>
              <a:spLocks/>
            </p:cNvSpPr>
            <p:nvPr/>
          </p:nvSpPr>
          <p:spPr bwMode="auto">
            <a:xfrm>
              <a:off x="1970089" y="2395539"/>
              <a:ext cx="31750" cy="20638"/>
            </a:xfrm>
            <a:custGeom>
              <a:avLst/>
              <a:gdLst>
                <a:gd name="T0" fmla="*/ 2 w 3"/>
                <a:gd name="T1" fmla="*/ 0 h 2"/>
                <a:gd name="T2" fmla="*/ 1 w 3"/>
                <a:gd name="T3" fmla="*/ 1 h 2"/>
                <a:gd name="T4" fmla="*/ 1 w 3"/>
                <a:gd name="T5" fmla="*/ 1 h 2"/>
                <a:gd name="T6" fmla="*/ 0 w 3"/>
                <a:gd name="T7" fmla="*/ 2 h 2"/>
                <a:gd name="T8" fmla="*/ 1 w 3"/>
                <a:gd name="T9" fmla="*/ 2 h 2"/>
                <a:gd name="T10" fmla="*/ 2 w 3"/>
                <a:gd name="T11" fmla="*/ 2 h 2"/>
                <a:gd name="T12" fmla="*/ 3 w 3"/>
                <a:gd name="T13" fmla="*/ 2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2" y="0"/>
                    <a:pt x="1" y="1"/>
                  </a:cubicBezTo>
                  <a:cubicBezTo>
                    <a:pt x="1" y="1"/>
                    <a:pt x="1" y="1"/>
                    <a:pt x="1" y="1"/>
                  </a:cubicBezTo>
                  <a:cubicBezTo>
                    <a:pt x="0" y="1"/>
                    <a:pt x="0" y="1"/>
                    <a:pt x="0" y="2"/>
                  </a:cubicBezTo>
                  <a:cubicBezTo>
                    <a:pt x="0" y="2"/>
                    <a:pt x="1" y="2"/>
                    <a:pt x="1" y="2"/>
                  </a:cubicBezTo>
                  <a:cubicBezTo>
                    <a:pt x="1" y="2"/>
                    <a:pt x="2" y="2"/>
                    <a:pt x="2" y="2"/>
                  </a:cubicBezTo>
                  <a:cubicBezTo>
                    <a:pt x="2" y="2"/>
                    <a:pt x="3" y="2"/>
                    <a:pt x="3" y="2"/>
                  </a:cubicBezTo>
                  <a:cubicBezTo>
                    <a:pt x="3" y="2"/>
                    <a:pt x="3" y="1"/>
                    <a:pt x="3" y="1"/>
                  </a:cubicBezTo>
                  <a:cubicBezTo>
                    <a:pt x="3" y="1"/>
                    <a:pt x="3"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5" name="Freeform 46"/>
            <p:cNvSpPr>
              <a:spLocks/>
            </p:cNvSpPr>
            <p:nvPr/>
          </p:nvSpPr>
          <p:spPr bwMode="auto">
            <a:xfrm>
              <a:off x="1754189" y="2632076"/>
              <a:ext cx="74613" cy="53975"/>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6" name="Freeform 47"/>
            <p:cNvSpPr>
              <a:spLocks/>
            </p:cNvSpPr>
            <p:nvPr/>
          </p:nvSpPr>
          <p:spPr bwMode="auto">
            <a:xfrm>
              <a:off x="1873252" y="2730501"/>
              <a:ext cx="85725" cy="96838"/>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C00000"/>
                </a:solidFill>
                <a:latin typeface="Source Sans Pro" charset="0"/>
              </a:endParaRPr>
            </a:p>
          </p:txBody>
        </p:sp>
        <p:sp>
          <p:nvSpPr>
            <p:cNvPr id="57" name="Freeform 48"/>
            <p:cNvSpPr>
              <a:spLocks/>
            </p:cNvSpPr>
            <p:nvPr/>
          </p:nvSpPr>
          <p:spPr bwMode="auto">
            <a:xfrm>
              <a:off x="1936752" y="2827339"/>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8" name="Freeform 49"/>
            <p:cNvSpPr>
              <a:spLocks/>
            </p:cNvSpPr>
            <p:nvPr/>
          </p:nvSpPr>
          <p:spPr bwMode="auto">
            <a:xfrm>
              <a:off x="2314577" y="34210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9" name="Freeform 50"/>
            <p:cNvSpPr>
              <a:spLocks/>
            </p:cNvSpPr>
            <p:nvPr/>
          </p:nvSpPr>
          <p:spPr bwMode="auto">
            <a:xfrm>
              <a:off x="2314577" y="3389314"/>
              <a:ext cx="346075" cy="400050"/>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0" name="Freeform 51"/>
            <p:cNvSpPr>
              <a:spLocks/>
            </p:cNvSpPr>
            <p:nvPr/>
          </p:nvSpPr>
          <p:spPr bwMode="auto">
            <a:xfrm>
              <a:off x="5348289" y="2492376"/>
              <a:ext cx="292100" cy="193675"/>
            </a:xfrm>
            <a:custGeom>
              <a:avLst/>
              <a:gdLst>
                <a:gd name="T0" fmla="*/ 23 w 27"/>
                <a:gd name="T1" fmla="*/ 2 h 18"/>
                <a:gd name="T2" fmla="*/ 22 w 27"/>
                <a:gd name="T3" fmla="*/ 0 h 18"/>
                <a:gd name="T4" fmla="*/ 22 w 27"/>
                <a:gd name="T5" fmla="*/ 0 h 18"/>
                <a:gd name="T6" fmla="*/ 21 w 27"/>
                <a:gd name="T7" fmla="*/ 1 h 18"/>
                <a:gd name="T8" fmla="*/ 18 w 27"/>
                <a:gd name="T9" fmla="*/ 2 h 18"/>
                <a:gd name="T10" fmla="*/ 16 w 27"/>
                <a:gd name="T11" fmla="*/ 2 h 18"/>
                <a:gd name="T12" fmla="*/ 13 w 27"/>
                <a:gd name="T13" fmla="*/ 3 h 18"/>
                <a:gd name="T14" fmla="*/ 11 w 27"/>
                <a:gd name="T15" fmla="*/ 4 h 18"/>
                <a:gd name="T16" fmla="*/ 11 w 27"/>
                <a:gd name="T17" fmla="*/ 5 h 18"/>
                <a:gd name="T18" fmla="*/ 10 w 27"/>
                <a:gd name="T19" fmla="*/ 7 h 18"/>
                <a:gd name="T20" fmla="*/ 9 w 27"/>
                <a:gd name="T21" fmla="*/ 8 h 18"/>
                <a:gd name="T22" fmla="*/ 8 w 27"/>
                <a:gd name="T23" fmla="*/ 9 h 18"/>
                <a:gd name="T24" fmla="*/ 8 w 27"/>
                <a:gd name="T25" fmla="*/ 9 h 18"/>
                <a:gd name="T26" fmla="*/ 7 w 27"/>
                <a:gd name="T27" fmla="*/ 7 h 18"/>
                <a:gd name="T28" fmla="*/ 6 w 27"/>
                <a:gd name="T29" fmla="*/ 6 h 18"/>
                <a:gd name="T30" fmla="*/ 5 w 27"/>
                <a:gd name="T31" fmla="*/ 6 h 18"/>
                <a:gd name="T32" fmla="*/ 4 w 27"/>
                <a:gd name="T33" fmla="*/ 5 h 18"/>
                <a:gd name="T34" fmla="*/ 2 w 27"/>
                <a:gd name="T35" fmla="*/ 5 h 18"/>
                <a:gd name="T36" fmla="*/ 0 w 27"/>
                <a:gd name="T37" fmla="*/ 5 h 18"/>
                <a:gd name="T38" fmla="*/ 0 w 27"/>
                <a:gd name="T39" fmla="*/ 5 h 18"/>
                <a:gd name="T40" fmla="*/ 0 w 27"/>
                <a:gd name="T41" fmla="*/ 6 h 18"/>
                <a:gd name="T42" fmla="*/ 1 w 27"/>
                <a:gd name="T43" fmla="*/ 6 h 18"/>
                <a:gd name="T44" fmla="*/ 2 w 27"/>
                <a:gd name="T45" fmla="*/ 8 h 18"/>
                <a:gd name="T46" fmla="*/ 2 w 27"/>
                <a:gd name="T47" fmla="*/ 8 h 18"/>
                <a:gd name="T48" fmla="*/ 1 w 27"/>
                <a:gd name="T49" fmla="*/ 9 h 18"/>
                <a:gd name="T50" fmla="*/ 1 w 27"/>
                <a:gd name="T51" fmla="*/ 10 h 18"/>
                <a:gd name="T52" fmla="*/ 1 w 27"/>
                <a:gd name="T53" fmla="*/ 11 h 18"/>
                <a:gd name="T54" fmla="*/ 2 w 27"/>
                <a:gd name="T55" fmla="*/ 12 h 18"/>
                <a:gd name="T56" fmla="*/ 2 w 27"/>
                <a:gd name="T57" fmla="*/ 13 h 18"/>
                <a:gd name="T58" fmla="*/ 2 w 27"/>
                <a:gd name="T59" fmla="*/ 15 h 18"/>
                <a:gd name="T60" fmla="*/ 3 w 27"/>
                <a:gd name="T61" fmla="*/ 16 h 18"/>
                <a:gd name="T62" fmla="*/ 2 w 27"/>
                <a:gd name="T63" fmla="*/ 17 h 18"/>
                <a:gd name="T64" fmla="*/ 3 w 27"/>
                <a:gd name="T65" fmla="*/ 18 h 18"/>
                <a:gd name="T66" fmla="*/ 4 w 27"/>
                <a:gd name="T67" fmla="*/ 18 h 18"/>
                <a:gd name="T68" fmla="*/ 6 w 27"/>
                <a:gd name="T69" fmla="*/ 18 h 18"/>
                <a:gd name="T70" fmla="*/ 7 w 27"/>
                <a:gd name="T71" fmla="*/ 18 h 18"/>
                <a:gd name="T72" fmla="*/ 8 w 27"/>
                <a:gd name="T73" fmla="*/ 17 h 18"/>
                <a:gd name="T74" fmla="*/ 9 w 27"/>
                <a:gd name="T75" fmla="*/ 16 h 18"/>
                <a:gd name="T76" fmla="*/ 11 w 27"/>
                <a:gd name="T77" fmla="*/ 16 h 18"/>
                <a:gd name="T78" fmla="*/ 12 w 27"/>
                <a:gd name="T79" fmla="*/ 16 h 18"/>
                <a:gd name="T80" fmla="*/ 13 w 27"/>
                <a:gd name="T81" fmla="*/ 15 h 18"/>
                <a:gd name="T82" fmla="*/ 14 w 27"/>
                <a:gd name="T83" fmla="*/ 15 h 18"/>
                <a:gd name="T84" fmla="*/ 15 w 27"/>
                <a:gd name="T85" fmla="*/ 15 h 18"/>
                <a:gd name="T86" fmla="*/ 15 w 27"/>
                <a:gd name="T87" fmla="*/ 15 h 18"/>
                <a:gd name="T88" fmla="*/ 17 w 27"/>
                <a:gd name="T89" fmla="*/ 14 h 18"/>
                <a:gd name="T90" fmla="*/ 17 w 27"/>
                <a:gd name="T91" fmla="*/ 13 h 18"/>
                <a:gd name="T92" fmla="*/ 18 w 27"/>
                <a:gd name="T93" fmla="*/ 13 h 18"/>
                <a:gd name="T94" fmla="*/ 19 w 27"/>
                <a:gd name="T95" fmla="*/ 12 h 18"/>
                <a:gd name="T96" fmla="*/ 21 w 27"/>
                <a:gd name="T97" fmla="*/ 12 h 18"/>
                <a:gd name="T98" fmla="*/ 22 w 27"/>
                <a:gd name="T99" fmla="*/ 11 h 18"/>
                <a:gd name="T100" fmla="*/ 24 w 27"/>
                <a:gd name="T101" fmla="*/ 11 h 18"/>
                <a:gd name="T102" fmla="*/ 25 w 27"/>
                <a:gd name="T103" fmla="*/ 10 h 18"/>
                <a:gd name="T104" fmla="*/ 25 w 27"/>
                <a:gd name="T105" fmla="*/ 10 h 18"/>
                <a:gd name="T106" fmla="*/ 25 w 27"/>
                <a:gd name="T107" fmla="*/ 8 h 18"/>
                <a:gd name="T108" fmla="*/ 26 w 27"/>
                <a:gd name="T109" fmla="*/ 7 h 18"/>
                <a:gd name="T110" fmla="*/ 26 w 27"/>
                <a:gd name="T111" fmla="*/ 7 h 18"/>
                <a:gd name="T112" fmla="*/ 26 w 27"/>
                <a:gd name="T113" fmla="*/ 7 h 18"/>
                <a:gd name="T114" fmla="*/ 27 w 27"/>
                <a:gd name="T115" fmla="*/ 7 h 18"/>
                <a:gd name="T116" fmla="*/ 24 w 27"/>
                <a:gd name="T117" fmla="*/ 4 h 18"/>
                <a:gd name="T118" fmla="*/ 23 w 27"/>
                <a:gd name="T1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18">
                  <a:moveTo>
                    <a:pt x="23" y="2"/>
                  </a:moveTo>
                  <a:cubicBezTo>
                    <a:pt x="23" y="1"/>
                    <a:pt x="22" y="1"/>
                    <a:pt x="22" y="0"/>
                  </a:cubicBezTo>
                  <a:cubicBezTo>
                    <a:pt x="22" y="0"/>
                    <a:pt x="22" y="0"/>
                    <a:pt x="22" y="0"/>
                  </a:cubicBezTo>
                  <a:cubicBezTo>
                    <a:pt x="21" y="1"/>
                    <a:pt x="21" y="1"/>
                    <a:pt x="21" y="1"/>
                  </a:cubicBezTo>
                  <a:cubicBezTo>
                    <a:pt x="20" y="1"/>
                    <a:pt x="19" y="1"/>
                    <a:pt x="18" y="2"/>
                  </a:cubicBezTo>
                  <a:cubicBezTo>
                    <a:pt x="17" y="2"/>
                    <a:pt x="17" y="2"/>
                    <a:pt x="16" y="2"/>
                  </a:cubicBezTo>
                  <a:cubicBezTo>
                    <a:pt x="15" y="3"/>
                    <a:pt x="14" y="3"/>
                    <a:pt x="13" y="3"/>
                  </a:cubicBezTo>
                  <a:cubicBezTo>
                    <a:pt x="12" y="4"/>
                    <a:pt x="12" y="3"/>
                    <a:pt x="11" y="4"/>
                  </a:cubicBezTo>
                  <a:cubicBezTo>
                    <a:pt x="11" y="4"/>
                    <a:pt x="11" y="5"/>
                    <a:pt x="11" y="5"/>
                  </a:cubicBezTo>
                  <a:cubicBezTo>
                    <a:pt x="10" y="6"/>
                    <a:pt x="10" y="6"/>
                    <a:pt x="10" y="7"/>
                  </a:cubicBezTo>
                  <a:cubicBezTo>
                    <a:pt x="10" y="7"/>
                    <a:pt x="10" y="8"/>
                    <a:pt x="9" y="8"/>
                  </a:cubicBezTo>
                  <a:cubicBezTo>
                    <a:pt x="9" y="9"/>
                    <a:pt x="9" y="9"/>
                    <a:pt x="8" y="9"/>
                  </a:cubicBezTo>
                  <a:cubicBezTo>
                    <a:pt x="8" y="9"/>
                    <a:pt x="8" y="9"/>
                    <a:pt x="8" y="9"/>
                  </a:cubicBezTo>
                  <a:cubicBezTo>
                    <a:pt x="8" y="8"/>
                    <a:pt x="8" y="8"/>
                    <a:pt x="7" y="7"/>
                  </a:cubicBezTo>
                  <a:cubicBezTo>
                    <a:pt x="7" y="7"/>
                    <a:pt x="7" y="6"/>
                    <a:pt x="6" y="6"/>
                  </a:cubicBezTo>
                  <a:cubicBezTo>
                    <a:pt x="6" y="6"/>
                    <a:pt x="6" y="6"/>
                    <a:pt x="5" y="6"/>
                  </a:cubicBezTo>
                  <a:cubicBezTo>
                    <a:pt x="5" y="6"/>
                    <a:pt x="5" y="5"/>
                    <a:pt x="4" y="5"/>
                  </a:cubicBezTo>
                  <a:cubicBezTo>
                    <a:pt x="4" y="5"/>
                    <a:pt x="3" y="5"/>
                    <a:pt x="2" y="5"/>
                  </a:cubicBezTo>
                  <a:cubicBezTo>
                    <a:pt x="1" y="5"/>
                    <a:pt x="1" y="5"/>
                    <a:pt x="0" y="5"/>
                  </a:cubicBezTo>
                  <a:cubicBezTo>
                    <a:pt x="0" y="5"/>
                    <a:pt x="0" y="5"/>
                    <a:pt x="0" y="5"/>
                  </a:cubicBezTo>
                  <a:cubicBezTo>
                    <a:pt x="0" y="6"/>
                    <a:pt x="0" y="6"/>
                    <a:pt x="0" y="6"/>
                  </a:cubicBezTo>
                  <a:cubicBezTo>
                    <a:pt x="0" y="6"/>
                    <a:pt x="1" y="6"/>
                    <a:pt x="1" y="6"/>
                  </a:cubicBezTo>
                  <a:cubicBezTo>
                    <a:pt x="1" y="7"/>
                    <a:pt x="1" y="7"/>
                    <a:pt x="2" y="8"/>
                  </a:cubicBezTo>
                  <a:cubicBezTo>
                    <a:pt x="2" y="8"/>
                    <a:pt x="2" y="8"/>
                    <a:pt x="2" y="8"/>
                  </a:cubicBezTo>
                  <a:cubicBezTo>
                    <a:pt x="1" y="9"/>
                    <a:pt x="1" y="9"/>
                    <a:pt x="1" y="9"/>
                  </a:cubicBezTo>
                  <a:cubicBezTo>
                    <a:pt x="0" y="9"/>
                    <a:pt x="0" y="10"/>
                    <a:pt x="1" y="10"/>
                  </a:cubicBezTo>
                  <a:cubicBezTo>
                    <a:pt x="1" y="11"/>
                    <a:pt x="1" y="11"/>
                    <a:pt x="1" y="11"/>
                  </a:cubicBezTo>
                  <a:cubicBezTo>
                    <a:pt x="1" y="12"/>
                    <a:pt x="1" y="12"/>
                    <a:pt x="2" y="12"/>
                  </a:cubicBezTo>
                  <a:cubicBezTo>
                    <a:pt x="2" y="13"/>
                    <a:pt x="2" y="13"/>
                    <a:pt x="2" y="13"/>
                  </a:cubicBezTo>
                  <a:cubicBezTo>
                    <a:pt x="2" y="14"/>
                    <a:pt x="2" y="14"/>
                    <a:pt x="2" y="15"/>
                  </a:cubicBezTo>
                  <a:cubicBezTo>
                    <a:pt x="2" y="15"/>
                    <a:pt x="3" y="15"/>
                    <a:pt x="3" y="16"/>
                  </a:cubicBezTo>
                  <a:cubicBezTo>
                    <a:pt x="3" y="16"/>
                    <a:pt x="2" y="17"/>
                    <a:pt x="2" y="17"/>
                  </a:cubicBezTo>
                  <a:cubicBezTo>
                    <a:pt x="3" y="18"/>
                    <a:pt x="3" y="18"/>
                    <a:pt x="3" y="18"/>
                  </a:cubicBezTo>
                  <a:cubicBezTo>
                    <a:pt x="4" y="18"/>
                    <a:pt x="4" y="18"/>
                    <a:pt x="4" y="18"/>
                  </a:cubicBezTo>
                  <a:cubicBezTo>
                    <a:pt x="5" y="18"/>
                    <a:pt x="5" y="18"/>
                    <a:pt x="6" y="18"/>
                  </a:cubicBezTo>
                  <a:cubicBezTo>
                    <a:pt x="6" y="18"/>
                    <a:pt x="6" y="18"/>
                    <a:pt x="7" y="18"/>
                  </a:cubicBezTo>
                  <a:cubicBezTo>
                    <a:pt x="8" y="17"/>
                    <a:pt x="8" y="17"/>
                    <a:pt x="8" y="17"/>
                  </a:cubicBezTo>
                  <a:cubicBezTo>
                    <a:pt x="9" y="17"/>
                    <a:pt x="9" y="17"/>
                    <a:pt x="9" y="16"/>
                  </a:cubicBezTo>
                  <a:cubicBezTo>
                    <a:pt x="10" y="16"/>
                    <a:pt x="10" y="16"/>
                    <a:pt x="11" y="16"/>
                  </a:cubicBezTo>
                  <a:cubicBezTo>
                    <a:pt x="11" y="16"/>
                    <a:pt x="11" y="16"/>
                    <a:pt x="12" y="16"/>
                  </a:cubicBezTo>
                  <a:cubicBezTo>
                    <a:pt x="12" y="16"/>
                    <a:pt x="13" y="16"/>
                    <a:pt x="13" y="15"/>
                  </a:cubicBezTo>
                  <a:cubicBezTo>
                    <a:pt x="14" y="15"/>
                    <a:pt x="14" y="14"/>
                    <a:pt x="14" y="15"/>
                  </a:cubicBezTo>
                  <a:cubicBezTo>
                    <a:pt x="14" y="15"/>
                    <a:pt x="14" y="15"/>
                    <a:pt x="15" y="15"/>
                  </a:cubicBezTo>
                  <a:cubicBezTo>
                    <a:pt x="15" y="15"/>
                    <a:pt x="15" y="15"/>
                    <a:pt x="15" y="15"/>
                  </a:cubicBezTo>
                  <a:cubicBezTo>
                    <a:pt x="16" y="15"/>
                    <a:pt x="16" y="15"/>
                    <a:pt x="17" y="14"/>
                  </a:cubicBezTo>
                  <a:cubicBezTo>
                    <a:pt x="17" y="14"/>
                    <a:pt x="17" y="14"/>
                    <a:pt x="17" y="13"/>
                  </a:cubicBezTo>
                  <a:cubicBezTo>
                    <a:pt x="18" y="13"/>
                    <a:pt x="18" y="13"/>
                    <a:pt x="18" y="13"/>
                  </a:cubicBezTo>
                  <a:cubicBezTo>
                    <a:pt x="19" y="13"/>
                    <a:pt x="19" y="13"/>
                    <a:pt x="19" y="12"/>
                  </a:cubicBezTo>
                  <a:cubicBezTo>
                    <a:pt x="20" y="12"/>
                    <a:pt x="20" y="12"/>
                    <a:pt x="21" y="12"/>
                  </a:cubicBezTo>
                  <a:cubicBezTo>
                    <a:pt x="21" y="12"/>
                    <a:pt x="22" y="12"/>
                    <a:pt x="22" y="11"/>
                  </a:cubicBezTo>
                  <a:cubicBezTo>
                    <a:pt x="23" y="11"/>
                    <a:pt x="23" y="11"/>
                    <a:pt x="24" y="11"/>
                  </a:cubicBezTo>
                  <a:cubicBezTo>
                    <a:pt x="24" y="11"/>
                    <a:pt x="24" y="11"/>
                    <a:pt x="25" y="10"/>
                  </a:cubicBezTo>
                  <a:cubicBezTo>
                    <a:pt x="25" y="10"/>
                    <a:pt x="25" y="10"/>
                    <a:pt x="25" y="10"/>
                  </a:cubicBezTo>
                  <a:cubicBezTo>
                    <a:pt x="25" y="9"/>
                    <a:pt x="24" y="9"/>
                    <a:pt x="25" y="8"/>
                  </a:cubicBezTo>
                  <a:cubicBezTo>
                    <a:pt x="25" y="8"/>
                    <a:pt x="25" y="8"/>
                    <a:pt x="26" y="7"/>
                  </a:cubicBezTo>
                  <a:cubicBezTo>
                    <a:pt x="26" y="7"/>
                    <a:pt x="26" y="7"/>
                    <a:pt x="26" y="7"/>
                  </a:cubicBezTo>
                  <a:cubicBezTo>
                    <a:pt x="26" y="7"/>
                    <a:pt x="26" y="7"/>
                    <a:pt x="26" y="7"/>
                  </a:cubicBezTo>
                  <a:cubicBezTo>
                    <a:pt x="27" y="7"/>
                    <a:pt x="27" y="7"/>
                    <a:pt x="27" y="7"/>
                  </a:cubicBezTo>
                  <a:cubicBezTo>
                    <a:pt x="26" y="6"/>
                    <a:pt x="25" y="5"/>
                    <a:pt x="24" y="4"/>
                  </a:cubicBezTo>
                  <a:cubicBezTo>
                    <a:pt x="24" y="3"/>
                    <a:pt x="24" y="3"/>
                    <a:pt x="2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1" name="Freeform 52"/>
            <p:cNvSpPr>
              <a:spLocks/>
            </p:cNvSpPr>
            <p:nvPr/>
          </p:nvSpPr>
          <p:spPr bwMode="auto">
            <a:xfrm>
              <a:off x="3729039" y="2557464"/>
              <a:ext cx="161925" cy="139700"/>
            </a:xfrm>
            <a:custGeom>
              <a:avLst/>
              <a:gdLst>
                <a:gd name="T0" fmla="*/ 14 w 15"/>
                <a:gd name="T1" fmla="*/ 10 h 13"/>
                <a:gd name="T2" fmla="*/ 13 w 15"/>
                <a:gd name="T3" fmla="*/ 10 h 13"/>
                <a:gd name="T4" fmla="*/ 13 w 15"/>
                <a:gd name="T5" fmla="*/ 9 h 13"/>
                <a:gd name="T6" fmla="*/ 13 w 15"/>
                <a:gd name="T7" fmla="*/ 8 h 13"/>
                <a:gd name="T8" fmla="*/ 13 w 15"/>
                <a:gd name="T9" fmla="*/ 7 h 13"/>
                <a:gd name="T10" fmla="*/ 13 w 15"/>
                <a:gd name="T11" fmla="*/ 6 h 13"/>
                <a:gd name="T12" fmla="*/ 12 w 15"/>
                <a:gd name="T13" fmla="*/ 5 h 13"/>
                <a:gd name="T14" fmla="*/ 11 w 15"/>
                <a:gd name="T15" fmla="*/ 4 h 13"/>
                <a:gd name="T16" fmla="*/ 11 w 15"/>
                <a:gd name="T17" fmla="*/ 4 h 13"/>
                <a:gd name="T18" fmla="*/ 10 w 15"/>
                <a:gd name="T19" fmla="*/ 3 h 13"/>
                <a:gd name="T20" fmla="*/ 10 w 15"/>
                <a:gd name="T21" fmla="*/ 2 h 13"/>
                <a:gd name="T22" fmla="*/ 9 w 15"/>
                <a:gd name="T23" fmla="*/ 2 h 13"/>
                <a:gd name="T24" fmla="*/ 8 w 15"/>
                <a:gd name="T25" fmla="*/ 2 h 13"/>
                <a:gd name="T26" fmla="*/ 8 w 15"/>
                <a:gd name="T27" fmla="*/ 1 h 13"/>
                <a:gd name="T28" fmla="*/ 7 w 15"/>
                <a:gd name="T29" fmla="*/ 1 h 13"/>
                <a:gd name="T30" fmla="*/ 6 w 15"/>
                <a:gd name="T31" fmla="*/ 0 h 13"/>
                <a:gd name="T32" fmla="*/ 5 w 15"/>
                <a:gd name="T33" fmla="*/ 1 h 13"/>
                <a:gd name="T34" fmla="*/ 4 w 15"/>
                <a:gd name="T35" fmla="*/ 1 h 13"/>
                <a:gd name="T36" fmla="*/ 3 w 15"/>
                <a:gd name="T37" fmla="*/ 1 h 13"/>
                <a:gd name="T38" fmla="*/ 2 w 15"/>
                <a:gd name="T39" fmla="*/ 2 h 13"/>
                <a:gd name="T40" fmla="*/ 2 w 15"/>
                <a:gd name="T41" fmla="*/ 2 h 13"/>
                <a:gd name="T42" fmla="*/ 2 w 15"/>
                <a:gd name="T43" fmla="*/ 3 h 13"/>
                <a:gd name="T44" fmla="*/ 1 w 15"/>
                <a:gd name="T45" fmla="*/ 4 h 13"/>
                <a:gd name="T46" fmla="*/ 0 w 15"/>
                <a:gd name="T47" fmla="*/ 5 h 13"/>
                <a:gd name="T48" fmla="*/ 0 w 15"/>
                <a:gd name="T49" fmla="*/ 7 h 13"/>
                <a:gd name="T50" fmla="*/ 1 w 15"/>
                <a:gd name="T51" fmla="*/ 8 h 13"/>
                <a:gd name="T52" fmla="*/ 1 w 15"/>
                <a:gd name="T53" fmla="*/ 9 h 13"/>
                <a:gd name="T54" fmla="*/ 3 w 15"/>
                <a:gd name="T55" fmla="*/ 9 h 13"/>
                <a:gd name="T56" fmla="*/ 4 w 15"/>
                <a:gd name="T57" fmla="*/ 9 h 13"/>
                <a:gd name="T58" fmla="*/ 5 w 15"/>
                <a:gd name="T59" fmla="*/ 9 h 13"/>
                <a:gd name="T60" fmla="*/ 6 w 15"/>
                <a:gd name="T61" fmla="*/ 9 h 13"/>
                <a:gd name="T62" fmla="*/ 7 w 15"/>
                <a:gd name="T63" fmla="*/ 9 h 13"/>
                <a:gd name="T64" fmla="*/ 8 w 15"/>
                <a:gd name="T65" fmla="*/ 9 h 13"/>
                <a:gd name="T66" fmla="*/ 9 w 15"/>
                <a:gd name="T67" fmla="*/ 10 h 13"/>
                <a:gd name="T68" fmla="*/ 8 w 15"/>
                <a:gd name="T69" fmla="*/ 10 h 13"/>
                <a:gd name="T70" fmla="*/ 7 w 15"/>
                <a:gd name="T71" fmla="*/ 10 h 13"/>
                <a:gd name="T72" fmla="*/ 6 w 15"/>
                <a:gd name="T73" fmla="*/ 10 h 13"/>
                <a:gd name="T74" fmla="*/ 6 w 15"/>
                <a:gd name="T75" fmla="*/ 10 h 13"/>
                <a:gd name="T76" fmla="*/ 5 w 15"/>
                <a:gd name="T77" fmla="*/ 10 h 13"/>
                <a:gd name="T78" fmla="*/ 4 w 15"/>
                <a:gd name="T79" fmla="*/ 10 h 13"/>
                <a:gd name="T80" fmla="*/ 4 w 15"/>
                <a:gd name="T81" fmla="*/ 10 h 13"/>
                <a:gd name="T82" fmla="*/ 3 w 15"/>
                <a:gd name="T83" fmla="*/ 10 h 13"/>
                <a:gd name="T84" fmla="*/ 2 w 15"/>
                <a:gd name="T85" fmla="*/ 10 h 13"/>
                <a:gd name="T86" fmla="*/ 1 w 15"/>
                <a:gd name="T87" fmla="*/ 11 h 13"/>
                <a:gd name="T88" fmla="*/ 1 w 15"/>
                <a:gd name="T89" fmla="*/ 12 h 13"/>
                <a:gd name="T90" fmla="*/ 1 w 15"/>
                <a:gd name="T91" fmla="*/ 13 h 13"/>
                <a:gd name="T92" fmla="*/ 1 w 15"/>
                <a:gd name="T93" fmla="*/ 13 h 13"/>
                <a:gd name="T94" fmla="*/ 3 w 15"/>
                <a:gd name="T95" fmla="*/ 13 h 13"/>
                <a:gd name="T96" fmla="*/ 4 w 15"/>
                <a:gd name="T97" fmla="*/ 13 h 13"/>
                <a:gd name="T98" fmla="*/ 5 w 15"/>
                <a:gd name="T99" fmla="*/ 12 h 13"/>
                <a:gd name="T100" fmla="*/ 5 w 15"/>
                <a:gd name="T101" fmla="*/ 12 h 13"/>
                <a:gd name="T102" fmla="*/ 7 w 15"/>
                <a:gd name="T103" fmla="*/ 12 h 13"/>
                <a:gd name="T104" fmla="*/ 9 w 15"/>
                <a:gd name="T105" fmla="*/ 12 h 13"/>
                <a:gd name="T106" fmla="*/ 9 w 15"/>
                <a:gd name="T107" fmla="*/ 12 h 13"/>
                <a:gd name="T108" fmla="*/ 10 w 15"/>
                <a:gd name="T109" fmla="*/ 12 h 13"/>
                <a:gd name="T110" fmla="*/ 11 w 15"/>
                <a:gd name="T111" fmla="*/ 13 h 13"/>
                <a:gd name="T112" fmla="*/ 12 w 15"/>
                <a:gd name="T113" fmla="*/ 13 h 13"/>
                <a:gd name="T114" fmla="*/ 13 w 15"/>
                <a:gd name="T115" fmla="*/ 13 h 13"/>
                <a:gd name="T116" fmla="*/ 14 w 15"/>
                <a:gd name="T117" fmla="*/ 13 h 13"/>
                <a:gd name="T118" fmla="*/ 15 w 15"/>
                <a:gd name="T119" fmla="*/ 12 h 13"/>
                <a:gd name="T120" fmla="*/ 15 w 15"/>
                <a:gd name="T121" fmla="*/ 11 h 13"/>
                <a:gd name="T122" fmla="*/ 14 w 15"/>
                <a:gd name="T1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 h="13">
                  <a:moveTo>
                    <a:pt x="14" y="10"/>
                  </a:moveTo>
                  <a:cubicBezTo>
                    <a:pt x="14" y="10"/>
                    <a:pt x="14" y="10"/>
                    <a:pt x="13" y="10"/>
                  </a:cubicBezTo>
                  <a:cubicBezTo>
                    <a:pt x="13" y="9"/>
                    <a:pt x="13" y="9"/>
                    <a:pt x="13" y="9"/>
                  </a:cubicBezTo>
                  <a:cubicBezTo>
                    <a:pt x="13" y="8"/>
                    <a:pt x="13" y="8"/>
                    <a:pt x="13" y="8"/>
                  </a:cubicBezTo>
                  <a:cubicBezTo>
                    <a:pt x="13" y="7"/>
                    <a:pt x="13" y="7"/>
                    <a:pt x="13" y="7"/>
                  </a:cubicBezTo>
                  <a:cubicBezTo>
                    <a:pt x="13" y="6"/>
                    <a:pt x="13" y="6"/>
                    <a:pt x="13" y="6"/>
                  </a:cubicBezTo>
                  <a:cubicBezTo>
                    <a:pt x="12" y="6"/>
                    <a:pt x="12" y="5"/>
                    <a:pt x="12" y="5"/>
                  </a:cubicBezTo>
                  <a:cubicBezTo>
                    <a:pt x="12" y="5"/>
                    <a:pt x="11" y="5"/>
                    <a:pt x="11" y="4"/>
                  </a:cubicBezTo>
                  <a:cubicBezTo>
                    <a:pt x="11" y="4"/>
                    <a:pt x="11" y="4"/>
                    <a:pt x="11" y="4"/>
                  </a:cubicBezTo>
                  <a:cubicBezTo>
                    <a:pt x="11" y="3"/>
                    <a:pt x="10" y="4"/>
                    <a:pt x="10" y="3"/>
                  </a:cubicBezTo>
                  <a:cubicBezTo>
                    <a:pt x="10" y="3"/>
                    <a:pt x="10" y="3"/>
                    <a:pt x="10" y="2"/>
                  </a:cubicBezTo>
                  <a:cubicBezTo>
                    <a:pt x="10" y="2"/>
                    <a:pt x="10" y="2"/>
                    <a:pt x="9" y="2"/>
                  </a:cubicBezTo>
                  <a:cubicBezTo>
                    <a:pt x="9" y="2"/>
                    <a:pt x="9" y="2"/>
                    <a:pt x="8" y="2"/>
                  </a:cubicBezTo>
                  <a:cubicBezTo>
                    <a:pt x="8" y="1"/>
                    <a:pt x="8" y="1"/>
                    <a:pt x="8" y="1"/>
                  </a:cubicBezTo>
                  <a:cubicBezTo>
                    <a:pt x="8" y="0"/>
                    <a:pt x="7" y="1"/>
                    <a:pt x="7" y="1"/>
                  </a:cubicBezTo>
                  <a:cubicBezTo>
                    <a:pt x="6" y="0"/>
                    <a:pt x="6" y="0"/>
                    <a:pt x="6" y="0"/>
                  </a:cubicBezTo>
                  <a:cubicBezTo>
                    <a:pt x="5" y="0"/>
                    <a:pt x="5" y="0"/>
                    <a:pt x="5" y="1"/>
                  </a:cubicBezTo>
                  <a:cubicBezTo>
                    <a:pt x="5" y="1"/>
                    <a:pt x="4" y="1"/>
                    <a:pt x="4" y="1"/>
                  </a:cubicBezTo>
                  <a:cubicBezTo>
                    <a:pt x="4" y="1"/>
                    <a:pt x="3" y="1"/>
                    <a:pt x="3" y="1"/>
                  </a:cubicBezTo>
                  <a:cubicBezTo>
                    <a:pt x="3" y="1"/>
                    <a:pt x="3" y="1"/>
                    <a:pt x="2" y="2"/>
                  </a:cubicBezTo>
                  <a:cubicBezTo>
                    <a:pt x="2" y="2"/>
                    <a:pt x="2" y="2"/>
                    <a:pt x="2" y="2"/>
                  </a:cubicBezTo>
                  <a:cubicBezTo>
                    <a:pt x="2" y="2"/>
                    <a:pt x="3" y="3"/>
                    <a:pt x="2" y="3"/>
                  </a:cubicBezTo>
                  <a:cubicBezTo>
                    <a:pt x="2" y="4"/>
                    <a:pt x="2" y="4"/>
                    <a:pt x="1" y="4"/>
                  </a:cubicBezTo>
                  <a:cubicBezTo>
                    <a:pt x="1" y="5"/>
                    <a:pt x="0" y="5"/>
                    <a:pt x="0" y="5"/>
                  </a:cubicBezTo>
                  <a:cubicBezTo>
                    <a:pt x="0" y="6"/>
                    <a:pt x="0" y="6"/>
                    <a:pt x="0" y="7"/>
                  </a:cubicBezTo>
                  <a:cubicBezTo>
                    <a:pt x="1" y="7"/>
                    <a:pt x="1" y="7"/>
                    <a:pt x="1" y="8"/>
                  </a:cubicBezTo>
                  <a:cubicBezTo>
                    <a:pt x="2" y="8"/>
                    <a:pt x="1" y="9"/>
                    <a:pt x="1" y="9"/>
                  </a:cubicBezTo>
                  <a:cubicBezTo>
                    <a:pt x="2" y="9"/>
                    <a:pt x="2" y="9"/>
                    <a:pt x="3" y="9"/>
                  </a:cubicBezTo>
                  <a:cubicBezTo>
                    <a:pt x="3" y="9"/>
                    <a:pt x="4" y="9"/>
                    <a:pt x="4" y="9"/>
                  </a:cubicBezTo>
                  <a:cubicBezTo>
                    <a:pt x="5" y="9"/>
                    <a:pt x="5" y="9"/>
                    <a:pt x="5" y="9"/>
                  </a:cubicBezTo>
                  <a:cubicBezTo>
                    <a:pt x="6" y="8"/>
                    <a:pt x="6" y="8"/>
                    <a:pt x="6" y="9"/>
                  </a:cubicBezTo>
                  <a:cubicBezTo>
                    <a:pt x="7" y="9"/>
                    <a:pt x="7" y="9"/>
                    <a:pt x="7" y="9"/>
                  </a:cubicBezTo>
                  <a:cubicBezTo>
                    <a:pt x="8" y="9"/>
                    <a:pt x="8" y="9"/>
                    <a:pt x="8" y="9"/>
                  </a:cubicBezTo>
                  <a:cubicBezTo>
                    <a:pt x="9" y="9"/>
                    <a:pt x="9" y="9"/>
                    <a:pt x="9" y="10"/>
                  </a:cubicBezTo>
                  <a:cubicBezTo>
                    <a:pt x="9" y="10"/>
                    <a:pt x="8" y="10"/>
                    <a:pt x="8" y="10"/>
                  </a:cubicBezTo>
                  <a:cubicBezTo>
                    <a:pt x="8" y="10"/>
                    <a:pt x="7" y="10"/>
                    <a:pt x="7" y="10"/>
                  </a:cubicBezTo>
                  <a:cubicBezTo>
                    <a:pt x="7" y="10"/>
                    <a:pt x="7" y="10"/>
                    <a:pt x="6" y="10"/>
                  </a:cubicBezTo>
                  <a:cubicBezTo>
                    <a:pt x="6" y="9"/>
                    <a:pt x="6" y="9"/>
                    <a:pt x="6" y="10"/>
                  </a:cubicBezTo>
                  <a:cubicBezTo>
                    <a:pt x="5" y="10"/>
                    <a:pt x="5" y="10"/>
                    <a:pt x="5" y="10"/>
                  </a:cubicBezTo>
                  <a:cubicBezTo>
                    <a:pt x="5" y="10"/>
                    <a:pt x="5" y="10"/>
                    <a:pt x="4" y="10"/>
                  </a:cubicBezTo>
                  <a:cubicBezTo>
                    <a:pt x="4" y="10"/>
                    <a:pt x="4" y="10"/>
                    <a:pt x="4" y="10"/>
                  </a:cubicBezTo>
                  <a:cubicBezTo>
                    <a:pt x="4" y="11"/>
                    <a:pt x="3" y="10"/>
                    <a:pt x="3" y="10"/>
                  </a:cubicBezTo>
                  <a:cubicBezTo>
                    <a:pt x="3" y="10"/>
                    <a:pt x="3" y="10"/>
                    <a:pt x="2" y="10"/>
                  </a:cubicBezTo>
                  <a:cubicBezTo>
                    <a:pt x="1" y="11"/>
                    <a:pt x="1" y="11"/>
                    <a:pt x="1" y="11"/>
                  </a:cubicBezTo>
                  <a:cubicBezTo>
                    <a:pt x="1" y="11"/>
                    <a:pt x="1" y="11"/>
                    <a:pt x="1" y="12"/>
                  </a:cubicBezTo>
                  <a:cubicBezTo>
                    <a:pt x="1" y="12"/>
                    <a:pt x="1" y="12"/>
                    <a:pt x="1" y="13"/>
                  </a:cubicBezTo>
                  <a:cubicBezTo>
                    <a:pt x="1" y="13"/>
                    <a:pt x="1" y="13"/>
                    <a:pt x="1" y="13"/>
                  </a:cubicBezTo>
                  <a:cubicBezTo>
                    <a:pt x="2" y="13"/>
                    <a:pt x="2" y="13"/>
                    <a:pt x="3" y="13"/>
                  </a:cubicBezTo>
                  <a:cubicBezTo>
                    <a:pt x="3" y="13"/>
                    <a:pt x="3" y="13"/>
                    <a:pt x="4" y="13"/>
                  </a:cubicBezTo>
                  <a:cubicBezTo>
                    <a:pt x="4" y="13"/>
                    <a:pt x="4" y="12"/>
                    <a:pt x="5" y="12"/>
                  </a:cubicBezTo>
                  <a:cubicBezTo>
                    <a:pt x="5" y="12"/>
                    <a:pt x="5" y="12"/>
                    <a:pt x="5" y="12"/>
                  </a:cubicBezTo>
                  <a:cubicBezTo>
                    <a:pt x="6" y="12"/>
                    <a:pt x="7" y="12"/>
                    <a:pt x="7" y="12"/>
                  </a:cubicBezTo>
                  <a:cubicBezTo>
                    <a:pt x="8" y="12"/>
                    <a:pt x="8" y="12"/>
                    <a:pt x="9" y="12"/>
                  </a:cubicBezTo>
                  <a:cubicBezTo>
                    <a:pt x="9" y="12"/>
                    <a:pt x="9" y="12"/>
                    <a:pt x="9" y="12"/>
                  </a:cubicBezTo>
                  <a:cubicBezTo>
                    <a:pt x="9" y="12"/>
                    <a:pt x="9" y="12"/>
                    <a:pt x="10" y="12"/>
                  </a:cubicBezTo>
                  <a:cubicBezTo>
                    <a:pt x="10" y="12"/>
                    <a:pt x="10" y="12"/>
                    <a:pt x="11" y="13"/>
                  </a:cubicBezTo>
                  <a:cubicBezTo>
                    <a:pt x="11" y="13"/>
                    <a:pt x="12" y="13"/>
                    <a:pt x="12" y="13"/>
                  </a:cubicBezTo>
                  <a:cubicBezTo>
                    <a:pt x="13" y="13"/>
                    <a:pt x="13" y="12"/>
                    <a:pt x="13" y="13"/>
                  </a:cubicBezTo>
                  <a:cubicBezTo>
                    <a:pt x="14" y="13"/>
                    <a:pt x="14" y="13"/>
                    <a:pt x="14" y="13"/>
                  </a:cubicBezTo>
                  <a:cubicBezTo>
                    <a:pt x="14" y="13"/>
                    <a:pt x="14" y="13"/>
                    <a:pt x="15" y="12"/>
                  </a:cubicBezTo>
                  <a:cubicBezTo>
                    <a:pt x="15" y="12"/>
                    <a:pt x="15" y="12"/>
                    <a:pt x="15" y="11"/>
                  </a:cubicBezTo>
                  <a:cubicBezTo>
                    <a:pt x="15" y="11"/>
                    <a:pt x="15" y="11"/>
                    <a:pt x="14"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2" name="Freeform 53"/>
            <p:cNvSpPr>
              <a:spLocks/>
            </p:cNvSpPr>
            <p:nvPr/>
          </p:nvSpPr>
          <p:spPr bwMode="auto">
            <a:xfrm>
              <a:off x="3740152" y="26543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3" name="Freeform 54"/>
            <p:cNvSpPr>
              <a:spLocks/>
            </p:cNvSpPr>
            <p:nvPr/>
          </p:nvSpPr>
          <p:spPr bwMode="auto">
            <a:xfrm>
              <a:off x="3751264" y="2578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4" name="Freeform 55"/>
            <p:cNvSpPr>
              <a:spLocks/>
            </p:cNvSpPr>
            <p:nvPr/>
          </p:nvSpPr>
          <p:spPr bwMode="auto">
            <a:xfrm>
              <a:off x="4268789" y="2643189"/>
              <a:ext cx="323850" cy="314325"/>
            </a:xfrm>
            <a:custGeom>
              <a:avLst/>
              <a:gdLst>
                <a:gd name="T0" fmla="*/ 29 w 30"/>
                <a:gd name="T1" fmla="*/ 5 h 29"/>
                <a:gd name="T2" fmla="*/ 28 w 30"/>
                <a:gd name="T3" fmla="*/ 3 h 29"/>
                <a:gd name="T4" fmla="*/ 29 w 30"/>
                <a:gd name="T5" fmla="*/ 2 h 29"/>
                <a:gd name="T6" fmla="*/ 28 w 30"/>
                <a:gd name="T7" fmla="*/ 1 h 29"/>
                <a:gd name="T8" fmla="*/ 27 w 30"/>
                <a:gd name="T9" fmla="*/ 1 h 29"/>
                <a:gd name="T10" fmla="*/ 26 w 30"/>
                <a:gd name="T11" fmla="*/ 2 h 29"/>
                <a:gd name="T12" fmla="*/ 24 w 30"/>
                <a:gd name="T13" fmla="*/ 3 h 29"/>
                <a:gd name="T14" fmla="*/ 22 w 30"/>
                <a:gd name="T15" fmla="*/ 2 h 29"/>
                <a:gd name="T16" fmla="*/ 20 w 30"/>
                <a:gd name="T17" fmla="*/ 2 h 29"/>
                <a:gd name="T18" fmla="*/ 18 w 30"/>
                <a:gd name="T19" fmla="*/ 3 h 29"/>
                <a:gd name="T20" fmla="*/ 16 w 30"/>
                <a:gd name="T21" fmla="*/ 4 h 29"/>
                <a:gd name="T22" fmla="*/ 14 w 30"/>
                <a:gd name="T23" fmla="*/ 2 h 29"/>
                <a:gd name="T24" fmla="*/ 12 w 30"/>
                <a:gd name="T25" fmla="*/ 3 h 29"/>
                <a:gd name="T26" fmla="*/ 10 w 30"/>
                <a:gd name="T27" fmla="*/ 2 h 29"/>
                <a:gd name="T28" fmla="*/ 8 w 30"/>
                <a:gd name="T29" fmla="*/ 1 h 29"/>
                <a:gd name="T30" fmla="*/ 7 w 30"/>
                <a:gd name="T31" fmla="*/ 1 h 29"/>
                <a:gd name="T32" fmla="*/ 5 w 30"/>
                <a:gd name="T33" fmla="*/ 1 h 29"/>
                <a:gd name="T34" fmla="*/ 4 w 30"/>
                <a:gd name="T35" fmla="*/ 3 h 29"/>
                <a:gd name="T36" fmla="*/ 2 w 30"/>
                <a:gd name="T37" fmla="*/ 5 h 29"/>
                <a:gd name="T38" fmla="*/ 2 w 30"/>
                <a:gd name="T39" fmla="*/ 6 h 29"/>
                <a:gd name="T40" fmla="*/ 2 w 30"/>
                <a:gd name="T41" fmla="*/ 9 h 29"/>
                <a:gd name="T42" fmla="*/ 2 w 30"/>
                <a:gd name="T43" fmla="*/ 11 h 29"/>
                <a:gd name="T44" fmla="*/ 2 w 30"/>
                <a:gd name="T45" fmla="*/ 12 h 29"/>
                <a:gd name="T46" fmla="*/ 1 w 30"/>
                <a:gd name="T47" fmla="*/ 14 h 29"/>
                <a:gd name="T48" fmla="*/ 0 w 30"/>
                <a:gd name="T49" fmla="*/ 15 h 29"/>
                <a:gd name="T50" fmla="*/ 0 w 30"/>
                <a:gd name="T51" fmla="*/ 19 h 29"/>
                <a:gd name="T52" fmla="*/ 0 w 30"/>
                <a:gd name="T53" fmla="*/ 22 h 29"/>
                <a:gd name="T54" fmla="*/ 2 w 30"/>
                <a:gd name="T55" fmla="*/ 22 h 29"/>
                <a:gd name="T56" fmla="*/ 4 w 30"/>
                <a:gd name="T57" fmla="*/ 22 h 29"/>
                <a:gd name="T58" fmla="*/ 5 w 30"/>
                <a:gd name="T59" fmla="*/ 23 h 29"/>
                <a:gd name="T60" fmla="*/ 6 w 30"/>
                <a:gd name="T61" fmla="*/ 24 h 29"/>
                <a:gd name="T62" fmla="*/ 7 w 30"/>
                <a:gd name="T63" fmla="*/ 26 h 29"/>
                <a:gd name="T64" fmla="*/ 8 w 30"/>
                <a:gd name="T65" fmla="*/ 28 h 29"/>
                <a:gd name="T66" fmla="*/ 9 w 30"/>
                <a:gd name="T67" fmla="*/ 28 h 29"/>
                <a:gd name="T68" fmla="*/ 12 w 30"/>
                <a:gd name="T69" fmla="*/ 27 h 29"/>
                <a:gd name="T70" fmla="*/ 14 w 30"/>
                <a:gd name="T71" fmla="*/ 27 h 29"/>
                <a:gd name="T72" fmla="*/ 15 w 30"/>
                <a:gd name="T73" fmla="*/ 26 h 29"/>
                <a:gd name="T74" fmla="*/ 15 w 30"/>
                <a:gd name="T75" fmla="*/ 25 h 29"/>
                <a:gd name="T76" fmla="*/ 16 w 30"/>
                <a:gd name="T77" fmla="*/ 23 h 29"/>
                <a:gd name="T78" fmla="*/ 17 w 30"/>
                <a:gd name="T79" fmla="*/ 22 h 29"/>
                <a:gd name="T80" fmla="*/ 19 w 30"/>
                <a:gd name="T81" fmla="*/ 20 h 29"/>
                <a:gd name="T82" fmla="*/ 20 w 30"/>
                <a:gd name="T83" fmla="*/ 20 h 29"/>
                <a:gd name="T84" fmla="*/ 22 w 30"/>
                <a:gd name="T85" fmla="*/ 21 h 29"/>
                <a:gd name="T86" fmla="*/ 23 w 30"/>
                <a:gd name="T87" fmla="*/ 19 h 29"/>
                <a:gd name="T88" fmla="*/ 23 w 30"/>
                <a:gd name="T89" fmla="*/ 18 h 29"/>
                <a:gd name="T90" fmla="*/ 24 w 30"/>
                <a:gd name="T91" fmla="*/ 16 h 29"/>
                <a:gd name="T92" fmla="*/ 25 w 30"/>
                <a:gd name="T93" fmla="*/ 14 h 29"/>
                <a:gd name="T94" fmla="*/ 26 w 30"/>
                <a:gd name="T95" fmla="*/ 13 h 29"/>
                <a:gd name="T96" fmla="*/ 26 w 30"/>
                <a:gd name="T97" fmla="*/ 11 h 29"/>
                <a:gd name="T98" fmla="*/ 27 w 30"/>
                <a:gd name="T99" fmla="*/ 10 h 29"/>
                <a:gd name="T100" fmla="*/ 28 w 30"/>
                <a:gd name="T101" fmla="*/ 8 h 29"/>
                <a:gd name="T102" fmla="*/ 30 w 30"/>
                <a:gd name="T103" fmla="*/ 7 h 29"/>
                <a:gd name="T104" fmla="*/ 29 w 30"/>
                <a:gd name="T10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 h="29">
                  <a:moveTo>
                    <a:pt x="29" y="5"/>
                  </a:moveTo>
                  <a:cubicBezTo>
                    <a:pt x="29" y="5"/>
                    <a:pt x="29" y="5"/>
                    <a:pt x="29" y="5"/>
                  </a:cubicBezTo>
                  <a:cubicBezTo>
                    <a:pt x="28" y="5"/>
                    <a:pt x="28" y="4"/>
                    <a:pt x="28" y="4"/>
                  </a:cubicBezTo>
                  <a:cubicBezTo>
                    <a:pt x="28" y="4"/>
                    <a:pt x="28" y="4"/>
                    <a:pt x="28" y="3"/>
                  </a:cubicBezTo>
                  <a:cubicBezTo>
                    <a:pt x="29" y="3"/>
                    <a:pt x="29" y="3"/>
                    <a:pt x="29" y="3"/>
                  </a:cubicBezTo>
                  <a:cubicBezTo>
                    <a:pt x="29" y="2"/>
                    <a:pt x="29" y="2"/>
                    <a:pt x="29" y="2"/>
                  </a:cubicBezTo>
                  <a:cubicBezTo>
                    <a:pt x="28" y="2"/>
                    <a:pt x="29" y="1"/>
                    <a:pt x="28" y="1"/>
                  </a:cubicBezTo>
                  <a:cubicBezTo>
                    <a:pt x="28" y="1"/>
                    <a:pt x="28" y="1"/>
                    <a:pt x="28" y="1"/>
                  </a:cubicBezTo>
                  <a:cubicBezTo>
                    <a:pt x="28" y="1"/>
                    <a:pt x="28" y="1"/>
                    <a:pt x="28" y="1"/>
                  </a:cubicBezTo>
                  <a:cubicBezTo>
                    <a:pt x="27" y="1"/>
                    <a:pt x="27" y="1"/>
                    <a:pt x="27" y="1"/>
                  </a:cubicBezTo>
                  <a:cubicBezTo>
                    <a:pt x="27" y="2"/>
                    <a:pt x="27" y="2"/>
                    <a:pt x="27" y="2"/>
                  </a:cubicBezTo>
                  <a:cubicBezTo>
                    <a:pt x="26" y="2"/>
                    <a:pt x="26" y="2"/>
                    <a:pt x="26" y="2"/>
                  </a:cubicBezTo>
                  <a:cubicBezTo>
                    <a:pt x="25" y="2"/>
                    <a:pt x="25" y="2"/>
                    <a:pt x="25" y="3"/>
                  </a:cubicBezTo>
                  <a:cubicBezTo>
                    <a:pt x="24" y="3"/>
                    <a:pt x="24" y="3"/>
                    <a:pt x="24" y="3"/>
                  </a:cubicBezTo>
                  <a:cubicBezTo>
                    <a:pt x="23" y="3"/>
                    <a:pt x="23" y="3"/>
                    <a:pt x="23" y="3"/>
                  </a:cubicBezTo>
                  <a:cubicBezTo>
                    <a:pt x="22" y="3"/>
                    <a:pt x="22" y="3"/>
                    <a:pt x="22" y="2"/>
                  </a:cubicBezTo>
                  <a:cubicBezTo>
                    <a:pt x="22" y="2"/>
                    <a:pt x="21" y="2"/>
                    <a:pt x="21" y="2"/>
                  </a:cubicBezTo>
                  <a:cubicBezTo>
                    <a:pt x="21" y="2"/>
                    <a:pt x="20" y="2"/>
                    <a:pt x="20" y="2"/>
                  </a:cubicBezTo>
                  <a:cubicBezTo>
                    <a:pt x="19" y="2"/>
                    <a:pt x="19" y="2"/>
                    <a:pt x="19" y="3"/>
                  </a:cubicBezTo>
                  <a:cubicBezTo>
                    <a:pt x="18" y="3"/>
                    <a:pt x="18" y="3"/>
                    <a:pt x="18" y="3"/>
                  </a:cubicBezTo>
                  <a:cubicBezTo>
                    <a:pt x="17" y="4"/>
                    <a:pt x="17" y="4"/>
                    <a:pt x="17" y="4"/>
                  </a:cubicBezTo>
                  <a:cubicBezTo>
                    <a:pt x="16" y="4"/>
                    <a:pt x="16" y="4"/>
                    <a:pt x="16" y="4"/>
                  </a:cubicBezTo>
                  <a:cubicBezTo>
                    <a:pt x="15" y="3"/>
                    <a:pt x="15" y="3"/>
                    <a:pt x="15" y="3"/>
                  </a:cubicBezTo>
                  <a:cubicBezTo>
                    <a:pt x="14" y="3"/>
                    <a:pt x="14" y="2"/>
                    <a:pt x="14" y="2"/>
                  </a:cubicBezTo>
                  <a:cubicBezTo>
                    <a:pt x="13" y="2"/>
                    <a:pt x="13" y="2"/>
                    <a:pt x="13" y="2"/>
                  </a:cubicBezTo>
                  <a:cubicBezTo>
                    <a:pt x="12" y="2"/>
                    <a:pt x="12" y="3"/>
                    <a:pt x="12" y="3"/>
                  </a:cubicBezTo>
                  <a:cubicBezTo>
                    <a:pt x="11" y="3"/>
                    <a:pt x="11" y="3"/>
                    <a:pt x="10" y="3"/>
                  </a:cubicBezTo>
                  <a:cubicBezTo>
                    <a:pt x="10" y="3"/>
                    <a:pt x="10" y="2"/>
                    <a:pt x="10" y="2"/>
                  </a:cubicBezTo>
                  <a:cubicBezTo>
                    <a:pt x="9" y="2"/>
                    <a:pt x="9" y="2"/>
                    <a:pt x="9" y="2"/>
                  </a:cubicBezTo>
                  <a:cubicBezTo>
                    <a:pt x="8" y="2"/>
                    <a:pt x="8" y="1"/>
                    <a:pt x="8" y="1"/>
                  </a:cubicBezTo>
                  <a:cubicBezTo>
                    <a:pt x="8" y="1"/>
                    <a:pt x="8" y="1"/>
                    <a:pt x="7" y="1"/>
                  </a:cubicBezTo>
                  <a:cubicBezTo>
                    <a:pt x="7" y="0"/>
                    <a:pt x="7" y="1"/>
                    <a:pt x="7" y="1"/>
                  </a:cubicBezTo>
                  <a:cubicBezTo>
                    <a:pt x="6" y="1"/>
                    <a:pt x="6" y="1"/>
                    <a:pt x="6" y="1"/>
                  </a:cubicBezTo>
                  <a:cubicBezTo>
                    <a:pt x="6" y="1"/>
                    <a:pt x="5" y="1"/>
                    <a:pt x="5" y="1"/>
                  </a:cubicBezTo>
                  <a:cubicBezTo>
                    <a:pt x="5" y="1"/>
                    <a:pt x="4" y="2"/>
                    <a:pt x="4" y="2"/>
                  </a:cubicBezTo>
                  <a:cubicBezTo>
                    <a:pt x="4" y="2"/>
                    <a:pt x="4" y="2"/>
                    <a:pt x="4" y="3"/>
                  </a:cubicBezTo>
                  <a:cubicBezTo>
                    <a:pt x="3" y="3"/>
                    <a:pt x="4" y="4"/>
                    <a:pt x="3" y="4"/>
                  </a:cubicBezTo>
                  <a:cubicBezTo>
                    <a:pt x="3" y="4"/>
                    <a:pt x="2" y="4"/>
                    <a:pt x="2" y="5"/>
                  </a:cubicBezTo>
                  <a:cubicBezTo>
                    <a:pt x="2" y="5"/>
                    <a:pt x="2" y="5"/>
                    <a:pt x="2" y="6"/>
                  </a:cubicBezTo>
                  <a:cubicBezTo>
                    <a:pt x="2" y="6"/>
                    <a:pt x="2" y="6"/>
                    <a:pt x="2" y="6"/>
                  </a:cubicBezTo>
                  <a:cubicBezTo>
                    <a:pt x="2" y="7"/>
                    <a:pt x="2" y="7"/>
                    <a:pt x="2" y="7"/>
                  </a:cubicBezTo>
                  <a:cubicBezTo>
                    <a:pt x="2" y="8"/>
                    <a:pt x="2" y="8"/>
                    <a:pt x="2" y="9"/>
                  </a:cubicBezTo>
                  <a:cubicBezTo>
                    <a:pt x="3" y="9"/>
                    <a:pt x="3" y="9"/>
                    <a:pt x="3" y="10"/>
                  </a:cubicBezTo>
                  <a:cubicBezTo>
                    <a:pt x="3" y="10"/>
                    <a:pt x="3" y="10"/>
                    <a:pt x="2" y="11"/>
                  </a:cubicBezTo>
                  <a:cubicBezTo>
                    <a:pt x="2" y="11"/>
                    <a:pt x="2" y="11"/>
                    <a:pt x="2" y="12"/>
                  </a:cubicBezTo>
                  <a:cubicBezTo>
                    <a:pt x="2" y="12"/>
                    <a:pt x="2" y="12"/>
                    <a:pt x="2" y="12"/>
                  </a:cubicBezTo>
                  <a:cubicBezTo>
                    <a:pt x="1" y="13"/>
                    <a:pt x="1" y="13"/>
                    <a:pt x="1" y="13"/>
                  </a:cubicBezTo>
                  <a:cubicBezTo>
                    <a:pt x="1" y="14"/>
                    <a:pt x="1" y="14"/>
                    <a:pt x="1" y="14"/>
                  </a:cubicBezTo>
                  <a:cubicBezTo>
                    <a:pt x="1" y="14"/>
                    <a:pt x="1" y="14"/>
                    <a:pt x="1" y="14"/>
                  </a:cubicBezTo>
                  <a:cubicBezTo>
                    <a:pt x="0" y="15"/>
                    <a:pt x="0" y="15"/>
                    <a:pt x="0" y="15"/>
                  </a:cubicBezTo>
                  <a:cubicBezTo>
                    <a:pt x="0" y="15"/>
                    <a:pt x="0" y="16"/>
                    <a:pt x="0" y="17"/>
                  </a:cubicBezTo>
                  <a:cubicBezTo>
                    <a:pt x="0" y="17"/>
                    <a:pt x="0" y="18"/>
                    <a:pt x="0" y="19"/>
                  </a:cubicBezTo>
                  <a:cubicBezTo>
                    <a:pt x="0" y="19"/>
                    <a:pt x="0" y="20"/>
                    <a:pt x="0" y="20"/>
                  </a:cubicBezTo>
                  <a:cubicBezTo>
                    <a:pt x="0" y="21"/>
                    <a:pt x="0" y="21"/>
                    <a:pt x="0" y="22"/>
                  </a:cubicBezTo>
                  <a:cubicBezTo>
                    <a:pt x="0" y="22"/>
                    <a:pt x="0" y="22"/>
                    <a:pt x="0" y="22"/>
                  </a:cubicBezTo>
                  <a:cubicBezTo>
                    <a:pt x="1" y="22"/>
                    <a:pt x="1" y="22"/>
                    <a:pt x="2" y="22"/>
                  </a:cubicBezTo>
                  <a:cubicBezTo>
                    <a:pt x="2" y="22"/>
                    <a:pt x="3" y="22"/>
                    <a:pt x="3" y="22"/>
                  </a:cubicBezTo>
                  <a:cubicBezTo>
                    <a:pt x="4" y="22"/>
                    <a:pt x="4" y="22"/>
                    <a:pt x="4" y="22"/>
                  </a:cubicBezTo>
                  <a:cubicBezTo>
                    <a:pt x="4" y="22"/>
                    <a:pt x="5" y="22"/>
                    <a:pt x="5" y="23"/>
                  </a:cubicBezTo>
                  <a:cubicBezTo>
                    <a:pt x="5" y="23"/>
                    <a:pt x="5" y="23"/>
                    <a:pt x="5" y="23"/>
                  </a:cubicBezTo>
                  <a:cubicBezTo>
                    <a:pt x="5" y="24"/>
                    <a:pt x="6" y="23"/>
                    <a:pt x="6" y="24"/>
                  </a:cubicBezTo>
                  <a:cubicBezTo>
                    <a:pt x="6" y="24"/>
                    <a:pt x="6" y="24"/>
                    <a:pt x="6" y="24"/>
                  </a:cubicBezTo>
                  <a:cubicBezTo>
                    <a:pt x="7" y="25"/>
                    <a:pt x="7" y="25"/>
                    <a:pt x="7" y="25"/>
                  </a:cubicBezTo>
                  <a:cubicBezTo>
                    <a:pt x="7" y="26"/>
                    <a:pt x="7" y="26"/>
                    <a:pt x="7" y="26"/>
                  </a:cubicBezTo>
                  <a:cubicBezTo>
                    <a:pt x="7" y="27"/>
                    <a:pt x="7" y="27"/>
                    <a:pt x="7" y="27"/>
                  </a:cubicBezTo>
                  <a:cubicBezTo>
                    <a:pt x="8" y="28"/>
                    <a:pt x="8" y="28"/>
                    <a:pt x="8" y="28"/>
                  </a:cubicBezTo>
                  <a:cubicBezTo>
                    <a:pt x="8" y="28"/>
                    <a:pt x="8" y="28"/>
                    <a:pt x="9" y="28"/>
                  </a:cubicBezTo>
                  <a:cubicBezTo>
                    <a:pt x="9" y="28"/>
                    <a:pt x="9" y="28"/>
                    <a:pt x="9" y="28"/>
                  </a:cubicBezTo>
                  <a:cubicBezTo>
                    <a:pt x="10" y="29"/>
                    <a:pt x="10" y="28"/>
                    <a:pt x="10" y="28"/>
                  </a:cubicBezTo>
                  <a:cubicBezTo>
                    <a:pt x="11" y="28"/>
                    <a:pt x="11" y="27"/>
                    <a:pt x="12" y="27"/>
                  </a:cubicBezTo>
                  <a:cubicBezTo>
                    <a:pt x="13" y="27"/>
                    <a:pt x="13" y="27"/>
                    <a:pt x="13" y="27"/>
                  </a:cubicBezTo>
                  <a:cubicBezTo>
                    <a:pt x="14" y="27"/>
                    <a:pt x="14" y="27"/>
                    <a:pt x="14" y="27"/>
                  </a:cubicBezTo>
                  <a:cubicBezTo>
                    <a:pt x="14" y="27"/>
                    <a:pt x="14" y="27"/>
                    <a:pt x="14" y="27"/>
                  </a:cubicBezTo>
                  <a:cubicBezTo>
                    <a:pt x="14" y="26"/>
                    <a:pt x="14" y="26"/>
                    <a:pt x="15" y="26"/>
                  </a:cubicBezTo>
                  <a:cubicBezTo>
                    <a:pt x="15" y="26"/>
                    <a:pt x="15" y="26"/>
                    <a:pt x="15" y="26"/>
                  </a:cubicBezTo>
                  <a:cubicBezTo>
                    <a:pt x="15" y="25"/>
                    <a:pt x="15" y="25"/>
                    <a:pt x="15" y="25"/>
                  </a:cubicBezTo>
                  <a:cubicBezTo>
                    <a:pt x="15" y="25"/>
                    <a:pt x="15" y="24"/>
                    <a:pt x="15" y="24"/>
                  </a:cubicBezTo>
                  <a:cubicBezTo>
                    <a:pt x="15" y="24"/>
                    <a:pt x="16" y="23"/>
                    <a:pt x="16" y="23"/>
                  </a:cubicBezTo>
                  <a:cubicBezTo>
                    <a:pt x="16" y="23"/>
                    <a:pt x="16" y="23"/>
                    <a:pt x="17" y="22"/>
                  </a:cubicBezTo>
                  <a:cubicBezTo>
                    <a:pt x="17" y="22"/>
                    <a:pt x="17" y="22"/>
                    <a:pt x="17" y="22"/>
                  </a:cubicBezTo>
                  <a:cubicBezTo>
                    <a:pt x="18" y="22"/>
                    <a:pt x="18" y="21"/>
                    <a:pt x="18" y="21"/>
                  </a:cubicBezTo>
                  <a:cubicBezTo>
                    <a:pt x="18" y="21"/>
                    <a:pt x="18" y="20"/>
                    <a:pt x="19" y="20"/>
                  </a:cubicBezTo>
                  <a:cubicBezTo>
                    <a:pt x="19" y="20"/>
                    <a:pt x="19" y="20"/>
                    <a:pt x="20" y="20"/>
                  </a:cubicBezTo>
                  <a:cubicBezTo>
                    <a:pt x="20" y="20"/>
                    <a:pt x="20" y="20"/>
                    <a:pt x="20" y="20"/>
                  </a:cubicBezTo>
                  <a:cubicBezTo>
                    <a:pt x="21" y="20"/>
                    <a:pt x="21" y="21"/>
                    <a:pt x="21" y="21"/>
                  </a:cubicBezTo>
                  <a:cubicBezTo>
                    <a:pt x="21" y="21"/>
                    <a:pt x="21" y="21"/>
                    <a:pt x="22" y="21"/>
                  </a:cubicBezTo>
                  <a:cubicBezTo>
                    <a:pt x="22" y="22"/>
                    <a:pt x="22" y="21"/>
                    <a:pt x="22" y="21"/>
                  </a:cubicBezTo>
                  <a:cubicBezTo>
                    <a:pt x="23" y="20"/>
                    <a:pt x="23" y="20"/>
                    <a:pt x="23" y="19"/>
                  </a:cubicBezTo>
                  <a:cubicBezTo>
                    <a:pt x="23" y="19"/>
                    <a:pt x="23" y="19"/>
                    <a:pt x="23" y="19"/>
                  </a:cubicBezTo>
                  <a:cubicBezTo>
                    <a:pt x="23" y="18"/>
                    <a:pt x="23" y="18"/>
                    <a:pt x="23" y="18"/>
                  </a:cubicBezTo>
                  <a:cubicBezTo>
                    <a:pt x="24" y="17"/>
                    <a:pt x="24" y="17"/>
                    <a:pt x="24" y="16"/>
                  </a:cubicBezTo>
                  <a:cubicBezTo>
                    <a:pt x="24" y="16"/>
                    <a:pt x="24" y="16"/>
                    <a:pt x="24" y="16"/>
                  </a:cubicBezTo>
                  <a:cubicBezTo>
                    <a:pt x="25" y="15"/>
                    <a:pt x="25" y="15"/>
                    <a:pt x="25" y="15"/>
                  </a:cubicBezTo>
                  <a:cubicBezTo>
                    <a:pt x="25" y="15"/>
                    <a:pt x="25" y="15"/>
                    <a:pt x="25" y="14"/>
                  </a:cubicBezTo>
                  <a:cubicBezTo>
                    <a:pt x="25" y="14"/>
                    <a:pt x="25" y="14"/>
                    <a:pt x="26" y="14"/>
                  </a:cubicBezTo>
                  <a:cubicBezTo>
                    <a:pt x="26" y="14"/>
                    <a:pt x="25" y="13"/>
                    <a:pt x="26" y="13"/>
                  </a:cubicBezTo>
                  <a:cubicBezTo>
                    <a:pt x="26" y="13"/>
                    <a:pt x="26" y="13"/>
                    <a:pt x="26" y="13"/>
                  </a:cubicBezTo>
                  <a:cubicBezTo>
                    <a:pt x="27" y="12"/>
                    <a:pt x="26" y="12"/>
                    <a:pt x="26" y="11"/>
                  </a:cubicBezTo>
                  <a:cubicBezTo>
                    <a:pt x="27" y="11"/>
                    <a:pt x="27" y="11"/>
                    <a:pt x="27" y="11"/>
                  </a:cubicBezTo>
                  <a:cubicBezTo>
                    <a:pt x="27" y="10"/>
                    <a:pt x="27" y="10"/>
                    <a:pt x="27" y="10"/>
                  </a:cubicBezTo>
                  <a:cubicBezTo>
                    <a:pt x="28" y="9"/>
                    <a:pt x="28" y="9"/>
                    <a:pt x="28" y="9"/>
                  </a:cubicBezTo>
                  <a:cubicBezTo>
                    <a:pt x="28" y="8"/>
                    <a:pt x="28" y="8"/>
                    <a:pt x="28" y="8"/>
                  </a:cubicBezTo>
                  <a:cubicBezTo>
                    <a:pt x="29" y="8"/>
                    <a:pt x="29" y="8"/>
                    <a:pt x="29" y="8"/>
                  </a:cubicBezTo>
                  <a:cubicBezTo>
                    <a:pt x="30" y="8"/>
                    <a:pt x="30" y="7"/>
                    <a:pt x="30" y="7"/>
                  </a:cubicBezTo>
                  <a:cubicBezTo>
                    <a:pt x="30" y="7"/>
                    <a:pt x="30" y="6"/>
                    <a:pt x="30" y="6"/>
                  </a:cubicBezTo>
                  <a:cubicBezTo>
                    <a:pt x="30" y="5"/>
                    <a:pt x="30" y="5"/>
                    <a:pt x="29"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5" name="Freeform 56"/>
            <p:cNvSpPr>
              <a:spLocks/>
            </p:cNvSpPr>
            <p:nvPr/>
          </p:nvSpPr>
          <p:spPr bwMode="auto">
            <a:xfrm>
              <a:off x="4862514" y="3573464"/>
              <a:ext cx="215900" cy="215900"/>
            </a:xfrm>
            <a:custGeom>
              <a:avLst/>
              <a:gdLst>
                <a:gd name="T0" fmla="*/ 20 w 20"/>
                <a:gd name="T1" fmla="*/ 3 h 20"/>
                <a:gd name="T2" fmla="*/ 19 w 20"/>
                <a:gd name="T3" fmla="*/ 3 h 20"/>
                <a:gd name="T4" fmla="*/ 18 w 20"/>
                <a:gd name="T5" fmla="*/ 2 h 20"/>
                <a:gd name="T6" fmla="*/ 16 w 20"/>
                <a:gd name="T7" fmla="*/ 1 h 20"/>
                <a:gd name="T8" fmla="*/ 15 w 20"/>
                <a:gd name="T9" fmla="*/ 1 h 20"/>
                <a:gd name="T10" fmla="*/ 14 w 20"/>
                <a:gd name="T11" fmla="*/ 0 h 20"/>
                <a:gd name="T12" fmla="*/ 14 w 20"/>
                <a:gd name="T13" fmla="*/ 0 h 20"/>
                <a:gd name="T14" fmla="*/ 13 w 20"/>
                <a:gd name="T15" fmla="*/ 0 h 20"/>
                <a:gd name="T16" fmla="*/ 12 w 20"/>
                <a:gd name="T17" fmla="*/ 0 h 20"/>
                <a:gd name="T18" fmla="*/ 11 w 20"/>
                <a:gd name="T19" fmla="*/ 0 h 20"/>
                <a:gd name="T20" fmla="*/ 11 w 20"/>
                <a:gd name="T21" fmla="*/ 0 h 20"/>
                <a:gd name="T22" fmla="*/ 10 w 20"/>
                <a:gd name="T23" fmla="*/ 1 h 20"/>
                <a:gd name="T24" fmla="*/ 9 w 20"/>
                <a:gd name="T25" fmla="*/ 2 h 20"/>
                <a:gd name="T26" fmla="*/ 9 w 20"/>
                <a:gd name="T27" fmla="*/ 3 h 20"/>
                <a:gd name="T28" fmla="*/ 9 w 20"/>
                <a:gd name="T29" fmla="*/ 3 h 20"/>
                <a:gd name="T30" fmla="*/ 8 w 20"/>
                <a:gd name="T31" fmla="*/ 4 h 20"/>
                <a:gd name="T32" fmla="*/ 7 w 20"/>
                <a:gd name="T33" fmla="*/ 4 h 20"/>
                <a:gd name="T34" fmla="*/ 6 w 20"/>
                <a:gd name="T35" fmla="*/ 5 h 20"/>
                <a:gd name="T36" fmla="*/ 5 w 20"/>
                <a:gd name="T37" fmla="*/ 6 h 20"/>
                <a:gd name="T38" fmla="*/ 5 w 20"/>
                <a:gd name="T39" fmla="*/ 7 h 20"/>
                <a:gd name="T40" fmla="*/ 5 w 20"/>
                <a:gd name="T41" fmla="*/ 7 h 20"/>
                <a:gd name="T42" fmla="*/ 4 w 20"/>
                <a:gd name="T43" fmla="*/ 7 h 20"/>
                <a:gd name="T44" fmla="*/ 3 w 20"/>
                <a:gd name="T45" fmla="*/ 7 h 20"/>
                <a:gd name="T46" fmla="*/ 3 w 20"/>
                <a:gd name="T47" fmla="*/ 6 h 20"/>
                <a:gd name="T48" fmla="*/ 2 w 20"/>
                <a:gd name="T49" fmla="*/ 6 h 20"/>
                <a:gd name="T50" fmla="*/ 1 w 20"/>
                <a:gd name="T51" fmla="*/ 6 h 20"/>
                <a:gd name="T52" fmla="*/ 0 w 20"/>
                <a:gd name="T53" fmla="*/ 6 h 20"/>
                <a:gd name="T54" fmla="*/ 1 w 20"/>
                <a:gd name="T55" fmla="*/ 6 h 20"/>
                <a:gd name="T56" fmla="*/ 1 w 20"/>
                <a:gd name="T57" fmla="*/ 7 h 20"/>
                <a:gd name="T58" fmla="*/ 2 w 20"/>
                <a:gd name="T59" fmla="*/ 8 h 20"/>
                <a:gd name="T60" fmla="*/ 2 w 20"/>
                <a:gd name="T61" fmla="*/ 9 h 20"/>
                <a:gd name="T62" fmla="*/ 3 w 20"/>
                <a:gd name="T63" fmla="*/ 11 h 20"/>
                <a:gd name="T64" fmla="*/ 3 w 20"/>
                <a:gd name="T65" fmla="*/ 12 h 20"/>
                <a:gd name="T66" fmla="*/ 4 w 20"/>
                <a:gd name="T67" fmla="*/ 13 h 20"/>
                <a:gd name="T68" fmla="*/ 5 w 20"/>
                <a:gd name="T69" fmla="*/ 13 h 20"/>
                <a:gd name="T70" fmla="*/ 6 w 20"/>
                <a:gd name="T71" fmla="*/ 14 h 20"/>
                <a:gd name="T72" fmla="*/ 6 w 20"/>
                <a:gd name="T73" fmla="*/ 15 h 20"/>
                <a:gd name="T74" fmla="*/ 7 w 20"/>
                <a:gd name="T75" fmla="*/ 16 h 20"/>
                <a:gd name="T76" fmla="*/ 8 w 20"/>
                <a:gd name="T77" fmla="*/ 17 h 20"/>
                <a:gd name="T78" fmla="*/ 9 w 20"/>
                <a:gd name="T79" fmla="*/ 17 h 20"/>
                <a:gd name="T80" fmla="*/ 10 w 20"/>
                <a:gd name="T81" fmla="*/ 19 h 20"/>
                <a:gd name="T82" fmla="*/ 11 w 20"/>
                <a:gd name="T83" fmla="*/ 19 h 20"/>
                <a:gd name="T84" fmla="*/ 12 w 20"/>
                <a:gd name="T85" fmla="*/ 19 h 20"/>
                <a:gd name="T86" fmla="*/ 14 w 20"/>
                <a:gd name="T87" fmla="*/ 20 h 20"/>
                <a:gd name="T88" fmla="*/ 15 w 20"/>
                <a:gd name="T89" fmla="*/ 20 h 20"/>
                <a:gd name="T90" fmla="*/ 15 w 20"/>
                <a:gd name="T91" fmla="*/ 20 h 20"/>
                <a:gd name="T92" fmla="*/ 16 w 20"/>
                <a:gd name="T93" fmla="*/ 19 h 20"/>
                <a:gd name="T94" fmla="*/ 17 w 20"/>
                <a:gd name="T95" fmla="*/ 18 h 20"/>
                <a:gd name="T96" fmla="*/ 17 w 20"/>
                <a:gd name="T97" fmla="*/ 17 h 20"/>
                <a:gd name="T98" fmla="*/ 18 w 20"/>
                <a:gd name="T99" fmla="*/ 16 h 20"/>
                <a:gd name="T100" fmla="*/ 19 w 20"/>
                <a:gd name="T101" fmla="*/ 15 h 20"/>
                <a:gd name="T102" fmla="*/ 19 w 20"/>
                <a:gd name="T103" fmla="*/ 14 h 20"/>
                <a:gd name="T104" fmla="*/ 20 w 20"/>
                <a:gd name="T105" fmla="*/ 12 h 20"/>
                <a:gd name="T106" fmla="*/ 20 w 20"/>
                <a:gd name="T107" fmla="*/ 10 h 20"/>
                <a:gd name="T108" fmla="*/ 20 w 20"/>
                <a:gd name="T109" fmla="*/ 8 h 20"/>
                <a:gd name="T110" fmla="*/ 20 w 20"/>
                <a:gd name="T111" fmla="*/ 6 h 20"/>
                <a:gd name="T112" fmla="*/ 20 w 20"/>
                <a:gd name="T113" fmla="*/ 4 h 20"/>
                <a:gd name="T114" fmla="*/ 20 w 20"/>
                <a:gd name="T11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20">
                  <a:moveTo>
                    <a:pt x="20" y="3"/>
                  </a:moveTo>
                  <a:cubicBezTo>
                    <a:pt x="20" y="3"/>
                    <a:pt x="19" y="3"/>
                    <a:pt x="19" y="3"/>
                  </a:cubicBezTo>
                  <a:cubicBezTo>
                    <a:pt x="19" y="2"/>
                    <a:pt x="18" y="2"/>
                    <a:pt x="18" y="2"/>
                  </a:cubicBezTo>
                  <a:cubicBezTo>
                    <a:pt x="17" y="2"/>
                    <a:pt x="17" y="2"/>
                    <a:pt x="16" y="1"/>
                  </a:cubicBezTo>
                  <a:cubicBezTo>
                    <a:pt x="16" y="1"/>
                    <a:pt x="15" y="1"/>
                    <a:pt x="15" y="1"/>
                  </a:cubicBezTo>
                  <a:cubicBezTo>
                    <a:pt x="14" y="0"/>
                    <a:pt x="14" y="0"/>
                    <a:pt x="14" y="0"/>
                  </a:cubicBezTo>
                  <a:cubicBezTo>
                    <a:pt x="14" y="0"/>
                    <a:pt x="14" y="0"/>
                    <a:pt x="14" y="0"/>
                  </a:cubicBezTo>
                  <a:cubicBezTo>
                    <a:pt x="13" y="0"/>
                    <a:pt x="13" y="0"/>
                    <a:pt x="13" y="0"/>
                  </a:cubicBezTo>
                  <a:cubicBezTo>
                    <a:pt x="13" y="0"/>
                    <a:pt x="12" y="0"/>
                    <a:pt x="12" y="0"/>
                  </a:cubicBezTo>
                  <a:cubicBezTo>
                    <a:pt x="12" y="0"/>
                    <a:pt x="12" y="0"/>
                    <a:pt x="11" y="0"/>
                  </a:cubicBezTo>
                  <a:cubicBezTo>
                    <a:pt x="11" y="0"/>
                    <a:pt x="11" y="0"/>
                    <a:pt x="11" y="0"/>
                  </a:cubicBezTo>
                  <a:cubicBezTo>
                    <a:pt x="10" y="0"/>
                    <a:pt x="10" y="1"/>
                    <a:pt x="10" y="1"/>
                  </a:cubicBezTo>
                  <a:cubicBezTo>
                    <a:pt x="9" y="1"/>
                    <a:pt x="9" y="2"/>
                    <a:pt x="9" y="2"/>
                  </a:cubicBezTo>
                  <a:cubicBezTo>
                    <a:pt x="9" y="2"/>
                    <a:pt x="9" y="3"/>
                    <a:pt x="9" y="3"/>
                  </a:cubicBezTo>
                  <a:cubicBezTo>
                    <a:pt x="9" y="3"/>
                    <a:pt x="9" y="3"/>
                    <a:pt x="9" y="3"/>
                  </a:cubicBezTo>
                  <a:cubicBezTo>
                    <a:pt x="8" y="3"/>
                    <a:pt x="8" y="3"/>
                    <a:pt x="8" y="4"/>
                  </a:cubicBezTo>
                  <a:cubicBezTo>
                    <a:pt x="7" y="4"/>
                    <a:pt x="7" y="4"/>
                    <a:pt x="7" y="4"/>
                  </a:cubicBezTo>
                  <a:cubicBezTo>
                    <a:pt x="7" y="5"/>
                    <a:pt x="7" y="5"/>
                    <a:pt x="6" y="5"/>
                  </a:cubicBezTo>
                  <a:cubicBezTo>
                    <a:pt x="6" y="6"/>
                    <a:pt x="6" y="6"/>
                    <a:pt x="5" y="6"/>
                  </a:cubicBezTo>
                  <a:cubicBezTo>
                    <a:pt x="5" y="6"/>
                    <a:pt x="6" y="7"/>
                    <a:pt x="5" y="7"/>
                  </a:cubicBezTo>
                  <a:cubicBezTo>
                    <a:pt x="5" y="7"/>
                    <a:pt x="5" y="7"/>
                    <a:pt x="5" y="7"/>
                  </a:cubicBezTo>
                  <a:cubicBezTo>
                    <a:pt x="4" y="7"/>
                    <a:pt x="4" y="7"/>
                    <a:pt x="4" y="7"/>
                  </a:cubicBezTo>
                  <a:cubicBezTo>
                    <a:pt x="4" y="7"/>
                    <a:pt x="4" y="7"/>
                    <a:pt x="3" y="7"/>
                  </a:cubicBezTo>
                  <a:cubicBezTo>
                    <a:pt x="3" y="7"/>
                    <a:pt x="3" y="7"/>
                    <a:pt x="3" y="6"/>
                  </a:cubicBezTo>
                  <a:cubicBezTo>
                    <a:pt x="2" y="6"/>
                    <a:pt x="2" y="6"/>
                    <a:pt x="2" y="6"/>
                  </a:cubicBezTo>
                  <a:cubicBezTo>
                    <a:pt x="2" y="6"/>
                    <a:pt x="1" y="6"/>
                    <a:pt x="1" y="6"/>
                  </a:cubicBezTo>
                  <a:cubicBezTo>
                    <a:pt x="1" y="6"/>
                    <a:pt x="1" y="6"/>
                    <a:pt x="0" y="6"/>
                  </a:cubicBezTo>
                  <a:cubicBezTo>
                    <a:pt x="1" y="6"/>
                    <a:pt x="1" y="6"/>
                    <a:pt x="1" y="6"/>
                  </a:cubicBezTo>
                  <a:cubicBezTo>
                    <a:pt x="1" y="6"/>
                    <a:pt x="1" y="7"/>
                    <a:pt x="1" y="7"/>
                  </a:cubicBezTo>
                  <a:cubicBezTo>
                    <a:pt x="1" y="7"/>
                    <a:pt x="2" y="7"/>
                    <a:pt x="2" y="8"/>
                  </a:cubicBezTo>
                  <a:cubicBezTo>
                    <a:pt x="2" y="8"/>
                    <a:pt x="2" y="8"/>
                    <a:pt x="2" y="9"/>
                  </a:cubicBezTo>
                  <a:cubicBezTo>
                    <a:pt x="2" y="10"/>
                    <a:pt x="2" y="10"/>
                    <a:pt x="3" y="11"/>
                  </a:cubicBezTo>
                  <a:cubicBezTo>
                    <a:pt x="3" y="11"/>
                    <a:pt x="3" y="12"/>
                    <a:pt x="3" y="12"/>
                  </a:cubicBezTo>
                  <a:cubicBezTo>
                    <a:pt x="4" y="12"/>
                    <a:pt x="4" y="13"/>
                    <a:pt x="4" y="13"/>
                  </a:cubicBezTo>
                  <a:cubicBezTo>
                    <a:pt x="5" y="13"/>
                    <a:pt x="5" y="13"/>
                    <a:pt x="5" y="13"/>
                  </a:cubicBezTo>
                  <a:cubicBezTo>
                    <a:pt x="6" y="14"/>
                    <a:pt x="6" y="14"/>
                    <a:pt x="6" y="14"/>
                  </a:cubicBezTo>
                  <a:cubicBezTo>
                    <a:pt x="6" y="14"/>
                    <a:pt x="6" y="14"/>
                    <a:pt x="6" y="15"/>
                  </a:cubicBezTo>
                  <a:cubicBezTo>
                    <a:pt x="6" y="15"/>
                    <a:pt x="6" y="16"/>
                    <a:pt x="7" y="16"/>
                  </a:cubicBezTo>
                  <a:cubicBezTo>
                    <a:pt x="7" y="17"/>
                    <a:pt x="7" y="17"/>
                    <a:pt x="8" y="17"/>
                  </a:cubicBezTo>
                  <a:cubicBezTo>
                    <a:pt x="9" y="17"/>
                    <a:pt x="9" y="17"/>
                    <a:pt x="9" y="17"/>
                  </a:cubicBezTo>
                  <a:cubicBezTo>
                    <a:pt x="10" y="18"/>
                    <a:pt x="10" y="18"/>
                    <a:pt x="10" y="19"/>
                  </a:cubicBezTo>
                  <a:cubicBezTo>
                    <a:pt x="10" y="19"/>
                    <a:pt x="10" y="19"/>
                    <a:pt x="11" y="19"/>
                  </a:cubicBezTo>
                  <a:cubicBezTo>
                    <a:pt x="11" y="20"/>
                    <a:pt x="12" y="19"/>
                    <a:pt x="12" y="19"/>
                  </a:cubicBezTo>
                  <a:cubicBezTo>
                    <a:pt x="13" y="19"/>
                    <a:pt x="13" y="19"/>
                    <a:pt x="14" y="20"/>
                  </a:cubicBezTo>
                  <a:cubicBezTo>
                    <a:pt x="14" y="20"/>
                    <a:pt x="15" y="20"/>
                    <a:pt x="15" y="20"/>
                  </a:cubicBezTo>
                  <a:cubicBezTo>
                    <a:pt x="15" y="20"/>
                    <a:pt x="15" y="20"/>
                    <a:pt x="15" y="20"/>
                  </a:cubicBezTo>
                  <a:cubicBezTo>
                    <a:pt x="15" y="19"/>
                    <a:pt x="16" y="19"/>
                    <a:pt x="16" y="19"/>
                  </a:cubicBezTo>
                  <a:cubicBezTo>
                    <a:pt x="16" y="18"/>
                    <a:pt x="17" y="18"/>
                    <a:pt x="17" y="18"/>
                  </a:cubicBezTo>
                  <a:cubicBezTo>
                    <a:pt x="17" y="18"/>
                    <a:pt x="17" y="17"/>
                    <a:pt x="17" y="17"/>
                  </a:cubicBezTo>
                  <a:cubicBezTo>
                    <a:pt x="18" y="17"/>
                    <a:pt x="18" y="17"/>
                    <a:pt x="18" y="16"/>
                  </a:cubicBezTo>
                  <a:cubicBezTo>
                    <a:pt x="18" y="16"/>
                    <a:pt x="19" y="15"/>
                    <a:pt x="19" y="15"/>
                  </a:cubicBezTo>
                  <a:cubicBezTo>
                    <a:pt x="19" y="15"/>
                    <a:pt x="19" y="14"/>
                    <a:pt x="19" y="14"/>
                  </a:cubicBezTo>
                  <a:cubicBezTo>
                    <a:pt x="19" y="13"/>
                    <a:pt x="20" y="13"/>
                    <a:pt x="20" y="12"/>
                  </a:cubicBezTo>
                  <a:cubicBezTo>
                    <a:pt x="20" y="11"/>
                    <a:pt x="20" y="11"/>
                    <a:pt x="20" y="10"/>
                  </a:cubicBezTo>
                  <a:cubicBezTo>
                    <a:pt x="20" y="9"/>
                    <a:pt x="20" y="9"/>
                    <a:pt x="20" y="8"/>
                  </a:cubicBezTo>
                  <a:cubicBezTo>
                    <a:pt x="20" y="7"/>
                    <a:pt x="20" y="7"/>
                    <a:pt x="20" y="6"/>
                  </a:cubicBezTo>
                  <a:cubicBezTo>
                    <a:pt x="20" y="5"/>
                    <a:pt x="20" y="5"/>
                    <a:pt x="20" y="4"/>
                  </a:cubicBezTo>
                  <a:cubicBezTo>
                    <a:pt x="20" y="4"/>
                    <a:pt x="20" y="3"/>
                    <a:pt x="2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6" name="Freeform 57"/>
            <p:cNvSpPr>
              <a:spLocks/>
            </p:cNvSpPr>
            <p:nvPr/>
          </p:nvSpPr>
          <p:spPr bwMode="auto">
            <a:xfrm>
              <a:off x="5003802" y="2957514"/>
              <a:ext cx="150813" cy="173038"/>
            </a:xfrm>
            <a:custGeom>
              <a:avLst/>
              <a:gdLst>
                <a:gd name="T0" fmla="*/ 14 w 14"/>
                <a:gd name="T1" fmla="*/ 5 h 16"/>
                <a:gd name="T2" fmla="*/ 14 w 14"/>
                <a:gd name="T3" fmla="*/ 4 h 16"/>
                <a:gd name="T4" fmla="*/ 13 w 14"/>
                <a:gd name="T5" fmla="*/ 3 h 16"/>
                <a:gd name="T6" fmla="*/ 12 w 14"/>
                <a:gd name="T7" fmla="*/ 1 h 16"/>
                <a:gd name="T8" fmla="*/ 12 w 14"/>
                <a:gd name="T9" fmla="*/ 1 h 16"/>
                <a:gd name="T10" fmla="*/ 11 w 14"/>
                <a:gd name="T11" fmla="*/ 0 h 16"/>
                <a:gd name="T12" fmla="*/ 11 w 14"/>
                <a:gd name="T13" fmla="*/ 0 h 16"/>
                <a:gd name="T14" fmla="*/ 10 w 14"/>
                <a:gd name="T15" fmla="*/ 0 h 16"/>
                <a:gd name="T16" fmla="*/ 9 w 14"/>
                <a:gd name="T17" fmla="*/ 1 h 16"/>
                <a:gd name="T18" fmla="*/ 8 w 14"/>
                <a:gd name="T19" fmla="*/ 1 h 16"/>
                <a:gd name="T20" fmla="*/ 7 w 14"/>
                <a:gd name="T21" fmla="*/ 1 h 16"/>
                <a:gd name="T22" fmla="*/ 7 w 14"/>
                <a:gd name="T23" fmla="*/ 1 h 16"/>
                <a:gd name="T24" fmla="*/ 5 w 14"/>
                <a:gd name="T25" fmla="*/ 1 h 16"/>
                <a:gd name="T26" fmla="*/ 4 w 14"/>
                <a:gd name="T27" fmla="*/ 1 h 16"/>
                <a:gd name="T28" fmla="*/ 3 w 14"/>
                <a:gd name="T29" fmla="*/ 1 h 16"/>
                <a:gd name="T30" fmla="*/ 3 w 14"/>
                <a:gd name="T31" fmla="*/ 1 h 16"/>
                <a:gd name="T32" fmla="*/ 3 w 14"/>
                <a:gd name="T33" fmla="*/ 3 h 16"/>
                <a:gd name="T34" fmla="*/ 3 w 14"/>
                <a:gd name="T35" fmla="*/ 4 h 16"/>
                <a:gd name="T36" fmla="*/ 4 w 14"/>
                <a:gd name="T37" fmla="*/ 5 h 16"/>
                <a:gd name="T38" fmla="*/ 4 w 14"/>
                <a:gd name="T39" fmla="*/ 6 h 16"/>
                <a:gd name="T40" fmla="*/ 4 w 14"/>
                <a:gd name="T41" fmla="*/ 6 h 16"/>
                <a:gd name="T42" fmla="*/ 4 w 14"/>
                <a:gd name="T43" fmla="*/ 6 h 16"/>
                <a:gd name="T44" fmla="*/ 3 w 14"/>
                <a:gd name="T45" fmla="*/ 7 h 16"/>
                <a:gd name="T46" fmla="*/ 3 w 14"/>
                <a:gd name="T47" fmla="*/ 7 h 16"/>
                <a:gd name="T48" fmla="*/ 3 w 14"/>
                <a:gd name="T49" fmla="*/ 8 h 16"/>
                <a:gd name="T50" fmla="*/ 2 w 14"/>
                <a:gd name="T51" fmla="*/ 8 h 16"/>
                <a:gd name="T52" fmla="*/ 1 w 14"/>
                <a:gd name="T53" fmla="*/ 9 h 16"/>
                <a:gd name="T54" fmla="*/ 1 w 14"/>
                <a:gd name="T55" fmla="*/ 11 h 16"/>
                <a:gd name="T56" fmla="*/ 0 w 14"/>
                <a:gd name="T57" fmla="*/ 13 h 16"/>
                <a:gd name="T58" fmla="*/ 0 w 14"/>
                <a:gd name="T59" fmla="*/ 15 h 16"/>
                <a:gd name="T60" fmla="*/ 0 w 14"/>
                <a:gd name="T61" fmla="*/ 15 h 16"/>
                <a:gd name="T62" fmla="*/ 1 w 14"/>
                <a:gd name="T63" fmla="*/ 16 h 16"/>
                <a:gd name="T64" fmla="*/ 2 w 14"/>
                <a:gd name="T65" fmla="*/ 15 h 16"/>
                <a:gd name="T66" fmla="*/ 3 w 14"/>
                <a:gd name="T67" fmla="*/ 15 h 16"/>
                <a:gd name="T68" fmla="*/ 5 w 14"/>
                <a:gd name="T69" fmla="*/ 15 h 16"/>
                <a:gd name="T70" fmla="*/ 6 w 14"/>
                <a:gd name="T71" fmla="*/ 15 h 16"/>
                <a:gd name="T72" fmla="*/ 6 w 14"/>
                <a:gd name="T73" fmla="*/ 15 h 16"/>
                <a:gd name="T74" fmla="*/ 6 w 14"/>
                <a:gd name="T75" fmla="*/ 14 h 16"/>
                <a:gd name="T76" fmla="*/ 7 w 14"/>
                <a:gd name="T77" fmla="*/ 13 h 16"/>
                <a:gd name="T78" fmla="*/ 7 w 14"/>
                <a:gd name="T79" fmla="*/ 12 h 16"/>
                <a:gd name="T80" fmla="*/ 8 w 14"/>
                <a:gd name="T81" fmla="*/ 11 h 16"/>
                <a:gd name="T82" fmla="*/ 9 w 14"/>
                <a:gd name="T83" fmla="*/ 11 h 16"/>
                <a:gd name="T84" fmla="*/ 10 w 14"/>
                <a:gd name="T85" fmla="*/ 11 h 16"/>
                <a:gd name="T86" fmla="*/ 11 w 14"/>
                <a:gd name="T87" fmla="*/ 11 h 16"/>
                <a:gd name="T88" fmla="*/ 11 w 14"/>
                <a:gd name="T89" fmla="*/ 12 h 16"/>
                <a:gd name="T90" fmla="*/ 11 w 14"/>
                <a:gd name="T91" fmla="*/ 12 h 16"/>
                <a:gd name="T92" fmla="*/ 11 w 14"/>
                <a:gd name="T93" fmla="*/ 10 h 16"/>
                <a:gd name="T94" fmla="*/ 12 w 14"/>
                <a:gd name="T95" fmla="*/ 9 h 16"/>
                <a:gd name="T96" fmla="*/ 13 w 14"/>
                <a:gd name="T97" fmla="*/ 8 h 16"/>
                <a:gd name="T98" fmla="*/ 14 w 14"/>
                <a:gd name="T99" fmla="*/ 8 h 16"/>
                <a:gd name="T100" fmla="*/ 14 w 14"/>
                <a:gd name="T101" fmla="*/ 6 h 16"/>
                <a:gd name="T102" fmla="*/ 14 w 14"/>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14" y="5"/>
                  </a:moveTo>
                  <a:cubicBezTo>
                    <a:pt x="14" y="5"/>
                    <a:pt x="14" y="4"/>
                    <a:pt x="14" y="4"/>
                  </a:cubicBezTo>
                  <a:cubicBezTo>
                    <a:pt x="14" y="3"/>
                    <a:pt x="13" y="3"/>
                    <a:pt x="13" y="3"/>
                  </a:cubicBezTo>
                  <a:cubicBezTo>
                    <a:pt x="13" y="2"/>
                    <a:pt x="13" y="2"/>
                    <a:pt x="12" y="1"/>
                  </a:cubicBezTo>
                  <a:cubicBezTo>
                    <a:pt x="12" y="1"/>
                    <a:pt x="12" y="1"/>
                    <a:pt x="12" y="1"/>
                  </a:cubicBezTo>
                  <a:cubicBezTo>
                    <a:pt x="12" y="0"/>
                    <a:pt x="12" y="0"/>
                    <a:pt x="11" y="0"/>
                  </a:cubicBezTo>
                  <a:cubicBezTo>
                    <a:pt x="11" y="0"/>
                    <a:pt x="11" y="0"/>
                    <a:pt x="11" y="0"/>
                  </a:cubicBezTo>
                  <a:cubicBezTo>
                    <a:pt x="11" y="0"/>
                    <a:pt x="11" y="0"/>
                    <a:pt x="10" y="0"/>
                  </a:cubicBezTo>
                  <a:cubicBezTo>
                    <a:pt x="10" y="0"/>
                    <a:pt x="10" y="1"/>
                    <a:pt x="9" y="1"/>
                  </a:cubicBezTo>
                  <a:cubicBezTo>
                    <a:pt x="9" y="1"/>
                    <a:pt x="9" y="1"/>
                    <a:pt x="8" y="1"/>
                  </a:cubicBezTo>
                  <a:cubicBezTo>
                    <a:pt x="8" y="1"/>
                    <a:pt x="8" y="1"/>
                    <a:pt x="7" y="1"/>
                  </a:cubicBezTo>
                  <a:cubicBezTo>
                    <a:pt x="7" y="1"/>
                    <a:pt x="7" y="1"/>
                    <a:pt x="7" y="1"/>
                  </a:cubicBezTo>
                  <a:cubicBezTo>
                    <a:pt x="6" y="1"/>
                    <a:pt x="6" y="1"/>
                    <a:pt x="5" y="1"/>
                  </a:cubicBezTo>
                  <a:cubicBezTo>
                    <a:pt x="5" y="1"/>
                    <a:pt x="4" y="1"/>
                    <a:pt x="4" y="1"/>
                  </a:cubicBezTo>
                  <a:cubicBezTo>
                    <a:pt x="4" y="1"/>
                    <a:pt x="3" y="1"/>
                    <a:pt x="3" y="1"/>
                  </a:cubicBezTo>
                  <a:cubicBezTo>
                    <a:pt x="3" y="1"/>
                    <a:pt x="3" y="1"/>
                    <a:pt x="3" y="1"/>
                  </a:cubicBezTo>
                  <a:cubicBezTo>
                    <a:pt x="3" y="2"/>
                    <a:pt x="3" y="2"/>
                    <a:pt x="3" y="3"/>
                  </a:cubicBezTo>
                  <a:cubicBezTo>
                    <a:pt x="3" y="3"/>
                    <a:pt x="3" y="4"/>
                    <a:pt x="3" y="4"/>
                  </a:cubicBezTo>
                  <a:cubicBezTo>
                    <a:pt x="4" y="5"/>
                    <a:pt x="4" y="5"/>
                    <a:pt x="4" y="5"/>
                  </a:cubicBezTo>
                  <a:cubicBezTo>
                    <a:pt x="4" y="5"/>
                    <a:pt x="4" y="6"/>
                    <a:pt x="4" y="6"/>
                  </a:cubicBezTo>
                  <a:cubicBezTo>
                    <a:pt x="4" y="6"/>
                    <a:pt x="4" y="6"/>
                    <a:pt x="4" y="6"/>
                  </a:cubicBezTo>
                  <a:cubicBezTo>
                    <a:pt x="4" y="6"/>
                    <a:pt x="4" y="6"/>
                    <a:pt x="4" y="6"/>
                  </a:cubicBezTo>
                  <a:cubicBezTo>
                    <a:pt x="4" y="6"/>
                    <a:pt x="3" y="7"/>
                    <a:pt x="3" y="7"/>
                  </a:cubicBezTo>
                  <a:cubicBezTo>
                    <a:pt x="3" y="7"/>
                    <a:pt x="3" y="7"/>
                    <a:pt x="3" y="7"/>
                  </a:cubicBezTo>
                  <a:cubicBezTo>
                    <a:pt x="3" y="8"/>
                    <a:pt x="3" y="8"/>
                    <a:pt x="3" y="8"/>
                  </a:cubicBezTo>
                  <a:cubicBezTo>
                    <a:pt x="2" y="8"/>
                    <a:pt x="2" y="8"/>
                    <a:pt x="2" y="8"/>
                  </a:cubicBezTo>
                  <a:cubicBezTo>
                    <a:pt x="2" y="8"/>
                    <a:pt x="2" y="8"/>
                    <a:pt x="1" y="9"/>
                  </a:cubicBezTo>
                  <a:cubicBezTo>
                    <a:pt x="1" y="9"/>
                    <a:pt x="1" y="10"/>
                    <a:pt x="1" y="11"/>
                  </a:cubicBezTo>
                  <a:cubicBezTo>
                    <a:pt x="0" y="12"/>
                    <a:pt x="1" y="12"/>
                    <a:pt x="0" y="13"/>
                  </a:cubicBezTo>
                  <a:cubicBezTo>
                    <a:pt x="0" y="14"/>
                    <a:pt x="0" y="14"/>
                    <a:pt x="0" y="15"/>
                  </a:cubicBezTo>
                  <a:cubicBezTo>
                    <a:pt x="0" y="15"/>
                    <a:pt x="0" y="15"/>
                    <a:pt x="0" y="15"/>
                  </a:cubicBezTo>
                  <a:cubicBezTo>
                    <a:pt x="0" y="16"/>
                    <a:pt x="0" y="16"/>
                    <a:pt x="1" y="16"/>
                  </a:cubicBezTo>
                  <a:cubicBezTo>
                    <a:pt x="1" y="16"/>
                    <a:pt x="1" y="15"/>
                    <a:pt x="2" y="15"/>
                  </a:cubicBezTo>
                  <a:cubicBezTo>
                    <a:pt x="2" y="15"/>
                    <a:pt x="3" y="15"/>
                    <a:pt x="3" y="15"/>
                  </a:cubicBezTo>
                  <a:cubicBezTo>
                    <a:pt x="4" y="14"/>
                    <a:pt x="4" y="15"/>
                    <a:pt x="5" y="15"/>
                  </a:cubicBezTo>
                  <a:cubicBezTo>
                    <a:pt x="5" y="15"/>
                    <a:pt x="5" y="15"/>
                    <a:pt x="6" y="15"/>
                  </a:cubicBezTo>
                  <a:cubicBezTo>
                    <a:pt x="6" y="15"/>
                    <a:pt x="6" y="15"/>
                    <a:pt x="6" y="15"/>
                  </a:cubicBezTo>
                  <a:cubicBezTo>
                    <a:pt x="6" y="14"/>
                    <a:pt x="6" y="14"/>
                    <a:pt x="6" y="14"/>
                  </a:cubicBezTo>
                  <a:cubicBezTo>
                    <a:pt x="6" y="13"/>
                    <a:pt x="6" y="13"/>
                    <a:pt x="7" y="13"/>
                  </a:cubicBezTo>
                  <a:cubicBezTo>
                    <a:pt x="7" y="12"/>
                    <a:pt x="7" y="12"/>
                    <a:pt x="7" y="12"/>
                  </a:cubicBezTo>
                  <a:cubicBezTo>
                    <a:pt x="7" y="12"/>
                    <a:pt x="8" y="12"/>
                    <a:pt x="8" y="11"/>
                  </a:cubicBezTo>
                  <a:cubicBezTo>
                    <a:pt x="9" y="11"/>
                    <a:pt x="9" y="11"/>
                    <a:pt x="9" y="11"/>
                  </a:cubicBezTo>
                  <a:cubicBezTo>
                    <a:pt x="10" y="11"/>
                    <a:pt x="10" y="11"/>
                    <a:pt x="10" y="11"/>
                  </a:cubicBezTo>
                  <a:cubicBezTo>
                    <a:pt x="10" y="11"/>
                    <a:pt x="10" y="11"/>
                    <a:pt x="11" y="11"/>
                  </a:cubicBezTo>
                  <a:cubicBezTo>
                    <a:pt x="11" y="12"/>
                    <a:pt x="11" y="12"/>
                    <a:pt x="11" y="12"/>
                  </a:cubicBezTo>
                  <a:cubicBezTo>
                    <a:pt x="11" y="12"/>
                    <a:pt x="11" y="12"/>
                    <a:pt x="11" y="12"/>
                  </a:cubicBezTo>
                  <a:cubicBezTo>
                    <a:pt x="11" y="11"/>
                    <a:pt x="11" y="11"/>
                    <a:pt x="11" y="10"/>
                  </a:cubicBezTo>
                  <a:cubicBezTo>
                    <a:pt x="11" y="10"/>
                    <a:pt x="12" y="10"/>
                    <a:pt x="12" y="9"/>
                  </a:cubicBezTo>
                  <a:cubicBezTo>
                    <a:pt x="12" y="9"/>
                    <a:pt x="12" y="9"/>
                    <a:pt x="13" y="8"/>
                  </a:cubicBezTo>
                  <a:cubicBezTo>
                    <a:pt x="13" y="8"/>
                    <a:pt x="13" y="8"/>
                    <a:pt x="14" y="8"/>
                  </a:cubicBezTo>
                  <a:cubicBezTo>
                    <a:pt x="14" y="7"/>
                    <a:pt x="14" y="7"/>
                    <a:pt x="14" y="6"/>
                  </a:cubicBezTo>
                  <a:cubicBezTo>
                    <a:pt x="14" y="6"/>
                    <a:pt x="14" y="6"/>
                    <a:pt x="14"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7" name="Freeform 58"/>
            <p:cNvSpPr>
              <a:spLocks/>
            </p:cNvSpPr>
            <p:nvPr/>
          </p:nvSpPr>
          <p:spPr bwMode="auto">
            <a:xfrm>
              <a:off x="3719514" y="2178051"/>
              <a:ext cx="9525" cy="11113"/>
            </a:xfrm>
            <a:custGeom>
              <a:avLst/>
              <a:gdLst>
                <a:gd name="T0" fmla="*/ 1 w 1"/>
                <a:gd name="T1" fmla="*/ 1 h 1"/>
                <a:gd name="T2" fmla="*/ 1 w 1"/>
                <a:gd name="T3" fmla="*/ 1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1"/>
                    <a:pt x="1" y="1"/>
                  </a:cubicBezTo>
                  <a:cubicBezTo>
                    <a:pt x="0" y="1"/>
                    <a:pt x="0" y="1"/>
                    <a:pt x="0" y="1"/>
                  </a:cubicBezTo>
                  <a:cubicBezTo>
                    <a:pt x="0" y="1"/>
                    <a:pt x="1"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8" name="Freeform 59"/>
            <p:cNvSpPr>
              <a:spLocks/>
            </p:cNvSpPr>
            <p:nvPr/>
          </p:nvSpPr>
          <p:spPr bwMode="auto">
            <a:xfrm>
              <a:off x="3719514" y="2189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9" name="Freeform 60"/>
            <p:cNvSpPr>
              <a:spLocks/>
            </p:cNvSpPr>
            <p:nvPr/>
          </p:nvSpPr>
          <p:spPr bwMode="auto">
            <a:xfrm>
              <a:off x="3751264" y="2189164"/>
              <a:ext cx="22225" cy="22225"/>
            </a:xfrm>
            <a:custGeom>
              <a:avLst/>
              <a:gdLst>
                <a:gd name="T0" fmla="*/ 0 w 2"/>
                <a:gd name="T1" fmla="*/ 1 h 2"/>
                <a:gd name="T2" fmla="*/ 1 w 2"/>
                <a:gd name="T3" fmla="*/ 2 h 2"/>
                <a:gd name="T4" fmla="*/ 2 w 2"/>
                <a:gd name="T5" fmla="*/ 1 h 2"/>
                <a:gd name="T6" fmla="*/ 2 w 2"/>
                <a:gd name="T7" fmla="*/ 1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2"/>
                    <a:pt x="1" y="2"/>
                  </a:cubicBezTo>
                  <a:cubicBezTo>
                    <a:pt x="1" y="2"/>
                    <a:pt x="1" y="2"/>
                    <a:pt x="2" y="1"/>
                  </a:cubicBezTo>
                  <a:cubicBezTo>
                    <a:pt x="2" y="1"/>
                    <a:pt x="2" y="1"/>
                    <a:pt x="2" y="1"/>
                  </a:cubicBezTo>
                  <a:cubicBezTo>
                    <a:pt x="2" y="0"/>
                    <a:pt x="2" y="0"/>
                    <a:pt x="2" y="0"/>
                  </a:cubicBezTo>
                  <a:cubicBezTo>
                    <a:pt x="2" y="0"/>
                    <a:pt x="2" y="0"/>
                    <a:pt x="1" y="0"/>
                  </a:cubicBezTo>
                  <a:cubicBezTo>
                    <a:pt x="1" y="0"/>
                    <a:pt x="1"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0" name="Freeform 61"/>
            <p:cNvSpPr>
              <a:spLocks/>
            </p:cNvSpPr>
            <p:nvPr/>
          </p:nvSpPr>
          <p:spPr bwMode="auto">
            <a:xfrm>
              <a:off x="3783014" y="2200276"/>
              <a:ext cx="11113" cy="22225"/>
            </a:xfrm>
            <a:custGeom>
              <a:avLst/>
              <a:gdLst>
                <a:gd name="T0" fmla="*/ 1 w 1"/>
                <a:gd name="T1" fmla="*/ 2 h 2"/>
                <a:gd name="T2" fmla="*/ 1 w 1"/>
                <a:gd name="T3" fmla="*/ 1 h 2"/>
                <a:gd name="T4" fmla="*/ 1 w 1"/>
                <a:gd name="T5" fmla="*/ 1 h 2"/>
                <a:gd name="T6" fmla="*/ 1 w 1"/>
                <a:gd name="T7" fmla="*/ 0 h 2"/>
                <a:gd name="T8" fmla="*/ 0 w 1"/>
                <a:gd name="T9" fmla="*/ 0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1"/>
                  </a:cubicBezTo>
                  <a:cubicBezTo>
                    <a:pt x="1" y="1"/>
                    <a:pt x="1" y="1"/>
                    <a:pt x="1" y="1"/>
                  </a:cubicBezTo>
                  <a:cubicBezTo>
                    <a:pt x="1" y="0"/>
                    <a:pt x="1" y="0"/>
                    <a:pt x="1" y="0"/>
                  </a:cubicBezTo>
                  <a:cubicBezTo>
                    <a:pt x="0" y="0"/>
                    <a:pt x="0" y="0"/>
                    <a:pt x="0" y="0"/>
                  </a:cubicBezTo>
                  <a:cubicBezTo>
                    <a:pt x="0" y="0"/>
                    <a:pt x="0" y="1"/>
                    <a:pt x="0" y="1"/>
                  </a:cubicBezTo>
                  <a:cubicBezTo>
                    <a:pt x="0" y="1"/>
                    <a:pt x="0" y="1"/>
                    <a:pt x="0" y="1"/>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1" name="Freeform 62"/>
            <p:cNvSpPr>
              <a:spLocks/>
            </p:cNvSpPr>
            <p:nvPr/>
          </p:nvSpPr>
          <p:spPr bwMode="auto">
            <a:xfrm>
              <a:off x="3816352" y="2178051"/>
              <a:ext cx="20638" cy="33338"/>
            </a:xfrm>
            <a:custGeom>
              <a:avLst/>
              <a:gdLst>
                <a:gd name="T0" fmla="*/ 1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2"/>
                  </a:cubicBezTo>
                  <a:cubicBezTo>
                    <a:pt x="2" y="2"/>
                    <a:pt x="2" y="2"/>
                    <a:pt x="2" y="2"/>
                  </a:cubicBezTo>
                  <a:cubicBezTo>
                    <a:pt x="2" y="2"/>
                    <a:pt x="2" y="2"/>
                    <a:pt x="2" y="1"/>
                  </a:cubicBezTo>
                  <a:cubicBezTo>
                    <a:pt x="2" y="1"/>
                    <a:pt x="2" y="1"/>
                    <a:pt x="2" y="1"/>
                  </a:cubicBezTo>
                  <a:cubicBezTo>
                    <a:pt x="2" y="1"/>
                    <a:pt x="1" y="0"/>
                    <a:pt x="1" y="0"/>
                  </a:cubicBezTo>
                  <a:cubicBezTo>
                    <a:pt x="1" y="0"/>
                    <a:pt x="1" y="1"/>
                    <a:pt x="1" y="1"/>
                  </a:cubicBezTo>
                  <a:cubicBezTo>
                    <a:pt x="1" y="1"/>
                    <a:pt x="0" y="1"/>
                    <a:pt x="0" y="2"/>
                  </a:cubicBezTo>
                  <a:cubicBezTo>
                    <a:pt x="0" y="2"/>
                    <a:pt x="0" y="2"/>
                    <a:pt x="0" y="2"/>
                  </a:cubicBezTo>
                  <a:cubicBezTo>
                    <a:pt x="1"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2" name="Freeform 63"/>
            <p:cNvSpPr>
              <a:spLocks/>
            </p:cNvSpPr>
            <p:nvPr/>
          </p:nvSpPr>
          <p:spPr bwMode="auto">
            <a:xfrm>
              <a:off x="3836989" y="216852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1" y="1"/>
                  </a:cubicBezTo>
                  <a:cubicBezTo>
                    <a:pt x="1" y="0"/>
                    <a:pt x="1" y="0"/>
                    <a:pt x="1" y="0"/>
                  </a:cubicBezTo>
                  <a:cubicBezTo>
                    <a:pt x="1" y="0"/>
                    <a:pt x="1" y="0"/>
                    <a:pt x="0"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3" name="Freeform 64"/>
            <p:cNvSpPr>
              <a:spLocks/>
            </p:cNvSpPr>
            <p:nvPr/>
          </p:nvSpPr>
          <p:spPr bwMode="auto">
            <a:xfrm>
              <a:off x="5640389" y="2686051"/>
              <a:ext cx="31750" cy="22225"/>
            </a:xfrm>
            <a:custGeom>
              <a:avLst/>
              <a:gdLst>
                <a:gd name="T0" fmla="*/ 2 w 3"/>
                <a:gd name="T1" fmla="*/ 0 h 2"/>
                <a:gd name="T2" fmla="*/ 1 w 3"/>
                <a:gd name="T3" fmla="*/ 0 h 2"/>
                <a:gd name="T4" fmla="*/ 0 w 3"/>
                <a:gd name="T5" fmla="*/ 1 h 2"/>
                <a:gd name="T6" fmla="*/ 0 w 3"/>
                <a:gd name="T7" fmla="*/ 2 h 2"/>
                <a:gd name="T8" fmla="*/ 1 w 3"/>
                <a:gd name="T9" fmla="*/ 2 h 2"/>
                <a:gd name="T10" fmla="*/ 1 w 3"/>
                <a:gd name="T11" fmla="*/ 2 h 2"/>
                <a:gd name="T12" fmla="*/ 2 w 3"/>
                <a:gd name="T13" fmla="*/ 1 h 2"/>
                <a:gd name="T14" fmla="*/ 3 w 3"/>
                <a:gd name="T15" fmla="*/ 1 h 2"/>
                <a:gd name="T16" fmla="*/ 3 w 3"/>
                <a:gd name="T17" fmla="*/ 1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2" y="0"/>
                    <a:pt x="1" y="0"/>
                    <a:pt x="1" y="0"/>
                  </a:cubicBezTo>
                  <a:cubicBezTo>
                    <a:pt x="1" y="0"/>
                    <a:pt x="0" y="0"/>
                    <a:pt x="0" y="1"/>
                  </a:cubicBezTo>
                  <a:cubicBezTo>
                    <a:pt x="0" y="1"/>
                    <a:pt x="0" y="1"/>
                    <a:pt x="0" y="2"/>
                  </a:cubicBezTo>
                  <a:cubicBezTo>
                    <a:pt x="1" y="2"/>
                    <a:pt x="1" y="2"/>
                    <a:pt x="1" y="2"/>
                  </a:cubicBezTo>
                  <a:cubicBezTo>
                    <a:pt x="1" y="2"/>
                    <a:pt x="1" y="2"/>
                    <a:pt x="1" y="2"/>
                  </a:cubicBezTo>
                  <a:cubicBezTo>
                    <a:pt x="2" y="2"/>
                    <a:pt x="2" y="1"/>
                    <a:pt x="2" y="1"/>
                  </a:cubicBezTo>
                  <a:cubicBezTo>
                    <a:pt x="2" y="1"/>
                    <a:pt x="3" y="1"/>
                    <a:pt x="3" y="1"/>
                  </a:cubicBezTo>
                  <a:cubicBezTo>
                    <a:pt x="3" y="1"/>
                    <a:pt x="3" y="1"/>
                    <a:pt x="3" y="1"/>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4" name="Freeform 65"/>
            <p:cNvSpPr>
              <a:spLocks/>
            </p:cNvSpPr>
            <p:nvPr/>
          </p:nvSpPr>
          <p:spPr bwMode="auto">
            <a:xfrm>
              <a:off x="4754564" y="1368426"/>
              <a:ext cx="152400" cy="139700"/>
            </a:xfrm>
            <a:custGeom>
              <a:avLst/>
              <a:gdLst>
                <a:gd name="T0" fmla="*/ 0 w 14"/>
                <a:gd name="T1" fmla="*/ 8 h 13"/>
                <a:gd name="T2" fmla="*/ 0 w 14"/>
                <a:gd name="T3" fmla="*/ 9 h 13"/>
                <a:gd name="T4" fmla="*/ 0 w 14"/>
                <a:gd name="T5" fmla="*/ 9 h 13"/>
                <a:gd name="T6" fmla="*/ 0 w 14"/>
                <a:gd name="T7" fmla="*/ 11 h 13"/>
                <a:gd name="T8" fmla="*/ 1 w 14"/>
                <a:gd name="T9" fmla="*/ 12 h 13"/>
                <a:gd name="T10" fmla="*/ 1 w 14"/>
                <a:gd name="T11" fmla="*/ 12 h 13"/>
                <a:gd name="T12" fmla="*/ 2 w 14"/>
                <a:gd name="T13" fmla="*/ 11 h 13"/>
                <a:gd name="T14" fmla="*/ 3 w 14"/>
                <a:gd name="T15" fmla="*/ 10 h 13"/>
                <a:gd name="T16" fmla="*/ 3 w 14"/>
                <a:gd name="T17" fmla="*/ 11 h 13"/>
                <a:gd name="T18" fmla="*/ 5 w 14"/>
                <a:gd name="T19" fmla="*/ 11 h 13"/>
                <a:gd name="T20" fmla="*/ 5 w 14"/>
                <a:gd name="T21" fmla="*/ 11 h 13"/>
                <a:gd name="T22" fmla="*/ 6 w 14"/>
                <a:gd name="T23" fmla="*/ 11 h 13"/>
                <a:gd name="T24" fmla="*/ 7 w 14"/>
                <a:gd name="T25" fmla="*/ 12 h 13"/>
                <a:gd name="T26" fmla="*/ 8 w 14"/>
                <a:gd name="T27" fmla="*/ 12 h 13"/>
                <a:gd name="T28" fmla="*/ 8 w 14"/>
                <a:gd name="T29" fmla="*/ 12 h 13"/>
                <a:gd name="T30" fmla="*/ 9 w 14"/>
                <a:gd name="T31" fmla="*/ 12 h 13"/>
                <a:gd name="T32" fmla="*/ 10 w 14"/>
                <a:gd name="T33" fmla="*/ 13 h 13"/>
                <a:gd name="T34" fmla="*/ 11 w 14"/>
                <a:gd name="T35" fmla="*/ 12 h 13"/>
                <a:gd name="T36" fmla="*/ 11 w 14"/>
                <a:gd name="T37" fmla="*/ 11 h 13"/>
                <a:gd name="T38" fmla="*/ 12 w 14"/>
                <a:gd name="T39" fmla="*/ 10 h 13"/>
                <a:gd name="T40" fmla="*/ 12 w 14"/>
                <a:gd name="T41" fmla="*/ 10 h 13"/>
                <a:gd name="T42" fmla="*/ 12 w 14"/>
                <a:gd name="T43" fmla="*/ 10 h 13"/>
                <a:gd name="T44" fmla="*/ 12 w 14"/>
                <a:gd name="T45" fmla="*/ 9 h 13"/>
                <a:gd name="T46" fmla="*/ 12 w 14"/>
                <a:gd name="T47" fmla="*/ 8 h 13"/>
                <a:gd name="T48" fmla="*/ 13 w 14"/>
                <a:gd name="T49" fmla="*/ 8 h 13"/>
                <a:gd name="T50" fmla="*/ 14 w 14"/>
                <a:gd name="T51" fmla="*/ 8 h 13"/>
                <a:gd name="T52" fmla="*/ 13 w 14"/>
                <a:gd name="T53" fmla="*/ 7 h 13"/>
                <a:gd name="T54" fmla="*/ 12 w 14"/>
                <a:gd name="T55" fmla="*/ 6 h 13"/>
                <a:gd name="T56" fmla="*/ 12 w 14"/>
                <a:gd name="T57" fmla="*/ 5 h 13"/>
                <a:gd name="T58" fmla="*/ 12 w 14"/>
                <a:gd name="T59" fmla="*/ 4 h 13"/>
                <a:gd name="T60" fmla="*/ 11 w 14"/>
                <a:gd name="T61" fmla="*/ 3 h 13"/>
                <a:gd name="T62" fmla="*/ 10 w 14"/>
                <a:gd name="T63" fmla="*/ 2 h 13"/>
                <a:gd name="T64" fmla="*/ 9 w 14"/>
                <a:gd name="T65" fmla="*/ 1 h 13"/>
                <a:gd name="T66" fmla="*/ 8 w 14"/>
                <a:gd name="T67" fmla="*/ 1 h 13"/>
                <a:gd name="T68" fmla="*/ 8 w 14"/>
                <a:gd name="T69" fmla="*/ 1 h 13"/>
                <a:gd name="T70" fmla="*/ 6 w 14"/>
                <a:gd name="T71" fmla="*/ 0 h 13"/>
                <a:gd name="T72" fmla="*/ 6 w 14"/>
                <a:gd name="T73" fmla="*/ 0 h 13"/>
                <a:gd name="T74" fmla="*/ 5 w 14"/>
                <a:gd name="T75" fmla="*/ 0 h 13"/>
                <a:gd name="T76" fmla="*/ 5 w 14"/>
                <a:gd name="T77" fmla="*/ 0 h 13"/>
                <a:gd name="T78" fmla="*/ 4 w 14"/>
                <a:gd name="T79" fmla="*/ 0 h 13"/>
                <a:gd name="T80" fmla="*/ 3 w 14"/>
                <a:gd name="T81" fmla="*/ 0 h 13"/>
                <a:gd name="T82" fmla="*/ 3 w 14"/>
                <a:gd name="T83" fmla="*/ 2 h 13"/>
                <a:gd name="T84" fmla="*/ 2 w 14"/>
                <a:gd name="T85" fmla="*/ 2 h 13"/>
                <a:gd name="T86" fmla="*/ 1 w 14"/>
                <a:gd name="T87" fmla="*/ 3 h 13"/>
                <a:gd name="T88" fmla="*/ 0 w 14"/>
                <a:gd name="T89" fmla="*/ 4 h 13"/>
                <a:gd name="T90" fmla="*/ 0 w 14"/>
                <a:gd name="T91" fmla="*/ 5 h 13"/>
                <a:gd name="T92" fmla="*/ 0 w 14"/>
                <a:gd name="T93" fmla="*/ 5 h 13"/>
                <a:gd name="T94" fmla="*/ 0 w 14"/>
                <a:gd name="T95" fmla="*/ 6 h 13"/>
                <a:gd name="T96" fmla="*/ 1 w 14"/>
                <a:gd name="T97" fmla="*/ 7 h 13"/>
                <a:gd name="T98" fmla="*/ 1 w 14"/>
                <a:gd name="T99" fmla="*/ 8 h 13"/>
                <a:gd name="T100" fmla="*/ 0 w 14"/>
                <a:gd name="T10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13">
                  <a:moveTo>
                    <a:pt x="0" y="8"/>
                  </a:moveTo>
                  <a:cubicBezTo>
                    <a:pt x="0" y="8"/>
                    <a:pt x="0" y="8"/>
                    <a:pt x="0" y="9"/>
                  </a:cubicBezTo>
                  <a:cubicBezTo>
                    <a:pt x="0" y="9"/>
                    <a:pt x="0" y="9"/>
                    <a:pt x="0" y="9"/>
                  </a:cubicBezTo>
                  <a:cubicBezTo>
                    <a:pt x="1" y="10"/>
                    <a:pt x="0" y="10"/>
                    <a:pt x="0" y="11"/>
                  </a:cubicBezTo>
                  <a:cubicBezTo>
                    <a:pt x="1" y="11"/>
                    <a:pt x="1" y="11"/>
                    <a:pt x="1" y="12"/>
                  </a:cubicBezTo>
                  <a:cubicBezTo>
                    <a:pt x="1" y="12"/>
                    <a:pt x="1" y="12"/>
                    <a:pt x="1" y="12"/>
                  </a:cubicBezTo>
                  <a:cubicBezTo>
                    <a:pt x="2" y="11"/>
                    <a:pt x="2" y="11"/>
                    <a:pt x="2" y="11"/>
                  </a:cubicBezTo>
                  <a:cubicBezTo>
                    <a:pt x="2" y="10"/>
                    <a:pt x="3" y="10"/>
                    <a:pt x="3" y="10"/>
                  </a:cubicBezTo>
                  <a:cubicBezTo>
                    <a:pt x="3" y="10"/>
                    <a:pt x="3" y="11"/>
                    <a:pt x="3" y="11"/>
                  </a:cubicBezTo>
                  <a:cubicBezTo>
                    <a:pt x="4" y="11"/>
                    <a:pt x="4" y="11"/>
                    <a:pt x="5" y="11"/>
                  </a:cubicBezTo>
                  <a:cubicBezTo>
                    <a:pt x="5" y="11"/>
                    <a:pt x="5" y="11"/>
                    <a:pt x="5" y="11"/>
                  </a:cubicBezTo>
                  <a:cubicBezTo>
                    <a:pt x="6" y="11"/>
                    <a:pt x="6" y="11"/>
                    <a:pt x="6" y="11"/>
                  </a:cubicBezTo>
                  <a:cubicBezTo>
                    <a:pt x="6" y="12"/>
                    <a:pt x="6" y="12"/>
                    <a:pt x="7" y="12"/>
                  </a:cubicBezTo>
                  <a:cubicBezTo>
                    <a:pt x="7" y="12"/>
                    <a:pt x="7" y="12"/>
                    <a:pt x="8" y="12"/>
                  </a:cubicBezTo>
                  <a:cubicBezTo>
                    <a:pt x="8" y="12"/>
                    <a:pt x="8" y="12"/>
                    <a:pt x="8" y="12"/>
                  </a:cubicBezTo>
                  <a:cubicBezTo>
                    <a:pt x="8" y="12"/>
                    <a:pt x="9" y="12"/>
                    <a:pt x="9" y="12"/>
                  </a:cubicBezTo>
                  <a:cubicBezTo>
                    <a:pt x="9" y="12"/>
                    <a:pt x="9" y="13"/>
                    <a:pt x="10" y="13"/>
                  </a:cubicBezTo>
                  <a:cubicBezTo>
                    <a:pt x="10" y="13"/>
                    <a:pt x="11" y="13"/>
                    <a:pt x="11" y="12"/>
                  </a:cubicBezTo>
                  <a:cubicBezTo>
                    <a:pt x="11" y="12"/>
                    <a:pt x="11" y="12"/>
                    <a:pt x="11" y="11"/>
                  </a:cubicBezTo>
                  <a:cubicBezTo>
                    <a:pt x="11" y="11"/>
                    <a:pt x="12" y="11"/>
                    <a:pt x="12" y="10"/>
                  </a:cubicBezTo>
                  <a:cubicBezTo>
                    <a:pt x="12" y="10"/>
                    <a:pt x="12" y="10"/>
                    <a:pt x="12" y="10"/>
                  </a:cubicBezTo>
                  <a:cubicBezTo>
                    <a:pt x="12" y="10"/>
                    <a:pt x="12" y="10"/>
                    <a:pt x="12" y="10"/>
                  </a:cubicBezTo>
                  <a:cubicBezTo>
                    <a:pt x="12" y="9"/>
                    <a:pt x="12" y="9"/>
                    <a:pt x="12" y="9"/>
                  </a:cubicBezTo>
                  <a:cubicBezTo>
                    <a:pt x="13" y="8"/>
                    <a:pt x="12" y="8"/>
                    <a:pt x="12" y="8"/>
                  </a:cubicBezTo>
                  <a:cubicBezTo>
                    <a:pt x="13" y="8"/>
                    <a:pt x="13" y="8"/>
                    <a:pt x="13" y="8"/>
                  </a:cubicBezTo>
                  <a:cubicBezTo>
                    <a:pt x="13" y="8"/>
                    <a:pt x="14" y="8"/>
                    <a:pt x="14" y="8"/>
                  </a:cubicBezTo>
                  <a:cubicBezTo>
                    <a:pt x="14" y="7"/>
                    <a:pt x="13" y="7"/>
                    <a:pt x="13" y="7"/>
                  </a:cubicBezTo>
                  <a:cubicBezTo>
                    <a:pt x="13" y="6"/>
                    <a:pt x="13" y="6"/>
                    <a:pt x="12" y="6"/>
                  </a:cubicBezTo>
                  <a:cubicBezTo>
                    <a:pt x="12" y="6"/>
                    <a:pt x="12" y="6"/>
                    <a:pt x="12" y="5"/>
                  </a:cubicBezTo>
                  <a:cubicBezTo>
                    <a:pt x="11" y="5"/>
                    <a:pt x="12" y="4"/>
                    <a:pt x="12" y="4"/>
                  </a:cubicBezTo>
                  <a:cubicBezTo>
                    <a:pt x="11" y="3"/>
                    <a:pt x="11" y="3"/>
                    <a:pt x="11" y="3"/>
                  </a:cubicBezTo>
                  <a:cubicBezTo>
                    <a:pt x="11" y="2"/>
                    <a:pt x="10" y="3"/>
                    <a:pt x="10" y="2"/>
                  </a:cubicBezTo>
                  <a:cubicBezTo>
                    <a:pt x="10" y="2"/>
                    <a:pt x="10" y="2"/>
                    <a:pt x="9" y="1"/>
                  </a:cubicBezTo>
                  <a:cubicBezTo>
                    <a:pt x="9" y="1"/>
                    <a:pt x="9" y="1"/>
                    <a:pt x="8" y="1"/>
                  </a:cubicBezTo>
                  <a:cubicBezTo>
                    <a:pt x="8" y="1"/>
                    <a:pt x="8" y="1"/>
                    <a:pt x="8" y="1"/>
                  </a:cubicBezTo>
                  <a:cubicBezTo>
                    <a:pt x="7" y="0"/>
                    <a:pt x="7" y="0"/>
                    <a:pt x="6" y="0"/>
                  </a:cubicBezTo>
                  <a:cubicBezTo>
                    <a:pt x="6" y="0"/>
                    <a:pt x="6" y="1"/>
                    <a:pt x="6" y="0"/>
                  </a:cubicBezTo>
                  <a:cubicBezTo>
                    <a:pt x="5" y="0"/>
                    <a:pt x="5" y="0"/>
                    <a:pt x="5" y="0"/>
                  </a:cubicBezTo>
                  <a:cubicBezTo>
                    <a:pt x="5" y="0"/>
                    <a:pt x="5" y="0"/>
                    <a:pt x="5" y="0"/>
                  </a:cubicBezTo>
                  <a:cubicBezTo>
                    <a:pt x="5" y="0"/>
                    <a:pt x="4" y="0"/>
                    <a:pt x="4" y="0"/>
                  </a:cubicBezTo>
                  <a:cubicBezTo>
                    <a:pt x="3" y="0"/>
                    <a:pt x="3" y="0"/>
                    <a:pt x="3" y="0"/>
                  </a:cubicBezTo>
                  <a:cubicBezTo>
                    <a:pt x="2" y="1"/>
                    <a:pt x="3" y="1"/>
                    <a:pt x="3" y="2"/>
                  </a:cubicBezTo>
                  <a:cubicBezTo>
                    <a:pt x="2" y="2"/>
                    <a:pt x="2" y="2"/>
                    <a:pt x="2" y="2"/>
                  </a:cubicBezTo>
                  <a:cubicBezTo>
                    <a:pt x="1" y="3"/>
                    <a:pt x="1" y="3"/>
                    <a:pt x="1" y="3"/>
                  </a:cubicBezTo>
                  <a:cubicBezTo>
                    <a:pt x="1" y="4"/>
                    <a:pt x="1" y="4"/>
                    <a:pt x="0" y="4"/>
                  </a:cubicBezTo>
                  <a:cubicBezTo>
                    <a:pt x="0" y="4"/>
                    <a:pt x="0" y="4"/>
                    <a:pt x="0" y="5"/>
                  </a:cubicBezTo>
                  <a:cubicBezTo>
                    <a:pt x="0" y="5"/>
                    <a:pt x="0" y="5"/>
                    <a:pt x="0" y="5"/>
                  </a:cubicBezTo>
                  <a:cubicBezTo>
                    <a:pt x="0" y="5"/>
                    <a:pt x="0" y="5"/>
                    <a:pt x="0" y="6"/>
                  </a:cubicBezTo>
                  <a:cubicBezTo>
                    <a:pt x="0" y="6"/>
                    <a:pt x="0" y="6"/>
                    <a:pt x="1" y="7"/>
                  </a:cubicBezTo>
                  <a:cubicBezTo>
                    <a:pt x="1" y="7"/>
                    <a:pt x="1" y="7"/>
                    <a:pt x="1" y="8"/>
                  </a:cubicBezTo>
                  <a:cubicBezTo>
                    <a:pt x="1" y="8"/>
                    <a:pt x="0" y="8"/>
                    <a:pt x="0" y="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5" name="Freeform 66"/>
            <p:cNvSpPr>
              <a:spLocks/>
            </p:cNvSpPr>
            <p:nvPr/>
          </p:nvSpPr>
          <p:spPr bwMode="auto">
            <a:xfrm>
              <a:off x="4614864" y="1292226"/>
              <a:ext cx="22225" cy="31750"/>
            </a:xfrm>
            <a:custGeom>
              <a:avLst/>
              <a:gdLst>
                <a:gd name="T0" fmla="*/ 0 w 2"/>
                <a:gd name="T1" fmla="*/ 3 h 3"/>
                <a:gd name="T2" fmla="*/ 1 w 2"/>
                <a:gd name="T3" fmla="*/ 3 h 3"/>
                <a:gd name="T4" fmla="*/ 1 w 2"/>
                <a:gd name="T5" fmla="*/ 2 h 3"/>
                <a:gd name="T6" fmla="*/ 2 w 2"/>
                <a:gd name="T7" fmla="*/ 1 h 3"/>
                <a:gd name="T8" fmla="*/ 2 w 2"/>
                <a:gd name="T9" fmla="*/ 0 h 3"/>
                <a:gd name="T10" fmla="*/ 1 w 2"/>
                <a:gd name="T11" fmla="*/ 0 h 3"/>
                <a:gd name="T12" fmla="*/ 0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1" y="3"/>
                    <a:pt x="1" y="3"/>
                  </a:cubicBezTo>
                  <a:cubicBezTo>
                    <a:pt x="1" y="3"/>
                    <a:pt x="1" y="2"/>
                    <a:pt x="1" y="2"/>
                  </a:cubicBezTo>
                  <a:cubicBezTo>
                    <a:pt x="1" y="2"/>
                    <a:pt x="2" y="2"/>
                    <a:pt x="2" y="1"/>
                  </a:cubicBezTo>
                  <a:cubicBezTo>
                    <a:pt x="2" y="1"/>
                    <a:pt x="2" y="1"/>
                    <a:pt x="2" y="0"/>
                  </a:cubicBezTo>
                  <a:cubicBezTo>
                    <a:pt x="2" y="0"/>
                    <a:pt x="1" y="0"/>
                    <a:pt x="1" y="0"/>
                  </a:cubicBezTo>
                  <a:cubicBezTo>
                    <a:pt x="1" y="0"/>
                    <a:pt x="0" y="0"/>
                    <a:pt x="0" y="1"/>
                  </a:cubicBezTo>
                  <a:cubicBezTo>
                    <a:pt x="0" y="1"/>
                    <a:pt x="0" y="1"/>
                    <a:pt x="0" y="2"/>
                  </a:cubicBezTo>
                  <a:cubicBezTo>
                    <a:pt x="0" y="2"/>
                    <a:pt x="0" y="2"/>
                    <a:pt x="0" y="2"/>
                  </a:cubicBezTo>
                  <a:cubicBezTo>
                    <a:pt x="0" y="2"/>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6" name="Freeform 67"/>
            <p:cNvSpPr>
              <a:spLocks/>
            </p:cNvSpPr>
            <p:nvPr/>
          </p:nvSpPr>
          <p:spPr bwMode="auto">
            <a:xfrm>
              <a:off x="4572002" y="1323976"/>
              <a:ext cx="20638" cy="22225"/>
            </a:xfrm>
            <a:custGeom>
              <a:avLst/>
              <a:gdLst>
                <a:gd name="T0" fmla="*/ 1 w 2"/>
                <a:gd name="T1" fmla="*/ 0 h 2"/>
                <a:gd name="T2" fmla="*/ 1 w 2"/>
                <a:gd name="T3" fmla="*/ 1 h 2"/>
                <a:gd name="T4" fmla="*/ 1 w 2"/>
                <a:gd name="T5" fmla="*/ 2 h 2"/>
                <a:gd name="T6" fmla="*/ 1 w 2"/>
                <a:gd name="T7" fmla="*/ 1 h 2"/>
                <a:gd name="T8" fmla="*/ 2 w 2"/>
                <a:gd name="T9" fmla="*/ 1 h 2"/>
                <a:gd name="T10" fmla="*/ 2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1" y="0"/>
                    <a:pt x="1" y="0"/>
                    <a:pt x="1" y="1"/>
                  </a:cubicBezTo>
                  <a:cubicBezTo>
                    <a:pt x="1" y="1"/>
                    <a:pt x="0" y="1"/>
                    <a:pt x="1" y="2"/>
                  </a:cubicBezTo>
                  <a:cubicBezTo>
                    <a:pt x="1" y="2"/>
                    <a:pt x="1" y="2"/>
                    <a:pt x="1" y="1"/>
                  </a:cubicBezTo>
                  <a:cubicBezTo>
                    <a:pt x="2" y="1"/>
                    <a:pt x="2" y="1"/>
                    <a:pt x="2" y="1"/>
                  </a:cubicBezTo>
                  <a:cubicBezTo>
                    <a:pt x="2" y="0"/>
                    <a:pt x="2"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7" name="Freeform 68"/>
            <p:cNvSpPr>
              <a:spLocks/>
            </p:cNvSpPr>
            <p:nvPr/>
          </p:nvSpPr>
          <p:spPr bwMode="auto">
            <a:xfrm>
              <a:off x="4452939" y="989014"/>
              <a:ext cx="247650" cy="388938"/>
            </a:xfrm>
            <a:custGeom>
              <a:avLst/>
              <a:gdLst>
                <a:gd name="T0" fmla="*/ 1 w 23"/>
                <a:gd name="T1" fmla="*/ 26 h 36"/>
                <a:gd name="T2" fmla="*/ 2 w 23"/>
                <a:gd name="T3" fmla="*/ 27 h 36"/>
                <a:gd name="T4" fmla="*/ 3 w 23"/>
                <a:gd name="T5" fmla="*/ 30 h 36"/>
                <a:gd name="T6" fmla="*/ 4 w 23"/>
                <a:gd name="T7" fmla="*/ 31 h 36"/>
                <a:gd name="T8" fmla="*/ 4 w 23"/>
                <a:gd name="T9" fmla="*/ 33 h 36"/>
                <a:gd name="T10" fmla="*/ 5 w 23"/>
                <a:gd name="T11" fmla="*/ 34 h 36"/>
                <a:gd name="T12" fmla="*/ 7 w 23"/>
                <a:gd name="T13" fmla="*/ 35 h 36"/>
                <a:gd name="T14" fmla="*/ 8 w 23"/>
                <a:gd name="T15" fmla="*/ 34 h 36"/>
                <a:gd name="T16" fmla="*/ 9 w 23"/>
                <a:gd name="T17" fmla="*/ 33 h 36"/>
                <a:gd name="T18" fmla="*/ 10 w 23"/>
                <a:gd name="T19" fmla="*/ 33 h 36"/>
                <a:gd name="T20" fmla="*/ 11 w 23"/>
                <a:gd name="T21" fmla="*/ 31 h 36"/>
                <a:gd name="T22" fmla="*/ 12 w 23"/>
                <a:gd name="T23" fmla="*/ 29 h 36"/>
                <a:gd name="T24" fmla="*/ 12 w 23"/>
                <a:gd name="T25" fmla="*/ 27 h 36"/>
                <a:gd name="T26" fmla="*/ 13 w 23"/>
                <a:gd name="T27" fmla="*/ 26 h 36"/>
                <a:gd name="T28" fmla="*/ 15 w 23"/>
                <a:gd name="T29" fmla="*/ 26 h 36"/>
                <a:gd name="T30" fmla="*/ 15 w 23"/>
                <a:gd name="T31" fmla="*/ 24 h 36"/>
                <a:gd name="T32" fmla="*/ 16 w 23"/>
                <a:gd name="T33" fmla="*/ 23 h 36"/>
                <a:gd name="T34" fmla="*/ 14 w 23"/>
                <a:gd name="T35" fmla="*/ 21 h 36"/>
                <a:gd name="T36" fmla="*/ 13 w 23"/>
                <a:gd name="T37" fmla="*/ 21 h 36"/>
                <a:gd name="T38" fmla="*/ 12 w 23"/>
                <a:gd name="T39" fmla="*/ 19 h 36"/>
                <a:gd name="T40" fmla="*/ 12 w 23"/>
                <a:gd name="T41" fmla="*/ 18 h 36"/>
                <a:gd name="T42" fmla="*/ 13 w 23"/>
                <a:gd name="T43" fmla="*/ 17 h 36"/>
                <a:gd name="T44" fmla="*/ 14 w 23"/>
                <a:gd name="T45" fmla="*/ 16 h 36"/>
                <a:gd name="T46" fmla="*/ 15 w 23"/>
                <a:gd name="T47" fmla="*/ 15 h 36"/>
                <a:gd name="T48" fmla="*/ 16 w 23"/>
                <a:gd name="T49" fmla="*/ 14 h 36"/>
                <a:gd name="T50" fmla="*/ 18 w 23"/>
                <a:gd name="T51" fmla="*/ 13 h 36"/>
                <a:gd name="T52" fmla="*/ 19 w 23"/>
                <a:gd name="T53" fmla="*/ 12 h 36"/>
                <a:gd name="T54" fmla="*/ 19 w 23"/>
                <a:gd name="T55" fmla="*/ 11 h 36"/>
                <a:gd name="T56" fmla="*/ 20 w 23"/>
                <a:gd name="T57" fmla="*/ 9 h 36"/>
                <a:gd name="T58" fmla="*/ 21 w 23"/>
                <a:gd name="T59" fmla="*/ 9 h 36"/>
                <a:gd name="T60" fmla="*/ 22 w 23"/>
                <a:gd name="T61" fmla="*/ 8 h 36"/>
                <a:gd name="T62" fmla="*/ 23 w 23"/>
                <a:gd name="T63" fmla="*/ 7 h 36"/>
                <a:gd name="T64" fmla="*/ 23 w 23"/>
                <a:gd name="T65" fmla="*/ 5 h 36"/>
                <a:gd name="T66" fmla="*/ 22 w 23"/>
                <a:gd name="T67" fmla="*/ 5 h 36"/>
                <a:gd name="T68" fmla="*/ 21 w 23"/>
                <a:gd name="T69" fmla="*/ 3 h 36"/>
                <a:gd name="T70" fmla="*/ 19 w 23"/>
                <a:gd name="T71" fmla="*/ 2 h 36"/>
                <a:gd name="T72" fmla="*/ 17 w 23"/>
                <a:gd name="T73" fmla="*/ 1 h 36"/>
                <a:gd name="T74" fmla="*/ 15 w 23"/>
                <a:gd name="T75" fmla="*/ 0 h 36"/>
                <a:gd name="T76" fmla="*/ 15 w 23"/>
                <a:gd name="T77" fmla="*/ 1 h 36"/>
                <a:gd name="T78" fmla="*/ 14 w 23"/>
                <a:gd name="T79" fmla="*/ 2 h 36"/>
                <a:gd name="T80" fmla="*/ 12 w 23"/>
                <a:gd name="T81" fmla="*/ 2 h 36"/>
                <a:gd name="T82" fmla="*/ 11 w 23"/>
                <a:gd name="T83" fmla="*/ 2 h 36"/>
                <a:gd name="T84" fmla="*/ 9 w 23"/>
                <a:gd name="T85" fmla="*/ 3 h 36"/>
                <a:gd name="T86" fmla="*/ 8 w 23"/>
                <a:gd name="T87" fmla="*/ 5 h 36"/>
                <a:gd name="T88" fmla="*/ 7 w 23"/>
                <a:gd name="T89" fmla="*/ 7 h 36"/>
                <a:gd name="T90" fmla="*/ 5 w 23"/>
                <a:gd name="T91" fmla="*/ 7 h 36"/>
                <a:gd name="T92" fmla="*/ 5 w 23"/>
                <a:gd name="T93" fmla="*/ 9 h 36"/>
                <a:gd name="T94" fmla="*/ 4 w 23"/>
                <a:gd name="T95" fmla="*/ 11 h 36"/>
                <a:gd name="T96" fmla="*/ 5 w 23"/>
                <a:gd name="T97" fmla="*/ 13 h 36"/>
                <a:gd name="T98" fmla="*/ 3 w 23"/>
                <a:gd name="T99" fmla="*/ 13 h 36"/>
                <a:gd name="T100" fmla="*/ 2 w 23"/>
                <a:gd name="T101" fmla="*/ 13 h 36"/>
                <a:gd name="T102" fmla="*/ 1 w 23"/>
                <a:gd name="T103" fmla="*/ 16 h 36"/>
                <a:gd name="T104" fmla="*/ 2 w 23"/>
                <a:gd name="T105" fmla="*/ 18 h 36"/>
                <a:gd name="T106" fmla="*/ 3 w 23"/>
                <a:gd name="T107" fmla="*/ 19 h 36"/>
                <a:gd name="T108" fmla="*/ 2 w 23"/>
                <a:gd name="T109" fmla="*/ 20 h 36"/>
                <a:gd name="T110" fmla="*/ 3 w 23"/>
                <a:gd name="T111" fmla="*/ 22 h 36"/>
                <a:gd name="T112" fmla="*/ 1 w 23"/>
                <a:gd name="T113" fmla="*/ 24 h 36"/>
                <a:gd name="T114" fmla="*/ 2 w 23"/>
                <a:gd name="T115" fmla="*/ 25 h 36"/>
                <a:gd name="T116" fmla="*/ 0 w 23"/>
                <a:gd name="T11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36">
                  <a:moveTo>
                    <a:pt x="1" y="26"/>
                  </a:moveTo>
                  <a:cubicBezTo>
                    <a:pt x="1" y="26"/>
                    <a:pt x="1" y="26"/>
                    <a:pt x="1" y="26"/>
                  </a:cubicBezTo>
                  <a:cubicBezTo>
                    <a:pt x="1" y="27"/>
                    <a:pt x="1" y="27"/>
                    <a:pt x="1" y="27"/>
                  </a:cubicBezTo>
                  <a:cubicBezTo>
                    <a:pt x="1" y="27"/>
                    <a:pt x="2" y="27"/>
                    <a:pt x="2" y="27"/>
                  </a:cubicBezTo>
                  <a:cubicBezTo>
                    <a:pt x="2" y="28"/>
                    <a:pt x="2" y="28"/>
                    <a:pt x="2" y="28"/>
                  </a:cubicBezTo>
                  <a:cubicBezTo>
                    <a:pt x="2" y="29"/>
                    <a:pt x="3" y="29"/>
                    <a:pt x="3" y="30"/>
                  </a:cubicBezTo>
                  <a:cubicBezTo>
                    <a:pt x="3" y="30"/>
                    <a:pt x="3" y="30"/>
                    <a:pt x="3" y="31"/>
                  </a:cubicBezTo>
                  <a:cubicBezTo>
                    <a:pt x="3" y="31"/>
                    <a:pt x="4" y="31"/>
                    <a:pt x="4" y="31"/>
                  </a:cubicBezTo>
                  <a:cubicBezTo>
                    <a:pt x="4" y="31"/>
                    <a:pt x="4" y="32"/>
                    <a:pt x="4" y="32"/>
                  </a:cubicBezTo>
                  <a:cubicBezTo>
                    <a:pt x="4" y="32"/>
                    <a:pt x="4" y="32"/>
                    <a:pt x="4" y="33"/>
                  </a:cubicBezTo>
                  <a:cubicBezTo>
                    <a:pt x="4" y="33"/>
                    <a:pt x="4" y="33"/>
                    <a:pt x="5" y="34"/>
                  </a:cubicBezTo>
                  <a:cubicBezTo>
                    <a:pt x="5" y="34"/>
                    <a:pt x="5" y="34"/>
                    <a:pt x="5" y="34"/>
                  </a:cubicBezTo>
                  <a:cubicBezTo>
                    <a:pt x="5" y="35"/>
                    <a:pt x="5" y="35"/>
                    <a:pt x="5" y="35"/>
                  </a:cubicBezTo>
                  <a:cubicBezTo>
                    <a:pt x="5" y="36"/>
                    <a:pt x="6" y="35"/>
                    <a:pt x="7" y="35"/>
                  </a:cubicBezTo>
                  <a:cubicBezTo>
                    <a:pt x="7" y="35"/>
                    <a:pt x="7" y="35"/>
                    <a:pt x="8" y="35"/>
                  </a:cubicBezTo>
                  <a:cubicBezTo>
                    <a:pt x="8" y="34"/>
                    <a:pt x="8" y="34"/>
                    <a:pt x="8" y="34"/>
                  </a:cubicBezTo>
                  <a:cubicBezTo>
                    <a:pt x="8" y="34"/>
                    <a:pt x="8" y="33"/>
                    <a:pt x="8" y="33"/>
                  </a:cubicBezTo>
                  <a:cubicBezTo>
                    <a:pt x="8" y="33"/>
                    <a:pt x="8" y="33"/>
                    <a:pt x="9" y="33"/>
                  </a:cubicBezTo>
                  <a:cubicBezTo>
                    <a:pt x="9" y="33"/>
                    <a:pt x="9" y="33"/>
                    <a:pt x="9" y="33"/>
                  </a:cubicBezTo>
                  <a:cubicBezTo>
                    <a:pt x="10" y="33"/>
                    <a:pt x="10" y="33"/>
                    <a:pt x="10" y="33"/>
                  </a:cubicBezTo>
                  <a:cubicBezTo>
                    <a:pt x="11" y="33"/>
                    <a:pt x="11" y="33"/>
                    <a:pt x="11" y="32"/>
                  </a:cubicBezTo>
                  <a:cubicBezTo>
                    <a:pt x="11" y="32"/>
                    <a:pt x="11" y="32"/>
                    <a:pt x="11" y="31"/>
                  </a:cubicBezTo>
                  <a:cubicBezTo>
                    <a:pt x="12" y="31"/>
                    <a:pt x="11" y="31"/>
                    <a:pt x="12" y="30"/>
                  </a:cubicBezTo>
                  <a:cubicBezTo>
                    <a:pt x="12" y="30"/>
                    <a:pt x="12" y="30"/>
                    <a:pt x="12" y="29"/>
                  </a:cubicBezTo>
                  <a:cubicBezTo>
                    <a:pt x="12" y="29"/>
                    <a:pt x="12" y="29"/>
                    <a:pt x="12" y="28"/>
                  </a:cubicBezTo>
                  <a:cubicBezTo>
                    <a:pt x="12" y="28"/>
                    <a:pt x="12" y="28"/>
                    <a:pt x="12" y="27"/>
                  </a:cubicBezTo>
                  <a:cubicBezTo>
                    <a:pt x="12" y="27"/>
                    <a:pt x="12" y="26"/>
                    <a:pt x="12" y="26"/>
                  </a:cubicBezTo>
                  <a:cubicBezTo>
                    <a:pt x="13" y="26"/>
                    <a:pt x="13" y="26"/>
                    <a:pt x="13" y="26"/>
                  </a:cubicBezTo>
                  <a:cubicBezTo>
                    <a:pt x="13" y="26"/>
                    <a:pt x="13" y="25"/>
                    <a:pt x="14" y="25"/>
                  </a:cubicBezTo>
                  <a:cubicBezTo>
                    <a:pt x="14" y="25"/>
                    <a:pt x="14" y="26"/>
                    <a:pt x="15" y="26"/>
                  </a:cubicBezTo>
                  <a:cubicBezTo>
                    <a:pt x="15" y="25"/>
                    <a:pt x="15" y="25"/>
                    <a:pt x="15" y="25"/>
                  </a:cubicBezTo>
                  <a:cubicBezTo>
                    <a:pt x="15" y="24"/>
                    <a:pt x="15" y="24"/>
                    <a:pt x="15" y="24"/>
                  </a:cubicBezTo>
                  <a:cubicBezTo>
                    <a:pt x="15" y="24"/>
                    <a:pt x="16" y="24"/>
                    <a:pt x="16" y="24"/>
                  </a:cubicBezTo>
                  <a:cubicBezTo>
                    <a:pt x="16" y="23"/>
                    <a:pt x="16" y="23"/>
                    <a:pt x="16" y="23"/>
                  </a:cubicBezTo>
                  <a:cubicBezTo>
                    <a:pt x="15" y="22"/>
                    <a:pt x="15" y="22"/>
                    <a:pt x="15" y="22"/>
                  </a:cubicBezTo>
                  <a:cubicBezTo>
                    <a:pt x="14" y="22"/>
                    <a:pt x="15" y="22"/>
                    <a:pt x="14" y="21"/>
                  </a:cubicBezTo>
                  <a:cubicBezTo>
                    <a:pt x="14" y="21"/>
                    <a:pt x="14" y="21"/>
                    <a:pt x="14" y="21"/>
                  </a:cubicBezTo>
                  <a:cubicBezTo>
                    <a:pt x="13" y="21"/>
                    <a:pt x="13" y="21"/>
                    <a:pt x="13" y="21"/>
                  </a:cubicBezTo>
                  <a:cubicBezTo>
                    <a:pt x="12" y="21"/>
                    <a:pt x="12" y="21"/>
                    <a:pt x="12" y="20"/>
                  </a:cubicBezTo>
                  <a:cubicBezTo>
                    <a:pt x="12" y="20"/>
                    <a:pt x="12" y="20"/>
                    <a:pt x="12" y="19"/>
                  </a:cubicBezTo>
                  <a:cubicBezTo>
                    <a:pt x="12" y="19"/>
                    <a:pt x="12" y="19"/>
                    <a:pt x="12" y="19"/>
                  </a:cubicBezTo>
                  <a:cubicBezTo>
                    <a:pt x="12" y="18"/>
                    <a:pt x="12" y="18"/>
                    <a:pt x="12" y="18"/>
                  </a:cubicBezTo>
                  <a:cubicBezTo>
                    <a:pt x="12" y="18"/>
                    <a:pt x="12" y="18"/>
                    <a:pt x="13" y="18"/>
                  </a:cubicBezTo>
                  <a:cubicBezTo>
                    <a:pt x="13" y="17"/>
                    <a:pt x="13" y="17"/>
                    <a:pt x="13" y="17"/>
                  </a:cubicBezTo>
                  <a:cubicBezTo>
                    <a:pt x="13" y="16"/>
                    <a:pt x="13" y="16"/>
                    <a:pt x="13" y="16"/>
                  </a:cubicBezTo>
                  <a:cubicBezTo>
                    <a:pt x="13" y="16"/>
                    <a:pt x="14" y="16"/>
                    <a:pt x="14" y="16"/>
                  </a:cubicBezTo>
                  <a:cubicBezTo>
                    <a:pt x="14" y="16"/>
                    <a:pt x="14" y="16"/>
                    <a:pt x="14" y="15"/>
                  </a:cubicBezTo>
                  <a:cubicBezTo>
                    <a:pt x="14" y="15"/>
                    <a:pt x="15" y="15"/>
                    <a:pt x="15" y="15"/>
                  </a:cubicBezTo>
                  <a:cubicBezTo>
                    <a:pt x="16" y="15"/>
                    <a:pt x="16" y="15"/>
                    <a:pt x="16" y="14"/>
                  </a:cubicBezTo>
                  <a:cubicBezTo>
                    <a:pt x="16" y="14"/>
                    <a:pt x="16" y="14"/>
                    <a:pt x="16" y="14"/>
                  </a:cubicBezTo>
                  <a:cubicBezTo>
                    <a:pt x="17" y="14"/>
                    <a:pt x="17" y="14"/>
                    <a:pt x="17" y="13"/>
                  </a:cubicBezTo>
                  <a:cubicBezTo>
                    <a:pt x="17" y="13"/>
                    <a:pt x="18" y="13"/>
                    <a:pt x="18" y="13"/>
                  </a:cubicBezTo>
                  <a:cubicBezTo>
                    <a:pt x="18" y="13"/>
                    <a:pt x="18" y="13"/>
                    <a:pt x="19" y="12"/>
                  </a:cubicBezTo>
                  <a:cubicBezTo>
                    <a:pt x="19" y="12"/>
                    <a:pt x="19" y="12"/>
                    <a:pt x="19" y="12"/>
                  </a:cubicBezTo>
                  <a:cubicBezTo>
                    <a:pt x="19" y="12"/>
                    <a:pt x="19" y="12"/>
                    <a:pt x="19" y="11"/>
                  </a:cubicBezTo>
                  <a:cubicBezTo>
                    <a:pt x="19" y="11"/>
                    <a:pt x="19" y="11"/>
                    <a:pt x="19" y="11"/>
                  </a:cubicBezTo>
                  <a:cubicBezTo>
                    <a:pt x="19" y="11"/>
                    <a:pt x="19" y="10"/>
                    <a:pt x="19" y="10"/>
                  </a:cubicBezTo>
                  <a:cubicBezTo>
                    <a:pt x="19" y="10"/>
                    <a:pt x="20" y="10"/>
                    <a:pt x="20" y="9"/>
                  </a:cubicBezTo>
                  <a:cubicBezTo>
                    <a:pt x="20" y="9"/>
                    <a:pt x="21" y="9"/>
                    <a:pt x="21" y="9"/>
                  </a:cubicBezTo>
                  <a:cubicBezTo>
                    <a:pt x="21" y="9"/>
                    <a:pt x="20" y="9"/>
                    <a:pt x="21" y="9"/>
                  </a:cubicBezTo>
                  <a:cubicBezTo>
                    <a:pt x="21" y="8"/>
                    <a:pt x="21" y="8"/>
                    <a:pt x="21" y="8"/>
                  </a:cubicBezTo>
                  <a:cubicBezTo>
                    <a:pt x="22" y="8"/>
                    <a:pt x="22" y="8"/>
                    <a:pt x="22" y="8"/>
                  </a:cubicBezTo>
                  <a:cubicBezTo>
                    <a:pt x="22" y="8"/>
                    <a:pt x="22" y="8"/>
                    <a:pt x="22" y="8"/>
                  </a:cubicBezTo>
                  <a:cubicBezTo>
                    <a:pt x="22" y="8"/>
                    <a:pt x="22" y="7"/>
                    <a:pt x="23" y="7"/>
                  </a:cubicBezTo>
                  <a:cubicBezTo>
                    <a:pt x="23" y="7"/>
                    <a:pt x="23" y="7"/>
                    <a:pt x="23" y="6"/>
                  </a:cubicBezTo>
                  <a:cubicBezTo>
                    <a:pt x="23" y="6"/>
                    <a:pt x="23" y="6"/>
                    <a:pt x="23" y="5"/>
                  </a:cubicBezTo>
                  <a:cubicBezTo>
                    <a:pt x="22" y="5"/>
                    <a:pt x="22" y="5"/>
                    <a:pt x="22" y="5"/>
                  </a:cubicBezTo>
                  <a:cubicBezTo>
                    <a:pt x="22" y="5"/>
                    <a:pt x="22" y="5"/>
                    <a:pt x="22" y="5"/>
                  </a:cubicBezTo>
                  <a:cubicBezTo>
                    <a:pt x="22" y="4"/>
                    <a:pt x="21" y="4"/>
                    <a:pt x="21" y="4"/>
                  </a:cubicBezTo>
                  <a:cubicBezTo>
                    <a:pt x="21" y="3"/>
                    <a:pt x="21" y="3"/>
                    <a:pt x="21" y="3"/>
                  </a:cubicBezTo>
                  <a:cubicBezTo>
                    <a:pt x="21" y="2"/>
                    <a:pt x="20" y="2"/>
                    <a:pt x="20" y="2"/>
                  </a:cubicBezTo>
                  <a:cubicBezTo>
                    <a:pt x="20" y="2"/>
                    <a:pt x="19" y="2"/>
                    <a:pt x="19" y="2"/>
                  </a:cubicBezTo>
                  <a:cubicBezTo>
                    <a:pt x="19" y="2"/>
                    <a:pt x="18" y="2"/>
                    <a:pt x="18" y="2"/>
                  </a:cubicBezTo>
                  <a:cubicBezTo>
                    <a:pt x="18" y="2"/>
                    <a:pt x="17" y="2"/>
                    <a:pt x="17" y="1"/>
                  </a:cubicBezTo>
                  <a:cubicBezTo>
                    <a:pt x="17" y="1"/>
                    <a:pt x="16" y="1"/>
                    <a:pt x="16" y="1"/>
                  </a:cubicBezTo>
                  <a:cubicBezTo>
                    <a:pt x="16" y="0"/>
                    <a:pt x="16" y="0"/>
                    <a:pt x="15" y="0"/>
                  </a:cubicBezTo>
                  <a:cubicBezTo>
                    <a:pt x="15" y="0"/>
                    <a:pt x="15" y="0"/>
                    <a:pt x="15" y="0"/>
                  </a:cubicBezTo>
                  <a:cubicBezTo>
                    <a:pt x="15" y="0"/>
                    <a:pt x="15" y="1"/>
                    <a:pt x="15" y="1"/>
                  </a:cubicBezTo>
                  <a:cubicBezTo>
                    <a:pt x="15" y="1"/>
                    <a:pt x="15" y="1"/>
                    <a:pt x="15" y="2"/>
                  </a:cubicBezTo>
                  <a:cubicBezTo>
                    <a:pt x="15" y="2"/>
                    <a:pt x="14" y="2"/>
                    <a:pt x="14" y="2"/>
                  </a:cubicBezTo>
                  <a:cubicBezTo>
                    <a:pt x="14" y="2"/>
                    <a:pt x="13" y="2"/>
                    <a:pt x="13" y="2"/>
                  </a:cubicBezTo>
                  <a:cubicBezTo>
                    <a:pt x="13" y="2"/>
                    <a:pt x="13" y="2"/>
                    <a:pt x="12" y="2"/>
                  </a:cubicBezTo>
                  <a:cubicBezTo>
                    <a:pt x="12" y="2"/>
                    <a:pt x="12" y="1"/>
                    <a:pt x="11" y="1"/>
                  </a:cubicBezTo>
                  <a:cubicBezTo>
                    <a:pt x="11" y="2"/>
                    <a:pt x="11" y="2"/>
                    <a:pt x="11" y="2"/>
                  </a:cubicBezTo>
                  <a:cubicBezTo>
                    <a:pt x="11" y="2"/>
                    <a:pt x="10" y="3"/>
                    <a:pt x="10" y="3"/>
                  </a:cubicBezTo>
                  <a:cubicBezTo>
                    <a:pt x="10" y="3"/>
                    <a:pt x="9" y="3"/>
                    <a:pt x="9" y="3"/>
                  </a:cubicBezTo>
                  <a:cubicBezTo>
                    <a:pt x="9" y="3"/>
                    <a:pt x="8" y="3"/>
                    <a:pt x="8" y="4"/>
                  </a:cubicBezTo>
                  <a:cubicBezTo>
                    <a:pt x="8" y="4"/>
                    <a:pt x="8" y="5"/>
                    <a:pt x="8" y="5"/>
                  </a:cubicBezTo>
                  <a:cubicBezTo>
                    <a:pt x="8" y="6"/>
                    <a:pt x="8" y="6"/>
                    <a:pt x="8" y="6"/>
                  </a:cubicBezTo>
                  <a:cubicBezTo>
                    <a:pt x="7" y="6"/>
                    <a:pt x="7" y="6"/>
                    <a:pt x="7" y="7"/>
                  </a:cubicBezTo>
                  <a:cubicBezTo>
                    <a:pt x="6" y="7"/>
                    <a:pt x="6" y="7"/>
                    <a:pt x="6" y="7"/>
                  </a:cubicBezTo>
                  <a:cubicBezTo>
                    <a:pt x="6" y="7"/>
                    <a:pt x="5" y="7"/>
                    <a:pt x="5" y="7"/>
                  </a:cubicBezTo>
                  <a:cubicBezTo>
                    <a:pt x="5" y="8"/>
                    <a:pt x="5" y="8"/>
                    <a:pt x="5" y="9"/>
                  </a:cubicBezTo>
                  <a:cubicBezTo>
                    <a:pt x="5" y="9"/>
                    <a:pt x="6" y="9"/>
                    <a:pt x="5" y="9"/>
                  </a:cubicBezTo>
                  <a:cubicBezTo>
                    <a:pt x="5" y="10"/>
                    <a:pt x="5" y="10"/>
                    <a:pt x="5" y="10"/>
                  </a:cubicBezTo>
                  <a:cubicBezTo>
                    <a:pt x="5" y="11"/>
                    <a:pt x="4" y="11"/>
                    <a:pt x="4" y="11"/>
                  </a:cubicBezTo>
                  <a:cubicBezTo>
                    <a:pt x="4" y="12"/>
                    <a:pt x="5" y="12"/>
                    <a:pt x="5" y="12"/>
                  </a:cubicBezTo>
                  <a:cubicBezTo>
                    <a:pt x="5" y="12"/>
                    <a:pt x="5" y="13"/>
                    <a:pt x="5" y="13"/>
                  </a:cubicBezTo>
                  <a:cubicBezTo>
                    <a:pt x="5" y="13"/>
                    <a:pt x="4" y="13"/>
                    <a:pt x="4" y="13"/>
                  </a:cubicBezTo>
                  <a:cubicBezTo>
                    <a:pt x="4" y="13"/>
                    <a:pt x="4" y="13"/>
                    <a:pt x="3" y="13"/>
                  </a:cubicBezTo>
                  <a:cubicBezTo>
                    <a:pt x="3" y="12"/>
                    <a:pt x="3" y="13"/>
                    <a:pt x="2" y="13"/>
                  </a:cubicBezTo>
                  <a:cubicBezTo>
                    <a:pt x="2" y="13"/>
                    <a:pt x="2" y="13"/>
                    <a:pt x="2" y="13"/>
                  </a:cubicBezTo>
                  <a:cubicBezTo>
                    <a:pt x="1" y="14"/>
                    <a:pt x="1" y="14"/>
                    <a:pt x="1" y="15"/>
                  </a:cubicBezTo>
                  <a:cubicBezTo>
                    <a:pt x="1" y="15"/>
                    <a:pt x="1" y="16"/>
                    <a:pt x="1" y="16"/>
                  </a:cubicBezTo>
                  <a:cubicBezTo>
                    <a:pt x="2" y="17"/>
                    <a:pt x="2" y="17"/>
                    <a:pt x="2" y="17"/>
                  </a:cubicBezTo>
                  <a:cubicBezTo>
                    <a:pt x="2" y="17"/>
                    <a:pt x="2" y="18"/>
                    <a:pt x="2" y="18"/>
                  </a:cubicBezTo>
                  <a:cubicBezTo>
                    <a:pt x="2" y="18"/>
                    <a:pt x="2" y="18"/>
                    <a:pt x="2" y="18"/>
                  </a:cubicBezTo>
                  <a:cubicBezTo>
                    <a:pt x="2" y="19"/>
                    <a:pt x="3" y="19"/>
                    <a:pt x="3" y="19"/>
                  </a:cubicBezTo>
                  <a:cubicBezTo>
                    <a:pt x="3" y="19"/>
                    <a:pt x="3" y="20"/>
                    <a:pt x="3" y="20"/>
                  </a:cubicBezTo>
                  <a:cubicBezTo>
                    <a:pt x="3" y="20"/>
                    <a:pt x="2" y="20"/>
                    <a:pt x="2" y="20"/>
                  </a:cubicBezTo>
                  <a:cubicBezTo>
                    <a:pt x="2" y="21"/>
                    <a:pt x="3" y="21"/>
                    <a:pt x="3" y="21"/>
                  </a:cubicBezTo>
                  <a:cubicBezTo>
                    <a:pt x="3" y="22"/>
                    <a:pt x="3" y="22"/>
                    <a:pt x="3" y="22"/>
                  </a:cubicBezTo>
                  <a:cubicBezTo>
                    <a:pt x="2" y="23"/>
                    <a:pt x="2" y="23"/>
                    <a:pt x="2" y="23"/>
                  </a:cubicBezTo>
                  <a:cubicBezTo>
                    <a:pt x="2" y="23"/>
                    <a:pt x="1" y="23"/>
                    <a:pt x="1" y="24"/>
                  </a:cubicBezTo>
                  <a:cubicBezTo>
                    <a:pt x="1" y="24"/>
                    <a:pt x="2" y="24"/>
                    <a:pt x="2" y="24"/>
                  </a:cubicBezTo>
                  <a:cubicBezTo>
                    <a:pt x="2" y="25"/>
                    <a:pt x="2" y="25"/>
                    <a:pt x="2" y="25"/>
                  </a:cubicBezTo>
                  <a:cubicBezTo>
                    <a:pt x="1" y="25"/>
                    <a:pt x="1" y="25"/>
                    <a:pt x="0" y="25"/>
                  </a:cubicBezTo>
                  <a:cubicBezTo>
                    <a:pt x="0" y="25"/>
                    <a:pt x="0" y="25"/>
                    <a:pt x="0" y="25"/>
                  </a:cubicBezTo>
                  <a:cubicBezTo>
                    <a:pt x="0" y="25"/>
                    <a:pt x="0" y="25"/>
                    <a:pt x="1" y="2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8" name="Freeform 69"/>
            <p:cNvSpPr>
              <a:spLocks/>
            </p:cNvSpPr>
            <p:nvPr/>
          </p:nvSpPr>
          <p:spPr bwMode="auto">
            <a:xfrm>
              <a:off x="4691064" y="10763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9" name="Freeform 70"/>
            <p:cNvSpPr>
              <a:spLocks/>
            </p:cNvSpPr>
            <p:nvPr/>
          </p:nvSpPr>
          <p:spPr bwMode="auto">
            <a:xfrm>
              <a:off x="4603752" y="1573214"/>
              <a:ext cx="161925" cy="85725"/>
            </a:xfrm>
            <a:custGeom>
              <a:avLst/>
              <a:gdLst>
                <a:gd name="T0" fmla="*/ 14 w 15"/>
                <a:gd name="T1" fmla="*/ 1 h 8"/>
                <a:gd name="T2" fmla="*/ 14 w 15"/>
                <a:gd name="T3" fmla="*/ 1 h 8"/>
                <a:gd name="T4" fmla="*/ 13 w 15"/>
                <a:gd name="T5" fmla="*/ 1 h 8"/>
                <a:gd name="T6" fmla="*/ 12 w 15"/>
                <a:gd name="T7" fmla="*/ 1 h 8"/>
                <a:gd name="T8" fmla="*/ 12 w 15"/>
                <a:gd name="T9" fmla="*/ 0 h 8"/>
                <a:gd name="T10" fmla="*/ 10 w 15"/>
                <a:gd name="T11" fmla="*/ 0 h 8"/>
                <a:gd name="T12" fmla="*/ 10 w 15"/>
                <a:gd name="T13" fmla="*/ 0 h 8"/>
                <a:gd name="T14" fmla="*/ 9 w 15"/>
                <a:gd name="T15" fmla="*/ 0 h 8"/>
                <a:gd name="T16" fmla="*/ 8 w 15"/>
                <a:gd name="T17" fmla="*/ 1 h 8"/>
                <a:gd name="T18" fmla="*/ 7 w 15"/>
                <a:gd name="T19" fmla="*/ 1 h 8"/>
                <a:gd name="T20" fmla="*/ 6 w 15"/>
                <a:gd name="T21" fmla="*/ 1 h 8"/>
                <a:gd name="T22" fmla="*/ 5 w 15"/>
                <a:gd name="T23" fmla="*/ 2 h 8"/>
                <a:gd name="T24" fmla="*/ 3 w 15"/>
                <a:gd name="T25" fmla="*/ 2 h 8"/>
                <a:gd name="T26" fmla="*/ 2 w 15"/>
                <a:gd name="T27" fmla="*/ 2 h 8"/>
                <a:gd name="T28" fmla="*/ 1 w 15"/>
                <a:gd name="T29" fmla="*/ 2 h 8"/>
                <a:gd name="T30" fmla="*/ 1 w 15"/>
                <a:gd name="T31" fmla="*/ 2 h 8"/>
                <a:gd name="T32" fmla="*/ 0 w 15"/>
                <a:gd name="T33" fmla="*/ 4 h 8"/>
                <a:gd name="T34" fmla="*/ 0 w 15"/>
                <a:gd name="T35" fmla="*/ 4 h 8"/>
                <a:gd name="T36" fmla="*/ 0 w 15"/>
                <a:gd name="T37" fmla="*/ 5 h 8"/>
                <a:gd name="T38" fmla="*/ 0 w 15"/>
                <a:gd name="T39" fmla="*/ 5 h 8"/>
                <a:gd name="T40" fmla="*/ 1 w 15"/>
                <a:gd name="T41" fmla="*/ 6 h 8"/>
                <a:gd name="T42" fmla="*/ 1 w 15"/>
                <a:gd name="T43" fmla="*/ 6 h 8"/>
                <a:gd name="T44" fmla="*/ 2 w 15"/>
                <a:gd name="T45" fmla="*/ 7 h 8"/>
                <a:gd name="T46" fmla="*/ 3 w 15"/>
                <a:gd name="T47" fmla="*/ 7 h 8"/>
                <a:gd name="T48" fmla="*/ 4 w 15"/>
                <a:gd name="T49" fmla="*/ 8 h 8"/>
                <a:gd name="T50" fmla="*/ 5 w 15"/>
                <a:gd name="T51" fmla="*/ 7 h 8"/>
                <a:gd name="T52" fmla="*/ 6 w 15"/>
                <a:gd name="T53" fmla="*/ 7 h 8"/>
                <a:gd name="T54" fmla="*/ 6 w 15"/>
                <a:gd name="T55" fmla="*/ 8 h 8"/>
                <a:gd name="T56" fmla="*/ 7 w 15"/>
                <a:gd name="T57" fmla="*/ 7 h 8"/>
                <a:gd name="T58" fmla="*/ 8 w 15"/>
                <a:gd name="T59" fmla="*/ 7 h 8"/>
                <a:gd name="T60" fmla="*/ 9 w 15"/>
                <a:gd name="T61" fmla="*/ 8 h 8"/>
                <a:gd name="T62" fmla="*/ 10 w 15"/>
                <a:gd name="T63" fmla="*/ 8 h 8"/>
                <a:gd name="T64" fmla="*/ 11 w 15"/>
                <a:gd name="T65" fmla="*/ 7 h 8"/>
                <a:gd name="T66" fmla="*/ 11 w 15"/>
                <a:gd name="T67" fmla="*/ 6 h 8"/>
                <a:gd name="T68" fmla="*/ 11 w 15"/>
                <a:gd name="T69" fmla="*/ 4 h 8"/>
                <a:gd name="T70" fmla="*/ 12 w 15"/>
                <a:gd name="T71" fmla="*/ 4 h 8"/>
                <a:gd name="T72" fmla="*/ 13 w 15"/>
                <a:gd name="T73" fmla="*/ 3 h 8"/>
                <a:gd name="T74" fmla="*/ 13 w 15"/>
                <a:gd name="T75" fmla="*/ 2 h 8"/>
                <a:gd name="T76" fmla="*/ 14 w 15"/>
                <a:gd name="T77" fmla="*/ 2 h 8"/>
                <a:gd name="T78" fmla="*/ 14 w 15"/>
                <a:gd name="T79" fmla="*/ 2 h 8"/>
                <a:gd name="T80" fmla="*/ 15 w 15"/>
                <a:gd name="T81" fmla="*/ 1 h 8"/>
                <a:gd name="T82" fmla="*/ 14 w 15"/>
                <a:gd name="T8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8">
                  <a:moveTo>
                    <a:pt x="14" y="1"/>
                  </a:moveTo>
                  <a:cubicBezTo>
                    <a:pt x="14" y="1"/>
                    <a:pt x="14" y="1"/>
                    <a:pt x="14" y="1"/>
                  </a:cubicBezTo>
                  <a:cubicBezTo>
                    <a:pt x="13" y="1"/>
                    <a:pt x="13" y="1"/>
                    <a:pt x="13" y="1"/>
                  </a:cubicBezTo>
                  <a:cubicBezTo>
                    <a:pt x="13" y="1"/>
                    <a:pt x="12" y="1"/>
                    <a:pt x="12" y="1"/>
                  </a:cubicBezTo>
                  <a:cubicBezTo>
                    <a:pt x="12" y="0"/>
                    <a:pt x="12" y="0"/>
                    <a:pt x="12" y="0"/>
                  </a:cubicBezTo>
                  <a:cubicBezTo>
                    <a:pt x="11" y="0"/>
                    <a:pt x="11" y="0"/>
                    <a:pt x="10" y="0"/>
                  </a:cubicBezTo>
                  <a:cubicBezTo>
                    <a:pt x="10" y="0"/>
                    <a:pt x="10" y="0"/>
                    <a:pt x="10" y="0"/>
                  </a:cubicBezTo>
                  <a:cubicBezTo>
                    <a:pt x="9" y="0"/>
                    <a:pt x="9" y="0"/>
                    <a:pt x="9" y="0"/>
                  </a:cubicBezTo>
                  <a:cubicBezTo>
                    <a:pt x="9" y="1"/>
                    <a:pt x="9" y="1"/>
                    <a:pt x="8" y="1"/>
                  </a:cubicBezTo>
                  <a:cubicBezTo>
                    <a:pt x="8" y="1"/>
                    <a:pt x="7" y="1"/>
                    <a:pt x="7" y="1"/>
                  </a:cubicBezTo>
                  <a:cubicBezTo>
                    <a:pt x="7" y="1"/>
                    <a:pt x="6" y="1"/>
                    <a:pt x="6" y="1"/>
                  </a:cubicBezTo>
                  <a:cubicBezTo>
                    <a:pt x="6" y="2"/>
                    <a:pt x="5" y="2"/>
                    <a:pt x="5" y="2"/>
                  </a:cubicBezTo>
                  <a:cubicBezTo>
                    <a:pt x="4" y="2"/>
                    <a:pt x="4" y="2"/>
                    <a:pt x="3" y="2"/>
                  </a:cubicBezTo>
                  <a:cubicBezTo>
                    <a:pt x="2" y="2"/>
                    <a:pt x="2" y="2"/>
                    <a:pt x="2" y="2"/>
                  </a:cubicBezTo>
                  <a:cubicBezTo>
                    <a:pt x="1" y="2"/>
                    <a:pt x="1" y="2"/>
                    <a:pt x="1" y="2"/>
                  </a:cubicBezTo>
                  <a:cubicBezTo>
                    <a:pt x="1" y="2"/>
                    <a:pt x="1" y="2"/>
                    <a:pt x="1" y="2"/>
                  </a:cubicBezTo>
                  <a:cubicBezTo>
                    <a:pt x="1" y="3"/>
                    <a:pt x="0" y="3"/>
                    <a:pt x="0" y="4"/>
                  </a:cubicBezTo>
                  <a:cubicBezTo>
                    <a:pt x="0" y="4"/>
                    <a:pt x="0" y="4"/>
                    <a:pt x="0" y="4"/>
                  </a:cubicBezTo>
                  <a:cubicBezTo>
                    <a:pt x="0" y="4"/>
                    <a:pt x="0" y="4"/>
                    <a:pt x="0" y="5"/>
                  </a:cubicBezTo>
                  <a:cubicBezTo>
                    <a:pt x="0" y="5"/>
                    <a:pt x="0" y="5"/>
                    <a:pt x="0" y="5"/>
                  </a:cubicBezTo>
                  <a:cubicBezTo>
                    <a:pt x="0" y="6"/>
                    <a:pt x="0" y="6"/>
                    <a:pt x="1" y="6"/>
                  </a:cubicBezTo>
                  <a:cubicBezTo>
                    <a:pt x="1" y="6"/>
                    <a:pt x="1" y="6"/>
                    <a:pt x="1" y="6"/>
                  </a:cubicBezTo>
                  <a:cubicBezTo>
                    <a:pt x="1" y="6"/>
                    <a:pt x="1" y="6"/>
                    <a:pt x="2" y="7"/>
                  </a:cubicBezTo>
                  <a:cubicBezTo>
                    <a:pt x="2" y="7"/>
                    <a:pt x="2" y="7"/>
                    <a:pt x="3" y="7"/>
                  </a:cubicBezTo>
                  <a:cubicBezTo>
                    <a:pt x="3" y="8"/>
                    <a:pt x="4" y="8"/>
                    <a:pt x="4" y="8"/>
                  </a:cubicBezTo>
                  <a:cubicBezTo>
                    <a:pt x="5" y="8"/>
                    <a:pt x="5" y="8"/>
                    <a:pt x="5" y="7"/>
                  </a:cubicBezTo>
                  <a:cubicBezTo>
                    <a:pt x="5" y="7"/>
                    <a:pt x="6" y="7"/>
                    <a:pt x="6" y="7"/>
                  </a:cubicBezTo>
                  <a:cubicBezTo>
                    <a:pt x="6" y="8"/>
                    <a:pt x="6" y="8"/>
                    <a:pt x="6" y="8"/>
                  </a:cubicBezTo>
                  <a:cubicBezTo>
                    <a:pt x="6" y="7"/>
                    <a:pt x="6" y="7"/>
                    <a:pt x="7" y="7"/>
                  </a:cubicBezTo>
                  <a:cubicBezTo>
                    <a:pt x="7" y="7"/>
                    <a:pt x="7" y="7"/>
                    <a:pt x="8" y="7"/>
                  </a:cubicBezTo>
                  <a:cubicBezTo>
                    <a:pt x="8" y="7"/>
                    <a:pt x="8" y="7"/>
                    <a:pt x="9" y="8"/>
                  </a:cubicBezTo>
                  <a:cubicBezTo>
                    <a:pt x="9" y="8"/>
                    <a:pt x="9" y="8"/>
                    <a:pt x="10" y="8"/>
                  </a:cubicBezTo>
                  <a:cubicBezTo>
                    <a:pt x="11" y="8"/>
                    <a:pt x="11" y="8"/>
                    <a:pt x="11" y="7"/>
                  </a:cubicBezTo>
                  <a:cubicBezTo>
                    <a:pt x="12" y="6"/>
                    <a:pt x="11" y="6"/>
                    <a:pt x="11" y="6"/>
                  </a:cubicBezTo>
                  <a:cubicBezTo>
                    <a:pt x="11" y="5"/>
                    <a:pt x="11" y="5"/>
                    <a:pt x="11" y="4"/>
                  </a:cubicBezTo>
                  <a:cubicBezTo>
                    <a:pt x="12" y="4"/>
                    <a:pt x="12" y="4"/>
                    <a:pt x="12" y="4"/>
                  </a:cubicBezTo>
                  <a:cubicBezTo>
                    <a:pt x="12" y="4"/>
                    <a:pt x="12" y="3"/>
                    <a:pt x="13" y="3"/>
                  </a:cubicBezTo>
                  <a:cubicBezTo>
                    <a:pt x="13" y="2"/>
                    <a:pt x="13" y="2"/>
                    <a:pt x="13" y="2"/>
                  </a:cubicBezTo>
                  <a:cubicBezTo>
                    <a:pt x="13" y="2"/>
                    <a:pt x="13" y="2"/>
                    <a:pt x="14" y="2"/>
                  </a:cubicBezTo>
                  <a:cubicBezTo>
                    <a:pt x="14" y="2"/>
                    <a:pt x="14" y="2"/>
                    <a:pt x="14" y="2"/>
                  </a:cubicBezTo>
                  <a:cubicBezTo>
                    <a:pt x="14" y="2"/>
                    <a:pt x="14" y="2"/>
                    <a:pt x="15" y="1"/>
                  </a:cubicBezTo>
                  <a:cubicBezTo>
                    <a:pt x="14" y="1"/>
                    <a:pt x="14" y="1"/>
                    <a:pt x="14"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0" name="Freeform 71"/>
            <p:cNvSpPr>
              <a:spLocks/>
            </p:cNvSpPr>
            <p:nvPr/>
          </p:nvSpPr>
          <p:spPr bwMode="auto">
            <a:xfrm>
              <a:off x="4237039" y="1865314"/>
              <a:ext cx="11113" cy="11113"/>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0"/>
                    <a:pt x="0" y="0"/>
                    <a:pt x="0" y="1"/>
                  </a:cubicBezTo>
                  <a:cubicBezTo>
                    <a:pt x="0" y="1"/>
                    <a:pt x="1" y="1"/>
                    <a:pt x="1" y="1"/>
                  </a:cubicBezTo>
                  <a:cubicBezTo>
                    <a:pt x="1" y="1"/>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1" name="Freeform 72"/>
            <p:cNvSpPr>
              <a:spLocks/>
            </p:cNvSpPr>
            <p:nvPr/>
          </p:nvSpPr>
          <p:spPr bwMode="auto">
            <a:xfrm>
              <a:off x="4268789" y="1843089"/>
              <a:ext cx="22225" cy="11113"/>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0 h 1"/>
                <a:gd name="T12" fmla="*/ 0 w 2"/>
                <a:gd name="T13" fmla="*/ 1 h 1"/>
                <a:gd name="T14" fmla="*/ 0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0"/>
                    <a:pt x="0" y="0"/>
                    <a:pt x="0" y="0"/>
                  </a:cubicBezTo>
                  <a:cubicBezTo>
                    <a:pt x="0" y="0"/>
                    <a:pt x="0" y="0"/>
                    <a:pt x="0" y="1"/>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2" name="Freeform 73"/>
            <p:cNvSpPr>
              <a:spLocks/>
            </p:cNvSpPr>
            <p:nvPr/>
          </p:nvSpPr>
          <p:spPr bwMode="auto">
            <a:xfrm>
              <a:off x="4410077" y="1800226"/>
              <a:ext cx="42863" cy="76200"/>
            </a:xfrm>
            <a:custGeom>
              <a:avLst/>
              <a:gdLst>
                <a:gd name="T0" fmla="*/ 4 w 4"/>
                <a:gd name="T1" fmla="*/ 1 h 7"/>
                <a:gd name="T2" fmla="*/ 3 w 4"/>
                <a:gd name="T3" fmla="*/ 0 h 7"/>
                <a:gd name="T4" fmla="*/ 3 w 4"/>
                <a:gd name="T5" fmla="*/ 0 h 7"/>
                <a:gd name="T6" fmla="*/ 2 w 4"/>
                <a:gd name="T7" fmla="*/ 0 h 7"/>
                <a:gd name="T8" fmla="*/ 1 w 4"/>
                <a:gd name="T9" fmla="*/ 1 h 7"/>
                <a:gd name="T10" fmla="*/ 0 w 4"/>
                <a:gd name="T11" fmla="*/ 1 h 7"/>
                <a:gd name="T12" fmla="*/ 0 w 4"/>
                <a:gd name="T13" fmla="*/ 1 h 7"/>
                <a:gd name="T14" fmla="*/ 0 w 4"/>
                <a:gd name="T15" fmla="*/ 1 h 7"/>
                <a:gd name="T16" fmla="*/ 0 w 4"/>
                <a:gd name="T17" fmla="*/ 2 h 7"/>
                <a:gd name="T18" fmla="*/ 0 w 4"/>
                <a:gd name="T19" fmla="*/ 3 h 7"/>
                <a:gd name="T20" fmla="*/ 1 w 4"/>
                <a:gd name="T21" fmla="*/ 3 h 7"/>
                <a:gd name="T22" fmla="*/ 1 w 4"/>
                <a:gd name="T23" fmla="*/ 4 h 7"/>
                <a:gd name="T24" fmla="*/ 1 w 4"/>
                <a:gd name="T25" fmla="*/ 4 h 7"/>
                <a:gd name="T26" fmla="*/ 1 w 4"/>
                <a:gd name="T27" fmla="*/ 5 h 7"/>
                <a:gd name="T28" fmla="*/ 1 w 4"/>
                <a:gd name="T29" fmla="*/ 5 h 7"/>
                <a:gd name="T30" fmla="*/ 1 w 4"/>
                <a:gd name="T31" fmla="*/ 6 h 7"/>
                <a:gd name="T32" fmla="*/ 1 w 4"/>
                <a:gd name="T33" fmla="*/ 6 h 7"/>
                <a:gd name="T34" fmla="*/ 1 w 4"/>
                <a:gd name="T35" fmla="*/ 6 h 7"/>
                <a:gd name="T36" fmla="*/ 2 w 4"/>
                <a:gd name="T37" fmla="*/ 6 h 7"/>
                <a:gd name="T38" fmla="*/ 3 w 4"/>
                <a:gd name="T39" fmla="*/ 6 h 7"/>
                <a:gd name="T40" fmla="*/ 4 w 4"/>
                <a:gd name="T41" fmla="*/ 5 h 7"/>
                <a:gd name="T42" fmla="*/ 4 w 4"/>
                <a:gd name="T43" fmla="*/ 4 h 7"/>
                <a:gd name="T44" fmla="*/ 4 w 4"/>
                <a:gd name="T45" fmla="*/ 4 h 7"/>
                <a:gd name="T46" fmla="*/ 4 w 4"/>
                <a:gd name="T47" fmla="*/ 3 h 7"/>
                <a:gd name="T48" fmla="*/ 4 w 4"/>
                <a:gd name="T4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7">
                  <a:moveTo>
                    <a:pt x="4" y="1"/>
                  </a:moveTo>
                  <a:cubicBezTo>
                    <a:pt x="4" y="1"/>
                    <a:pt x="4" y="1"/>
                    <a:pt x="3" y="0"/>
                  </a:cubicBezTo>
                  <a:cubicBezTo>
                    <a:pt x="3" y="0"/>
                    <a:pt x="3" y="0"/>
                    <a:pt x="3" y="0"/>
                  </a:cubicBezTo>
                  <a:cubicBezTo>
                    <a:pt x="2" y="0"/>
                    <a:pt x="2" y="0"/>
                    <a:pt x="2" y="0"/>
                  </a:cubicBezTo>
                  <a:cubicBezTo>
                    <a:pt x="2" y="0"/>
                    <a:pt x="2" y="0"/>
                    <a:pt x="1" y="1"/>
                  </a:cubicBezTo>
                  <a:cubicBezTo>
                    <a:pt x="1" y="1"/>
                    <a:pt x="0" y="0"/>
                    <a:pt x="0" y="1"/>
                  </a:cubicBezTo>
                  <a:cubicBezTo>
                    <a:pt x="0" y="1"/>
                    <a:pt x="0" y="1"/>
                    <a:pt x="0" y="1"/>
                  </a:cubicBezTo>
                  <a:cubicBezTo>
                    <a:pt x="0" y="1"/>
                    <a:pt x="0" y="1"/>
                    <a:pt x="0" y="1"/>
                  </a:cubicBezTo>
                  <a:cubicBezTo>
                    <a:pt x="1" y="2"/>
                    <a:pt x="0" y="2"/>
                    <a:pt x="0" y="2"/>
                  </a:cubicBezTo>
                  <a:cubicBezTo>
                    <a:pt x="0" y="2"/>
                    <a:pt x="0" y="2"/>
                    <a:pt x="0" y="3"/>
                  </a:cubicBezTo>
                  <a:cubicBezTo>
                    <a:pt x="0" y="3"/>
                    <a:pt x="1" y="3"/>
                    <a:pt x="1" y="3"/>
                  </a:cubicBezTo>
                  <a:cubicBezTo>
                    <a:pt x="1" y="3"/>
                    <a:pt x="1" y="3"/>
                    <a:pt x="1" y="4"/>
                  </a:cubicBezTo>
                  <a:cubicBezTo>
                    <a:pt x="1" y="4"/>
                    <a:pt x="1" y="4"/>
                    <a:pt x="1" y="4"/>
                  </a:cubicBezTo>
                  <a:cubicBezTo>
                    <a:pt x="1" y="4"/>
                    <a:pt x="1" y="4"/>
                    <a:pt x="1" y="5"/>
                  </a:cubicBezTo>
                  <a:cubicBezTo>
                    <a:pt x="1" y="5"/>
                    <a:pt x="1" y="5"/>
                    <a:pt x="1" y="5"/>
                  </a:cubicBezTo>
                  <a:cubicBezTo>
                    <a:pt x="1" y="5"/>
                    <a:pt x="1" y="5"/>
                    <a:pt x="1" y="6"/>
                  </a:cubicBezTo>
                  <a:cubicBezTo>
                    <a:pt x="1" y="6"/>
                    <a:pt x="1" y="6"/>
                    <a:pt x="1" y="6"/>
                  </a:cubicBezTo>
                  <a:cubicBezTo>
                    <a:pt x="1" y="6"/>
                    <a:pt x="1" y="6"/>
                    <a:pt x="1" y="6"/>
                  </a:cubicBezTo>
                  <a:cubicBezTo>
                    <a:pt x="2" y="7"/>
                    <a:pt x="2" y="7"/>
                    <a:pt x="2" y="6"/>
                  </a:cubicBezTo>
                  <a:cubicBezTo>
                    <a:pt x="3" y="6"/>
                    <a:pt x="3" y="6"/>
                    <a:pt x="3" y="6"/>
                  </a:cubicBezTo>
                  <a:cubicBezTo>
                    <a:pt x="3" y="5"/>
                    <a:pt x="4" y="6"/>
                    <a:pt x="4" y="5"/>
                  </a:cubicBezTo>
                  <a:cubicBezTo>
                    <a:pt x="4" y="5"/>
                    <a:pt x="4" y="5"/>
                    <a:pt x="4" y="4"/>
                  </a:cubicBezTo>
                  <a:cubicBezTo>
                    <a:pt x="4" y="4"/>
                    <a:pt x="4" y="4"/>
                    <a:pt x="4" y="4"/>
                  </a:cubicBezTo>
                  <a:cubicBezTo>
                    <a:pt x="4" y="3"/>
                    <a:pt x="4" y="3"/>
                    <a:pt x="4" y="3"/>
                  </a:cubicBezTo>
                  <a:cubicBezTo>
                    <a:pt x="4" y="2"/>
                    <a:pt x="4" y="2"/>
                    <a:pt x="4"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3" name="Freeform 74"/>
            <p:cNvSpPr>
              <a:spLocks/>
            </p:cNvSpPr>
            <p:nvPr/>
          </p:nvSpPr>
          <p:spPr bwMode="auto">
            <a:xfrm>
              <a:off x="4518027" y="1885951"/>
              <a:ext cx="85725" cy="55563"/>
            </a:xfrm>
            <a:custGeom>
              <a:avLst/>
              <a:gdLst>
                <a:gd name="T0" fmla="*/ 7 w 8"/>
                <a:gd name="T1" fmla="*/ 3 h 5"/>
                <a:gd name="T2" fmla="*/ 7 w 8"/>
                <a:gd name="T3" fmla="*/ 3 h 5"/>
                <a:gd name="T4" fmla="*/ 7 w 8"/>
                <a:gd name="T5" fmla="*/ 2 h 5"/>
                <a:gd name="T6" fmla="*/ 8 w 8"/>
                <a:gd name="T7" fmla="*/ 2 h 5"/>
                <a:gd name="T8" fmla="*/ 8 w 8"/>
                <a:gd name="T9" fmla="*/ 1 h 5"/>
                <a:gd name="T10" fmla="*/ 7 w 8"/>
                <a:gd name="T11" fmla="*/ 0 h 5"/>
                <a:gd name="T12" fmla="*/ 6 w 8"/>
                <a:gd name="T13" fmla="*/ 0 h 5"/>
                <a:gd name="T14" fmla="*/ 5 w 8"/>
                <a:gd name="T15" fmla="*/ 1 h 5"/>
                <a:gd name="T16" fmla="*/ 5 w 8"/>
                <a:gd name="T17" fmla="*/ 1 h 5"/>
                <a:gd name="T18" fmla="*/ 4 w 8"/>
                <a:gd name="T19" fmla="*/ 1 h 5"/>
                <a:gd name="T20" fmla="*/ 3 w 8"/>
                <a:gd name="T21" fmla="*/ 0 h 5"/>
                <a:gd name="T22" fmla="*/ 2 w 8"/>
                <a:gd name="T23" fmla="*/ 0 h 5"/>
                <a:gd name="T24" fmla="*/ 2 w 8"/>
                <a:gd name="T25" fmla="*/ 0 h 5"/>
                <a:gd name="T26" fmla="*/ 1 w 8"/>
                <a:gd name="T27" fmla="*/ 1 h 5"/>
                <a:gd name="T28" fmla="*/ 0 w 8"/>
                <a:gd name="T29" fmla="*/ 2 h 5"/>
                <a:gd name="T30" fmla="*/ 1 w 8"/>
                <a:gd name="T31" fmla="*/ 2 h 5"/>
                <a:gd name="T32" fmla="*/ 2 w 8"/>
                <a:gd name="T33" fmla="*/ 3 h 5"/>
                <a:gd name="T34" fmla="*/ 3 w 8"/>
                <a:gd name="T35" fmla="*/ 3 h 5"/>
                <a:gd name="T36" fmla="*/ 3 w 8"/>
                <a:gd name="T37" fmla="*/ 3 h 5"/>
                <a:gd name="T38" fmla="*/ 4 w 8"/>
                <a:gd name="T39" fmla="*/ 4 h 5"/>
                <a:gd name="T40" fmla="*/ 4 w 8"/>
                <a:gd name="T41" fmla="*/ 4 h 5"/>
                <a:gd name="T42" fmla="*/ 5 w 8"/>
                <a:gd name="T43" fmla="*/ 4 h 5"/>
                <a:gd name="T44" fmla="*/ 6 w 8"/>
                <a:gd name="T45" fmla="*/ 5 h 5"/>
                <a:gd name="T46" fmla="*/ 7 w 8"/>
                <a:gd name="T47" fmla="*/ 5 h 5"/>
                <a:gd name="T48" fmla="*/ 8 w 8"/>
                <a:gd name="T49" fmla="*/ 5 h 5"/>
                <a:gd name="T50" fmla="*/ 8 w 8"/>
                <a:gd name="T51" fmla="*/ 4 h 5"/>
                <a:gd name="T52" fmla="*/ 7 w 8"/>
                <a:gd name="T5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5">
                  <a:moveTo>
                    <a:pt x="7" y="3"/>
                  </a:moveTo>
                  <a:cubicBezTo>
                    <a:pt x="7" y="3"/>
                    <a:pt x="7" y="3"/>
                    <a:pt x="7" y="3"/>
                  </a:cubicBezTo>
                  <a:cubicBezTo>
                    <a:pt x="7" y="2"/>
                    <a:pt x="7" y="2"/>
                    <a:pt x="7" y="2"/>
                  </a:cubicBezTo>
                  <a:cubicBezTo>
                    <a:pt x="7" y="2"/>
                    <a:pt x="8" y="2"/>
                    <a:pt x="8" y="2"/>
                  </a:cubicBezTo>
                  <a:cubicBezTo>
                    <a:pt x="8" y="1"/>
                    <a:pt x="8" y="1"/>
                    <a:pt x="8" y="1"/>
                  </a:cubicBezTo>
                  <a:cubicBezTo>
                    <a:pt x="7" y="0"/>
                    <a:pt x="7" y="0"/>
                    <a:pt x="7" y="0"/>
                  </a:cubicBezTo>
                  <a:cubicBezTo>
                    <a:pt x="7" y="0"/>
                    <a:pt x="7" y="0"/>
                    <a:pt x="6" y="0"/>
                  </a:cubicBezTo>
                  <a:cubicBezTo>
                    <a:pt x="6" y="1"/>
                    <a:pt x="6" y="1"/>
                    <a:pt x="5" y="1"/>
                  </a:cubicBezTo>
                  <a:cubicBezTo>
                    <a:pt x="5" y="1"/>
                    <a:pt x="5" y="1"/>
                    <a:pt x="5" y="1"/>
                  </a:cubicBezTo>
                  <a:cubicBezTo>
                    <a:pt x="4" y="1"/>
                    <a:pt x="4" y="1"/>
                    <a:pt x="4" y="1"/>
                  </a:cubicBezTo>
                  <a:cubicBezTo>
                    <a:pt x="3" y="0"/>
                    <a:pt x="3" y="0"/>
                    <a:pt x="3" y="0"/>
                  </a:cubicBezTo>
                  <a:cubicBezTo>
                    <a:pt x="3" y="0"/>
                    <a:pt x="3" y="0"/>
                    <a:pt x="2" y="0"/>
                  </a:cubicBezTo>
                  <a:cubicBezTo>
                    <a:pt x="2" y="0"/>
                    <a:pt x="2" y="0"/>
                    <a:pt x="2" y="0"/>
                  </a:cubicBezTo>
                  <a:cubicBezTo>
                    <a:pt x="1" y="0"/>
                    <a:pt x="1" y="0"/>
                    <a:pt x="1" y="1"/>
                  </a:cubicBezTo>
                  <a:cubicBezTo>
                    <a:pt x="0" y="1"/>
                    <a:pt x="0" y="1"/>
                    <a:pt x="0" y="2"/>
                  </a:cubicBezTo>
                  <a:cubicBezTo>
                    <a:pt x="1" y="2"/>
                    <a:pt x="1" y="2"/>
                    <a:pt x="1" y="2"/>
                  </a:cubicBezTo>
                  <a:cubicBezTo>
                    <a:pt x="1" y="2"/>
                    <a:pt x="2" y="2"/>
                    <a:pt x="2" y="3"/>
                  </a:cubicBezTo>
                  <a:cubicBezTo>
                    <a:pt x="2" y="3"/>
                    <a:pt x="2" y="3"/>
                    <a:pt x="3" y="3"/>
                  </a:cubicBezTo>
                  <a:cubicBezTo>
                    <a:pt x="3" y="3"/>
                    <a:pt x="3" y="3"/>
                    <a:pt x="3" y="3"/>
                  </a:cubicBezTo>
                  <a:cubicBezTo>
                    <a:pt x="4" y="3"/>
                    <a:pt x="3" y="3"/>
                    <a:pt x="4" y="4"/>
                  </a:cubicBezTo>
                  <a:cubicBezTo>
                    <a:pt x="4" y="4"/>
                    <a:pt x="4" y="3"/>
                    <a:pt x="4" y="4"/>
                  </a:cubicBezTo>
                  <a:cubicBezTo>
                    <a:pt x="5" y="4"/>
                    <a:pt x="5" y="4"/>
                    <a:pt x="5" y="4"/>
                  </a:cubicBezTo>
                  <a:cubicBezTo>
                    <a:pt x="5" y="5"/>
                    <a:pt x="6" y="4"/>
                    <a:pt x="6" y="5"/>
                  </a:cubicBezTo>
                  <a:cubicBezTo>
                    <a:pt x="7" y="5"/>
                    <a:pt x="7" y="5"/>
                    <a:pt x="7" y="5"/>
                  </a:cubicBezTo>
                  <a:cubicBezTo>
                    <a:pt x="7" y="5"/>
                    <a:pt x="7" y="5"/>
                    <a:pt x="8" y="5"/>
                  </a:cubicBezTo>
                  <a:cubicBezTo>
                    <a:pt x="8" y="4"/>
                    <a:pt x="8" y="4"/>
                    <a:pt x="8" y="4"/>
                  </a:cubicBezTo>
                  <a:cubicBezTo>
                    <a:pt x="7" y="3"/>
                    <a:pt x="7"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4" name="Freeform 75"/>
            <p:cNvSpPr>
              <a:spLocks/>
            </p:cNvSpPr>
            <p:nvPr/>
          </p:nvSpPr>
          <p:spPr bwMode="auto">
            <a:xfrm>
              <a:off x="4754564" y="1703389"/>
              <a:ext cx="161925" cy="96838"/>
            </a:xfrm>
            <a:custGeom>
              <a:avLst/>
              <a:gdLst>
                <a:gd name="T0" fmla="*/ 11 w 15"/>
                <a:gd name="T1" fmla="*/ 7 h 9"/>
                <a:gd name="T2" fmla="*/ 12 w 15"/>
                <a:gd name="T3" fmla="*/ 7 h 9"/>
                <a:gd name="T4" fmla="*/ 12 w 15"/>
                <a:gd name="T5" fmla="*/ 7 h 9"/>
                <a:gd name="T6" fmla="*/ 13 w 15"/>
                <a:gd name="T7" fmla="*/ 7 h 9"/>
                <a:gd name="T8" fmla="*/ 14 w 15"/>
                <a:gd name="T9" fmla="*/ 7 h 9"/>
                <a:gd name="T10" fmla="*/ 14 w 15"/>
                <a:gd name="T11" fmla="*/ 7 h 9"/>
                <a:gd name="T12" fmla="*/ 14 w 15"/>
                <a:gd name="T13" fmla="*/ 6 h 9"/>
                <a:gd name="T14" fmla="*/ 13 w 15"/>
                <a:gd name="T15" fmla="*/ 5 h 9"/>
                <a:gd name="T16" fmla="*/ 13 w 15"/>
                <a:gd name="T17" fmla="*/ 4 h 9"/>
                <a:gd name="T18" fmla="*/ 14 w 15"/>
                <a:gd name="T19" fmla="*/ 3 h 9"/>
                <a:gd name="T20" fmla="*/ 14 w 15"/>
                <a:gd name="T21" fmla="*/ 3 h 9"/>
                <a:gd name="T22" fmla="*/ 15 w 15"/>
                <a:gd name="T23" fmla="*/ 2 h 9"/>
                <a:gd name="T24" fmla="*/ 15 w 15"/>
                <a:gd name="T25" fmla="*/ 1 h 9"/>
                <a:gd name="T26" fmla="*/ 14 w 15"/>
                <a:gd name="T27" fmla="*/ 1 h 9"/>
                <a:gd name="T28" fmla="*/ 14 w 15"/>
                <a:gd name="T29" fmla="*/ 2 h 9"/>
                <a:gd name="T30" fmla="*/ 13 w 15"/>
                <a:gd name="T31" fmla="*/ 1 h 9"/>
                <a:gd name="T32" fmla="*/ 12 w 15"/>
                <a:gd name="T33" fmla="*/ 1 h 9"/>
                <a:gd name="T34" fmla="*/ 11 w 15"/>
                <a:gd name="T35" fmla="*/ 1 h 9"/>
                <a:gd name="T36" fmla="*/ 9 w 15"/>
                <a:gd name="T37" fmla="*/ 1 h 9"/>
                <a:gd name="T38" fmla="*/ 8 w 15"/>
                <a:gd name="T39" fmla="*/ 1 h 9"/>
                <a:gd name="T40" fmla="*/ 7 w 15"/>
                <a:gd name="T41" fmla="*/ 2 h 9"/>
                <a:gd name="T42" fmla="*/ 7 w 15"/>
                <a:gd name="T43" fmla="*/ 2 h 9"/>
                <a:gd name="T44" fmla="*/ 5 w 15"/>
                <a:gd name="T45" fmla="*/ 2 h 9"/>
                <a:gd name="T46" fmla="*/ 5 w 15"/>
                <a:gd name="T47" fmla="*/ 2 h 9"/>
                <a:gd name="T48" fmla="*/ 4 w 15"/>
                <a:gd name="T49" fmla="*/ 2 h 9"/>
                <a:gd name="T50" fmla="*/ 3 w 15"/>
                <a:gd name="T51" fmla="*/ 1 h 9"/>
                <a:gd name="T52" fmla="*/ 1 w 15"/>
                <a:gd name="T53" fmla="*/ 1 h 9"/>
                <a:gd name="T54" fmla="*/ 1 w 15"/>
                <a:gd name="T55" fmla="*/ 0 h 9"/>
                <a:gd name="T56" fmla="*/ 1 w 15"/>
                <a:gd name="T57" fmla="*/ 0 h 9"/>
                <a:gd name="T58" fmla="*/ 0 w 15"/>
                <a:gd name="T59" fmla="*/ 1 h 9"/>
                <a:gd name="T60" fmla="*/ 0 w 15"/>
                <a:gd name="T61" fmla="*/ 2 h 9"/>
                <a:gd name="T62" fmla="*/ 1 w 15"/>
                <a:gd name="T63" fmla="*/ 3 h 9"/>
                <a:gd name="T64" fmla="*/ 1 w 15"/>
                <a:gd name="T65" fmla="*/ 4 h 9"/>
                <a:gd name="T66" fmla="*/ 1 w 15"/>
                <a:gd name="T67" fmla="*/ 4 h 9"/>
                <a:gd name="T68" fmla="*/ 1 w 15"/>
                <a:gd name="T69" fmla="*/ 6 h 9"/>
                <a:gd name="T70" fmla="*/ 1 w 15"/>
                <a:gd name="T71" fmla="*/ 6 h 9"/>
                <a:gd name="T72" fmla="*/ 1 w 15"/>
                <a:gd name="T73" fmla="*/ 6 h 9"/>
                <a:gd name="T74" fmla="*/ 2 w 15"/>
                <a:gd name="T75" fmla="*/ 7 h 9"/>
                <a:gd name="T76" fmla="*/ 2 w 15"/>
                <a:gd name="T77" fmla="*/ 8 h 9"/>
                <a:gd name="T78" fmla="*/ 2 w 15"/>
                <a:gd name="T79" fmla="*/ 9 h 9"/>
                <a:gd name="T80" fmla="*/ 2 w 15"/>
                <a:gd name="T81" fmla="*/ 9 h 9"/>
                <a:gd name="T82" fmla="*/ 4 w 15"/>
                <a:gd name="T83" fmla="*/ 8 h 9"/>
                <a:gd name="T84" fmla="*/ 5 w 15"/>
                <a:gd name="T85" fmla="*/ 8 h 9"/>
                <a:gd name="T86" fmla="*/ 6 w 15"/>
                <a:gd name="T87" fmla="*/ 8 h 9"/>
                <a:gd name="T88" fmla="*/ 7 w 15"/>
                <a:gd name="T89" fmla="*/ 8 h 9"/>
                <a:gd name="T90" fmla="*/ 8 w 15"/>
                <a:gd name="T91" fmla="*/ 9 h 9"/>
                <a:gd name="T92" fmla="*/ 9 w 15"/>
                <a:gd name="T93" fmla="*/ 9 h 9"/>
                <a:gd name="T94" fmla="*/ 9 w 15"/>
                <a:gd name="T95" fmla="*/ 8 h 9"/>
                <a:gd name="T96" fmla="*/ 9 w 15"/>
                <a:gd name="T97" fmla="*/ 7 h 9"/>
                <a:gd name="T98" fmla="*/ 10 w 15"/>
                <a:gd name="T99" fmla="*/ 7 h 9"/>
                <a:gd name="T100" fmla="*/ 10 w 15"/>
                <a:gd name="T101" fmla="*/ 7 h 9"/>
                <a:gd name="T102" fmla="*/ 11 w 15"/>
                <a:gd name="T10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9">
                  <a:moveTo>
                    <a:pt x="11" y="7"/>
                  </a:moveTo>
                  <a:cubicBezTo>
                    <a:pt x="11" y="7"/>
                    <a:pt x="11" y="7"/>
                    <a:pt x="12" y="7"/>
                  </a:cubicBezTo>
                  <a:cubicBezTo>
                    <a:pt x="12" y="7"/>
                    <a:pt x="12" y="7"/>
                    <a:pt x="12" y="7"/>
                  </a:cubicBezTo>
                  <a:cubicBezTo>
                    <a:pt x="12" y="7"/>
                    <a:pt x="13" y="7"/>
                    <a:pt x="13" y="7"/>
                  </a:cubicBezTo>
                  <a:cubicBezTo>
                    <a:pt x="13" y="7"/>
                    <a:pt x="13" y="7"/>
                    <a:pt x="14" y="7"/>
                  </a:cubicBezTo>
                  <a:cubicBezTo>
                    <a:pt x="14" y="7"/>
                    <a:pt x="14" y="7"/>
                    <a:pt x="14" y="7"/>
                  </a:cubicBezTo>
                  <a:cubicBezTo>
                    <a:pt x="14" y="6"/>
                    <a:pt x="14" y="6"/>
                    <a:pt x="14" y="6"/>
                  </a:cubicBezTo>
                  <a:cubicBezTo>
                    <a:pt x="13" y="6"/>
                    <a:pt x="13" y="6"/>
                    <a:pt x="13" y="5"/>
                  </a:cubicBezTo>
                  <a:cubicBezTo>
                    <a:pt x="13" y="5"/>
                    <a:pt x="13" y="5"/>
                    <a:pt x="13" y="4"/>
                  </a:cubicBezTo>
                  <a:cubicBezTo>
                    <a:pt x="13" y="4"/>
                    <a:pt x="13" y="3"/>
                    <a:pt x="14" y="3"/>
                  </a:cubicBezTo>
                  <a:cubicBezTo>
                    <a:pt x="14" y="3"/>
                    <a:pt x="14" y="3"/>
                    <a:pt x="14" y="3"/>
                  </a:cubicBezTo>
                  <a:cubicBezTo>
                    <a:pt x="15" y="2"/>
                    <a:pt x="15" y="2"/>
                    <a:pt x="15" y="2"/>
                  </a:cubicBezTo>
                  <a:cubicBezTo>
                    <a:pt x="15" y="2"/>
                    <a:pt x="15" y="2"/>
                    <a:pt x="15" y="1"/>
                  </a:cubicBezTo>
                  <a:cubicBezTo>
                    <a:pt x="14" y="1"/>
                    <a:pt x="14" y="1"/>
                    <a:pt x="14" y="1"/>
                  </a:cubicBezTo>
                  <a:cubicBezTo>
                    <a:pt x="14" y="2"/>
                    <a:pt x="14" y="2"/>
                    <a:pt x="14" y="2"/>
                  </a:cubicBezTo>
                  <a:cubicBezTo>
                    <a:pt x="13" y="2"/>
                    <a:pt x="13" y="1"/>
                    <a:pt x="13" y="1"/>
                  </a:cubicBezTo>
                  <a:cubicBezTo>
                    <a:pt x="13" y="1"/>
                    <a:pt x="12" y="1"/>
                    <a:pt x="12" y="1"/>
                  </a:cubicBezTo>
                  <a:cubicBezTo>
                    <a:pt x="11" y="1"/>
                    <a:pt x="11" y="1"/>
                    <a:pt x="11" y="1"/>
                  </a:cubicBezTo>
                  <a:cubicBezTo>
                    <a:pt x="10" y="1"/>
                    <a:pt x="10" y="1"/>
                    <a:pt x="9" y="1"/>
                  </a:cubicBezTo>
                  <a:cubicBezTo>
                    <a:pt x="9" y="1"/>
                    <a:pt x="9" y="1"/>
                    <a:pt x="8" y="1"/>
                  </a:cubicBezTo>
                  <a:cubicBezTo>
                    <a:pt x="8" y="2"/>
                    <a:pt x="8" y="2"/>
                    <a:pt x="7" y="2"/>
                  </a:cubicBezTo>
                  <a:cubicBezTo>
                    <a:pt x="7" y="2"/>
                    <a:pt x="7" y="2"/>
                    <a:pt x="7" y="2"/>
                  </a:cubicBezTo>
                  <a:cubicBezTo>
                    <a:pt x="6" y="2"/>
                    <a:pt x="6" y="2"/>
                    <a:pt x="5" y="2"/>
                  </a:cubicBezTo>
                  <a:cubicBezTo>
                    <a:pt x="5" y="2"/>
                    <a:pt x="5" y="2"/>
                    <a:pt x="5" y="2"/>
                  </a:cubicBezTo>
                  <a:cubicBezTo>
                    <a:pt x="4" y="2"/>
                    <a:pt x="4" y="2"/>
                    <a:pt x="4" y="2"/>
                  </a:cubicBezTo>
                  <a:cubicBezTo>
                    <a:pt x="3" y="1"/>
                    <a:pt x="3" y="1"/>
                    <a:pt x="3" y="1"/>
                  </a:cubicBezTo>
                  <a:cubicBezTo>
                    <a:pt x="2" y="1"/>
                    <a:pt x="2" y="1"/>
                    <a:pt x="1" y="1"/>
                  </a:cubicBezTo>
                  <a:cubicBezTo>
                    <a:pt x="1" y="1"/>
                    <a:pt x="1" y="0"/>
                    <a:pt x="1" y="0"/>
                  </a:cubicBezTo>
                  <a:cubicBezTo>
                    <a:pt x="1" y="0"/>
                    <a:pt x="1" y="0"/>
                    <a:pt x="1" y="0"/>
                  </a:cubicBezTo>
                  <a:cubicBezTo>
                    <a:pt x="1" y="1"/>
                    <a:pt x="0" y="1"/>
                    <a:pt x="0" y="1"/>
                  </a:cubicBezTo>
                  <a:cubicBezTo>
                    <a:pt x="0" y="1"/>
                    <a:pt x="0" y="2"/>
                    <a:pt x="0" y="2"/>
                  </a:cubicBezTo>
                  <a:cubicBezTo>
                    <a:pt x="1" y="3"/>
                    <a:pt x="1" y="3"/>
                    <a:pt x="1" y="3"/>
                  </a:cubicBezTo>
                  <a:cubicBezTo>
                    <a:pt x="1" y="3"/>
                    <a:pt x="1" y="4"/>
                    <a:pt x="1" y="4"/>
                  </a:cubicBezTo>
                  <a:cubicBezTo>
                    <a:pt x="1" y="4"/>
                    <a:pt x="1" y="4"/>
                    <a:pt x="1" y="4"/>
                  </a:cubicBezTo>
                  <a:cubicBezTo>
                    <a:pt x="0" y="5"/>
                    <a:pt x="1" y="5"/>
                    <a:pt x="1" y="6"/>
                  </a:cubicBezTo>
                  <a:cubicBezTo>
                    <a:pt x="1" y="6"/>
                    <a:pt x="1" y="6"/>
                    <a:pt x="1" y="6"/>
                  </a:cubicBezTo>
                  <a:cubicBezTo>
                    <a:pt x="1" y="6"/>
                    <a:pt x="1" y="6"/>
                    <a:pt x="1" y="6"/>
                  </a:cubicBezTo>
                  <a:cubicBezTo>
                    <a:pt x="2" y="6"/>
                    <a:pt x="2" y="6"/>
                    <a:pt x="2" y="7"/>
                  </a:cubicBezTo>
                  <a:cubicBezTo>
                    <a:pt x="2" y="7"/>
                    <a:pt x="2" y="8"/>
                    <a:pt x="2" y="8"/>
                  </a:cubicBezTo>
                  <a:cubicBezTo>
                    <a:pt x="2" y="8"/>
                    <a:pt x="2" y="8"/>
                    <a:pt x="2" y="9"/>
                  </a:cubicBezTo>
                  <a:cubicBezTo>
                    <a:pt x="2" y="9"/>
                    <a:pt x="2" y="9"/>
                    <a:pt x="2" y="9"/>
                  </a:cubicBezTo>
                  <a:cubicBezTo>
                    <a:pt x="3" y="9"/>
                    <a:pt x="3" y="8"/>
                    <a:pt x="4" y="8"/>
                  </a:cubicBezTo>
                  <a:cubicBezTo>
                    <a:pt x="4" y="8"/>
                    <a:pt x="4" y="8"/>
                    <a:pt x="5" y="8"/>
                  </a:cubicBezTo>
                  <a:cubicBezTo>
                    <a:pt x="5" y="8"/>
                    <a:pt x="6" y="8"/>
                    <a:pt x="6" y="8"/>
                  </a:cubicBezTo>
                  <a:cubicBezTo>
                    <a:pt x="6" y="8"/>
                    <a:pt x="6" y="8"/>
                    <a:pt x="7" y="8"/>
                  </a:cubicBezTo>
                  <a:cubicBezTo>
                    <a:pt x="7" y="9"/>
                    <a:pt x="8" y="9"/>
                    <a:pt x="8" y="9"/>
                  </a:cubicBezTo>
                  <a:cubicBezTo>
                    <a:pt x="8" y="9"/>
                    <a:pt x="9" y="9"/>
                    <a:pt x="9" y="9"/>
                  </a:cubicBezTo>
                  <a:cubicBezTo>
                    <a:pt x="9" y="8"/>
                    <a:pt x="9" y="8"/>
                    <a:pt x="9" y="8"/>
                  </a:cubicBezTo>
                  <a:cubicBezTo>
                    <a:pt x="10" y="8"/>
                    <a:pt x="9" y="7"/>
                    <a:pt x="9" y="7"/>
                  </a:cubicBezTo>
                  <a:cubicBezTo>
                    <a:pt x="10" y="7"/>
                    <a:pt x="10" y="7"/>
                    <a:pt x="10" y="7"/>
                  </a:cubicBezTo>
                  <a:cubicBezTo>
                    <a:pt x="10" y="7"/>
                    <a:pt x="10" y="7"/>
                    <a:pt x="10" y="7"/>
                  </a:cubicBezTo>
                  <a:cubicBezTo>
                    <a:pt x="11" y="7"/>
                    <a:pt x="11" y="7"/>
                    <a:pt x="11" y="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5" name="Freeform 76"/>
            <p:cNvSpPr>
              <a:spLocks/>
            </p:cNvSpPr>
            <p:nvPr/>
          </p:nvSpPr>
          <p:spPr bwMode="auto">
            <a:xfrm>
              <a:off x="4376739" y="1616076"/>
              <a:ext cx="292100" cy="292100"/>
            </a:xfrm>
            <a:custGeom>
              <a:avLst/>
              <a:gdLst>
                <a:gd name="T0" fmla="*/ 26 w 27"/>
                <a:gd name="T1" fmla="*/ 19 h 27"/>
                <a:gd name="T2" fmla="*/ 24 w 27"/>
                <a:gd name="T3" fmla="*/ 18 h 27"/>
                <a:gd name="T4" fmla="*/ 21 w 27"/>
                <a:gd name="T5" fmla="*/ 16 h 27"/>
                <a:gd name="T6" fmla="*/ 21 w 27"/>
                <a:gd name="T7" fmla="*/ 15 h 27"/>
                <a:gd name="T8" fmla="*/ 18 w 27"/>
                <a:gd name="T9" fmla="*/ 14 h 27"/>
                <a:gd name="T10" fmla="*/ 17 w 27"/>
                <a:gd name="T11" fmla="*/ 13 h 27"/>
                <a:gd name="T12" fmla="*/ 16 w 27"/>
                <a:gd name="T13" fmla="*/ 12 h 27"/>
                <a:gd name="T14" fmla="*/ 14 w 27"/>
                <a:gd name="T15" fmla="*/ 9 h 27"/>
                <a:gd name="T16" fmla="*/ 12 w 27"/>
                <a:gd name="T17" fmla="*/ 8 h 27"/>
                <a:gd name="T18" fmla="*/ 12 w 27"/>
                <a:gd name="T19" fmla="*/ 5 h 27"/>
                <a:gd name="T20" fmla="*/ 14 w 27"/>
                <a:gd name="T21" fmla="*/ 4 h 27"/>
                <a:gd name="T22" fmla="*/ 15 w 27"/>
                <a:gd name="T23" fmla="*/ 4 h 27"/>
                <a:gd name="T24" fmla="*/ 14 w 27"/>
                <a:gd name="T25" fmla="*/ 2 h 27"/>
                <a:gd name="T26" fmla="*/ 12 w 27"/>
                <a:gd name="T27" fmla="*/ 1 h 27"/>
                <a:gd name="T28" fmla="*/ 10 w 27"/>
                <a:gd name="T29" fmla="*/ 0 h 27"/>
                <a:gd name="T30" fmla="*/ 7 w 27"/>
                <a:gd name="T31" fmla="*/ 0 h 27"/>
                <a:gd name="T32" fmla="*/ 8 w 27"/>
                <a:gd name="T33" fmla="*/ 1 h 27"/>
                <a:gd name="T34" fmla="*/ 6 w 27"/>
                <a:gd name="T35" fmla="*/ 2 h 27"/>
                <a:gd name="T36" fmla="*/ 4 w 27"/>
                <a:gd name="T37" fmla="*/ 3 h 27"/>
                <a:gd name="T38" fmla="*/ 1 w 27"/>
                <a:gd name="T39" fmla="*/ 4 h 27"/>
                <a:gd name="T40" fmla="*/ 1 w 27"/>
                <a:gd name="T41" fmla="*/ 5 h 27"/>
                <a:gd name="T42" fmla="*/ 1 w 27"/>
                <a:gd name="T43" fmla="*/ 7 h 27"/>
                <a:gd name="T44" fmla="*/ 0 w 27"/>
                <a:gd name="T45" fmla="*/ 8 h 27"/>
                <a:gd name="T46" fmla="*/ 2 w 27"/>
                <a:gd name="T47" fmla="*/ 10 h 27"/>
                <a:gd name="T48" fmla="*/ 3 w 27"/>
                <a:gd name="T49" fmla="*/ 10 h 27"/>
                <a:gd name="T50" fmla="*/ 3 w 27"/>
                <a:gd name="T51" fmla="*/ 8 h 27"/>
                <a:gd name="T52" fmla="*/ 5 w 27"/>
                <a:gd name="T53" fmla="*/ 8 h 27"/>
                <a:gd name="T54" fmla="*/ 7 w 27"/>
                <a:gd name="T55" fmla="*/ 9 h 27"/>
                <a:gd name="T56" fmla="*/ 8 w 27"/>
                <a:gd name="T57" fmla="*/ 11 h 27"/>
                <a:gd name="T58" fmla="*/ 10 w 27"/>
                <a:gd name="T59" fmla="*/ 13 h 27"/>
                <a:gd name="T60" fmla="*/ 10 w 27"/>
                <a:gd name="T61" fmla="*/ 14 h 27"/>
                <a:gd name="T62" fmla="*/ 12 w 27"/>
                <a:gd name="T63" fmla="*/ 15 h 27"/>
                <a:gd name="T64" fmla="*/ 14 w 27"/>
                <a:gd name="T65" fmla="*/ 16 h 27"/>
                <a:gd name="T66" fmla="*/ 16 w 27"/>
                <a:gd name="T67" fmla="*/ 17 h 27"/>
                <a:gd name="T68" fmla="*/ 17 w 27"/>
                <a:gd name="T69" fmla="*/ 19 h 27"/>
                <a:gd name="T70" fmla="*/ 19 w 27"/>
                <a:gd name="T71" fmla="*/ 19 h 27"/>
                <a:gd name="T72" fmla="*/ 20 w 27"/>
                <a:gd name="T73" fmla="*/ 21 h 27"/>
                <a:gd name="T74" fmla="*/ 22 w 27"/>
                <a:gd name="T75" fmla="*/ 22 h 27"/>
                <a:gd name="T76" fmla="*/ 22 w 27"/>
                <a:gd name="T77" fmla="*/ 24 h 27"/>
                <a:gd name="T78" fmla="*/ 21 w 27"/>
                <a:gd name="T79" fmla="*/ 25 h 27"/>
                <a:gd name="T80" fmla="*/ 22 w 27"/>
                <a:gd name="T81" fmla="*/ 27 h 27"/>
                <a:gd name="T82" fmla="*/ 23 w 27"/>
                <a:gd name="T83" fmla="*/ 25 h 27"/>
                <a:gd name="T84" fmla="*/ 24 w 27"/>
                <a:gd name="T85" fmla="*/ 24 h 27"/>
                <a:gd name="T86" fmla="*/ 24 w 27"/>
                <a:gd name="T87" fmla="*/ 22 h 27"/>
                <a:gd name="T88" fmla="*/ 23 w 27"/>
                <a:gd name="T89" fmla="*/ 21 h 27"/>
                <a:gd name="T90" fmla="*/ 23 w 27"/>
                <a:gd name="T91" fmla="*/ 20 h 27"/>
                <a:gd name="T92" fmla="*/ 24 w 27"/>
                <a:gd name="T93" fmla="*/ 19 h 27"/>
                <a:gd name="T94" fmla="*/ 26 w 27"/>
                <a:gd name="T95" fmla="*/ 20 h 27"/>
                <a:gd name="T96" fmla="*/ 26 w 27"/>
                <a:gd name="T97" fmla="*/ 21 h 27"/>
                <a:gd name="T98" fmla="*/ 27 w 27"/>
                <a:gd name="T9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7">
                  <a:moveTo>
                    <a:pt x="27" y="19"/>
                  </a:moveTo>
                  <a:cubicBezTo>
                    <a:pt x="27" y="19"/>
                    <a:pt x="26" y="19"/>
                    <a:pt x="26" y="19"/>
                  </a:cubicBezTo>
                  <a:cubicBezTo>
                    <a:pt x="25" y="18"/>
                    <a:pt x="25" y="18"/>
                    <a:pt x="25" y="18"/>
                  </a:cubicBezTo>
                  <a:cubicBezTo>
                    <a:pt x="24" y="18"/>
                    <a:pt x="24" y="18"/>
                    <a:pt x="24" y="18"/>
                  </a:cubicBezTo>
                  <a:cubicBezTo>
                    <a:pt x="23" y="17"/>
                    <a:pt x="23" y="17"/>
                    <a:pt x="22" y="17"/>
                  </a:cubicBezTo>
                  <a:cubicBezTo>
                    <a:pt x="22" y="16"/>
                    <a:pt x="21" y="17"/>
                    <a:pt x="21" y="16"/>
                  </a:cubicBezTo>
                  <a:cubicBezTo>
                    <a:pt x="21" y="16"/>
                    <a:pt x="22" y="16"/>
                    <a:pt x="21" y="15"/>
                  </a:cubicBezTo>
                  <a:cubicBezTo>
                    <a:pt x="21" y="15"/>
                    <a:pt x="21" y="15"/>
                    <a:pt x="21" y="15"/>
                  </a:cubicBezTo>
                  <a:cubicBezTo>
                    <a:pt x="21" y="14"/>
                    <a:pt x="20" y="15"/>
                    <a:pt x="20" y="15"/>
                  </a:cubicBezTo>
                  <a:cubicBezTo>
                    <a:pt x="19" y="14"/>
                    <a:pt x="19" y="15"/>
                    <a:pt x="18" y="14"/>
                  </a:cubicBezTo>
                  <a:cubicBezTo>
                    <a:pt x="18" y="14"/>
                    <a:pt x="18" y="14"/>
                    <a:pt x="17" y="14"/>
                  </a:cubicBezTo>
                  <a:cubicBezTo>
                    <a:pt x="17" y="14"/>
                    <a:pt x="17" y="14"/>
                    <a:pt x="17" y="13"/>
                  </a:cubicBezTo>
                  <a:cubicBezTo>
                    <a:pt x="17" y="13"/>
                    <a:pt x="17" y="13"/>
                    <a:pt x="17" y="13"/>
                  </a:cubicBezTo>
                  <a:cubicBezTo>
                    <a:pt x="16" y="12"/>
                    <a:pt x="16" y="12"/>
                    <a:pt x="16" y="12"/>
                  </a:cubicBezTo>
                  <a:cubicBezTo>
                    <a:pt x="16" y="11"/>
                    <a:pt x="16" y="11"/>
                    <a:pt x="15" y="10"/>
                  </a:cubicBezTo>
                  <a:cubicBezTo>
                    <a:pt x="15" y="10"/>
                    <a:pt x="15" y="9"/>
                    <a:pt x="14" y="9"/>
                  </a:cubicBezTo>
                  <a:cubicBezTo>
                    <a:pt x="14" y="9"/>
                    <a:pt x="13" y="9"/>
                    <a:pt x="13" y="9"/>
                  </a:cubicBezTo>
                  <a:cubicBezTo>
                    <a:pt x="13" y="8"/>
                    <a:pt x="13" y="8"/>
                    <a:pt x="12" y="8"/>
                  </a:cubicBezTo>
                  <a:cubicBezTo>
                    <a:pt x="12" y="7"/>
                    <a:pt x="12" y="7"/>
                    <a:pt x="12" y="6"/>
                  </a:cubicBezTo>
                  <a:cubicBezTo>
                    <a:pt x="12" y="6"/>
                    <a:pt x="12" y="5"/>
                    <a:pt x="12" y="5"/>
                  </a:cubicBezTo>
                  <a:cubicBezTo>
                    <a:pt x="13" y="5"/>
                    <a:pt x="13" y="5"/>
                    <a:pt x="13" y="5"/>
                  </a:cubicBezTo>
                  <a:cubicBezTo>
                    <a:pt x="14" y="4"/>
                    <a:pt x="14" y="4"/>
                    <a:pt x="14" y="4"/>
                  </a:cubicBezTo>
                  <a:cubicBezTo>
                    <a:pt x="15" y="4"/>
                    <a:pt x="15" y="4"/>
                    <a:pt x="15" y="4"/>
                  </a:cubicBezTo>
                  <a:cubicBezTo>
                    <a:pt x="15" y="4"/>
                    <a:pt x="15" y="4"/>
                    <a:pt x="15" y="4"/>
                  </a:cubicBezTo>
                  <a:cubicBezTo>
                    <a:pt x="15" y="4"/>
                    <a:pt x="16" y="3"/>
                    <a:pt x="15" y="3"/>
                  </a:cubicBezTo>
                  <a:cubicBezTo>
                    <a:pt x="15" y="2"/>
                    <a:pt x="15" y="2"/>
                    <a:pt x="14" y="2"/>
                  </a:cubicBezTo>
                  <a:cubicBezTo>
                    <a:pt x="14" y="2"/>
                    <a:pt x="14" y="1"/>
                    <a:pt x="14" y="1"/>
                  </a:cubicBezTo>
                  <a:cubicBezTo>
                    <a:pt x="13" y="1"/>
                    <a:pt x="13" y="1"/>
                    <a:pt x="12" y="1"/>
                  </a:cubicBezTo>
                  <a:cubicBezTo>
                    <a:pt x="12" y="1"/>
                    <a:pt x="12" y="1"/>
                    <a:pt x="11" y="1"/>
                  </a:cubicBezTo>
                  <a:cubicBezTo>
                    <a:pt x="11" y="1"/>
                    <a:pt x="10" y="0"/>
                    <a:pt x="10" y="0"/>
                  </a:cubicBezTo>
                  <a:cubicBezTo>
                    <a:pt x="9" y="0"/>
                    <a:pt x="9" y="1"/>
                    <a:pt x="8" y="1"/>
                  </a:cubicBezTo>
                  <a:cubicBezTo>
                    <a:pt x="8" y="1"/>
                    <a:pt x="8" y="0"/>
                    <a:pt x="7" y="0"/>
                  </a:cubicBezTo>
                  <a:cubicBezTo>
                    <a:pt x="8" y="0"/>
                    <a:pt x="8" y="0"/>
                    <a:pt x="8" y="0"/>
                  </a:cubicBezTo>
                  <a:cubicBezTo>
                    <a:pt x="8" y="1"/>
                    <a:pt x="8" y="1"/>
                    <a:pt x="8" y="1"/>
                  </a:cubicBezTo>
                  <a:cubicBezTo>
                    <a:pt x="7" y="2"/>
                    <a:pt x="7" y="2"/>
                    <a:pt x="7" y="2"/>
                  </a:cubicBezTo>
                  <a:cubicBezTo>
                    <a:pt x="6" y="3"/>
                    <a:pt x="6" y="2"/>
                    <a:pt x="6" y="2"/>
                  </a:cubicBezTo>
                  <a:cubicBezTo>
                    <a:pt x="5" y="3"/>
                    <a:pt x="5" y="3"/>
                    <a:pt x="4" y="3"/>
                  </a:cubicBezTo>
                  <a:cubicBezTo>
                    <a:pt x="4" y="3"/>
                    <a:pt x="4" y="3"/>
                    <a:pt x="4" y="3"/>
                  </a:cubicBezTo>
                  <a:cubicBezTo>
                    <a:pt x="3" y="2"/>
                    <a:pt x="3" y="3"/>
                    <a:pt x="2" y="3"/>
                  </a:cubicBezTo>
                  <a:cubicBezTo>
                    <a:pt x="2" y="3"/>
                    <a:pt x="2" y="4"/>
                    <a:pt x="1" y="4"/>
                  </a:cubicBezTo>
                  <a:cubicBezTo>
                    <a:pt x="1" y="4"/>
                    <a:pt x="1" y="4"/>
                    <a:pt x="1" y="5"/>
                  </a:cubicBezTo>
                  <a:cubicBezTo>
                    <a:pt x="1" y="5"/>
                    <a:pt x="1" y="5"/>
                    <a:pt x="1" y="5"/>
                  </a:cubicBezTo>
                  <a:cubicBezTo>
                    <a:pt x="1" y="6"/>
                    <a:pt x="1" y="6"/>
                    <a:pt x="1" y="6"/>
                  </a:cubicBezTo>
                  <a:cubicBezTo>
                    <a:pt x="1" y="7"/>
                    <a:pt x="1" y="6"/>
                    <a:pt x="1" y="7"/>
                  </a:cubicBezTo>
                  <a:cubicBezTo>
                    <a:pt x="0" y="7"/>
                    <a:pt x="0" y="7"/>
                    <a:pt x="0" y="8"/>
                  </a:cubicBezTo>
                  <a:cubicBezTo>
                    <a:pt x="0" y="8"/>
                    <a:pt x="0" y="8"/>
                    <a:pt x="0" y="8"/>
                  </a:cubicBezTo>
                  <a:cubicBezTo>
                    <a:pt x="1" y="9"/>
                    <a:pt x="1" y="8"/>
                    <a:pt x="2" y="8"/>
                  </a:cubicBezTo>
                  <a:cubicBezTo>
                    <a:pt x="2" y="9"/>
                    <a:pt x="2" y="9"/>
                    <a:pt x="2" y="10"/>
                  </a:cubicBezTo>
                  <a:cubicBezTo>
                    <a:pt x="2" y="10"/>
                    <a:pt x="2" y="10"/>
                    <a:pt x="2" y="10"/>
                  </a:cubicBezTo>
                  <a:cubicBezTo>
                    <a:pt x="2" y="10"/>
                    <a:pt x="2" y="10"/>
                    <a:pt x="3" y="10"/>
                  </a:cubicBezTo>
                  <a:cubicBezTo>
                    <a:pt x="3" y="10"/>
                    <a:pt x="3" y="9"/>
                    <a:pt x="3" y="9"/>
                  </a:cubicBezTo>
                  <a:cubicBezTo>
                    <a:pt x="3" y="9"/>
                    <a:pt x="3" y="9"/>
                    <a:pt x="3" y="8"/>
                  </a:cubicBezTo>
                  <a:cubicBezTo>
                    <a:pt x="3" y="8"/>
                    <a:pt x="4" y="8"/>
                    <a:pt x="4" y="8"/>
                  </a:cubicBezTo>
                  <a:cubicBezTo>
                    <a:pt x="5" y="8"/>
                    <a:pt x="5" y="8"/>
                    <a:pt x="5" y="8"/>
                  </a:cubicBezTo>
                  <a:cubicBezTo>
                    <a:pt x="5" y="9"/>
                    <a:pt x="6" y="9"/>
                    <a:pt x="6" y="9"/>
                  </a:cubicBezTo>
                  <a:cubicBezTo>
                    <a:pt x="6" y="9"/>
                    <a:pt x="7" y="9"/>
                    <a:pt x="7" y="9"/>
                  </a:cubicBezTo>
                  <a:cubicBezTo>
                    <a:pt x="7" y="9"/>
                    <a:pt x="7" y="10"/>
                    <a:pt x="7" y="10"/>
                  </a:cubicBezTo>
                  <a:cubicBezTo>
                    <a:pt x="8" y="10"/>
                    <a:pt x="8" y="11"/>
                    <a:pt x="8" y="11"/>
                  </a:cubicBezTo>
                  <a:cubicBezTo>
                    <a:pt x="8" y="11"/>
                    <a:pt x="8" y="12"/>
                    <a:pt x="9" y="12"/>
                  </a:cubicBezTo>
                  <a:cubicBezTo>
                    <a:pt x="9" y="13"/>
                    <a:pt x="9" y="13"/>
                    <a:pt x="10" y="13"/>
                  </a:cubicBezTo>
                  <a:cubicBezTo>
                    <a:pt x="10" y="13"/>
                    <a:pt x="10" y="13"/>
                    <a:pt x="10" y="13"/>
                  </a:cubicBezTo>
                  <a:cubicBezTo>
                    <a:pt x="10" y="14"/>
                    <a:pt x="10" y="14"/>
                    <a:pt x="10" y="14"/>
                  </a:cubicBezTo>
                  <a:cubicBezTo>
                    <a:pt x="11" y="15"/>
                    <a:pt x="11" y="14"/>
                    <a:pt x="11" y="15"/>
                  </a:cubicBezTo>
                  <a:cubicBezTo>
                    <a:pt x="12" y="15"/>
                    <a:pt x="11" y="15"/>
                    <a:pt x="12" y="15"/>
                  </a:cubicBezTo>
                  <a:cubicBezTo>
                    <a:pt x="12" y="16"/>
                    <a:pt x="12" y="16"/>
                    <a:pt x="13" y="16"/>
                  </a:cubicBezTo>
                  <a:cubicBezTo>
                    <a:pt x="13" y="16"/>
                    <a:pt x="13" y="16"/>
                    <a:pt x="14" y="16"/>
                  </a:cubicBezTo>
                  <a:cubicBezTo>
                    <a:pt x="14" y="17"/>
                    <a:pt x="14" y="17"/>
                    <a:pt x="15" y="17"/>
                  </a:cubicBezTo>
                  <a:cubicBezTo>
                    <a:pt x="15" y="17"/>
                    <a:pt x="16" y="17"/>
                    <a:pt x="16" y="17"/>
                  </a:cubicBezTo>
                  <a:cubicBezTo>
                    <a:pt x="17" y="17"/>
                    <a:pt x="16" y="18"/>
                    <a:pt x="17" y="18"/>
                  </a:cubicBezTo>
                  <a:cubicBezTo>
                    <a:pt x="17" y="19"/>
                    <a:pt x="17" y="19"/>
                    <a:pt x="17" y="19"/>
                  </a:cubicBezTo>
                  <a:cubicBezTo>
                    <a:pt x="18" y="19"/>
                    <a:pt x="18" y="19"/>
                    <a:pt x="19" y="19"/>
                  </a:cubicBezTo>
                  <a:cubicBezTo>
                    <a:pt x="19" y="19"/>
                    <a:pt x="19" y="19"/>
                    <a:pt x="19" y="19"/>
                  </a:cubicBezTo>
                  <a:cubicBezTo>
                    <a:pt x="20" y="19"/>
                    <a:pt x="19" y="20"/>
                    <a:pt x="19" y="20"/>
                  </a:cubicBezTo>
                  <a:cubicBezTo>
                    <a:pt x="19" y="20"/>
                    <a:pt x="20" y="20"/>
                    <a:pt x="20" y="21"/>
                  </a:cubicBezTo>
                  <a:cubicBezTo>
                    <a:pt x="21" y="21"/>
                    <a:pt x="21" y="21"/>
                    <a:pt x="21" y="21"/>
                  </a:cubicBezTo>
                  <a:cubicBezTo>
                    <a:pt x="21" y="22"/>
                    <a:pt x="22" y="22"/>
                    <a:pt x="22" y="22"/>
                  </a:cubicBezTo>
                  <a:cubicBezTo>
                    <a:pt x="22" y="22"/>
                    <a:pt x="22" y="23"/>
                    <a:pt x="22" y="23"/>
                  </a:cubicBezTo>
                  <a:cubicBezTo>
                    <a:pt x="22" y="23"/>
                    <a:pt x="22" y="24"/>
                    <a:pt x="22" y="24"/>
                  </a:cubicBezTo>
                  <a:cubicBezTo>
                    <a:pt x="22" y="24"/>
                    <a:pt x="22" y="24"/>
                    <a:pt x="21" y="24"/>
                  </a:cubicBezTo>
                  <a:cubicBezTo>
                    <a:pt x="21" y="24"/>
                    <a:pt x="21" y="25"/>
                    <a:pt x="21" y="25"/>
                  </a:cubicBezTo>
                  <a:cubicBezTo>
                    <a:pt x="21" y="25"/>
                    <a:pt x="21" y="25"/>
                    <a:pt x="21" y="26"/>
                  </a:cubicBezTo>
                  <a:cubicBezTo>
                    <a:pt x="21" y="26"/>
                    <a:pt x="21" y="27"/>
                    <a:pt x="22" y="27"/>
                  </a:cubicBezTo>
                  <a:cubicBezTo>
                    <a:pt x="22" y="27"/>
                    <a:pt x="22" y="26"/>
                    <a:pt x="23" y="26"/>
                  </a:cubicBezTo>
                  <a:cubicBezTo>
                    <a:pt x="23" y="25"/>
                    <a:pt x="23" y="25"/>
                    <a:pt x="23" y="25"/>
                  </a:cubicBezTo>
                  <a:cubicBezTo>
                    <a:pt x="23" y="24"/>
                    <a:pt x="23" y="24"/>
                    <a:pt x="24" y="24"/>
                  </a:cubicBezTo>
                  <a:cubicBezTo>
                    <a:pt x="24" y="24"/>
                    <a:pt x="24" y="24"/>
                    <a:pt x="24" y="24"/>
                  </a:cubicBezTo>
                  <a:cubicBezTo>
                    <a:pt x="25" y="23"/>
                    <a:pt x="25" y="23"/>
                    <a:pt x="24" y="22"/>
                  </a:cubicBezTo>
                  <a:cubicBezTo>
                    <a:pt x="24" y="22"/>
                    <a:pt x="24" y="22"/>
                    <a:pt x="24" y="22"/>
                  </a:cubicBezTo>
                  <a:cubicBezTo>
                    <a:pt x="23" y="21"/>
                    <a:pt x="23" y="22"/>
                    <a:pt x="23" y="21"/>
                  </a:cubicBezTo>
                  <a:cubicBezTo>
                    <a:pt x="23" y="21"/>
                    <a:pt x="23" y="21"/>
                    <a:pt x="23" y="21"/>
                  </a:cubicBezTo>
                  <a:cubicBezTo>
                    <a:pt x="23" y="21"/>
                    <a:pt x="23" y="20"/>
                    <a:pt x="23" y="20"/>
                  </a:cubicBezTo>
                  <a:cubicBezTo>
                    <a:pt x="23" y="20"/>
                    <a:pt x="23" y="20"/>
                    <a:pt x="23" y="20"/>
                  </a:cubicBezTo>
                  <a:cubicBezTo>
                    <a:pt x="24" y="20"/>
                    <a:pt x="23" y="19"/>
                    <a:pt x="24" y="19"/>
                  </a:cubicBezTo>
                  <a:cubicBezTo>
                    <a:pt x="24" y="19"/>
                    <a:pt x="24" y="19"/>
                    <a:pt x="24" y="19"/>
                  </a:cubicBezTo>
                  <a:cubicBezTo>
                    <a:pt x="24" y="19"/>
                    <a:pt x="24" y="19"/>
                    <a:pt x="25" y="19"/>
                  </a:cubicBezTo>
                  <a:cubicBezTo>
                    <a:pt x="25" y="19"/>
                    <a:pt x="25" y="19"/>
                    <a:pt x="26" y="20"/>
                  </a:cubicBezTo>
                  <a:cubicBezTo>
                    <a:pt x="26" y="20"/>
                    <a:pt x="25" y="20"/>
                    <a:pt x="26" y="21"/>
                  </a:cubicBezTo>
                  <a:cubicBezTo>
                    <a:pt x="26" y="21"/>
                    <a:pt x="26" y="21"/>
                    <a:pt x="26" y="21"/>
                  </a:cubicBezTo>
                  <a:cubicBezTo>
                    <a:pt x="26" y="21"/>
                    <a:pt x="27" y="20"/>
                    <a:pt x="27" y="20"/>
                  </a:cubicBezTo>
                  <a:cubicBezTo>
                    <a:pt x="27" y="20"/>
                    <a:pt x="27" y="20"/>
                    <a:pt x="27" y="1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6" name="Freeform 77"/>
            <p:cNvSpPr>
              <a:spLocks/>
            </p:cNvSpPr>
            <p:nvPr/>
          </p:nvSpPr>
          <p:spPr bwMode="auto">
            <a:xfrm>
              <a:off x="3989389" y="17780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7" name="Freeform 78"/>
            <p:cNvSpPr>
              <a:spLocks/>
            </p:cNvSpPr>
            <p:nvPr/>
          </p:nvSpPr>
          <p:spPr bwMode="auto">
            <a:xfrm>
              <a:off x="3978277" y="1714501"/>
              <a:ext cx="312738" cy="247650"/>
            </a:xfrm>
            <a:custGeom>
              <a:avLst/>
              <a:gdLst>
                <a:gd name="T0" fmla="*/ 29 w 29"/>
                <a:gd name="T1" fmla="*/ 5 h 23"/>
                <a:gd name="T2" fmla="*/ 28 w 29"/>
                <a:gd name="T3" fmla="*/ 4 h 23"/>
                <a:gd name="T4" fmla="*/ 27 w 29"/>
                <a:gd name="T5" fmla="*/ 5 h 23"/>
                <a:gd name="T6" fmla="*/ 25 w 29"/>
                <a:gd name="T7" fmla="*/ 4 h 23"/>
                <a:gd name="T8" fmla="*/ 23 w 29"/>
                <a:gd name="T9" fmla="*/ 3 h 23"/>
                <a:gd name="T10" fmla="*/ 21 w 29"/>
                <a:gd name="T11" fmla="*/ 3 h 23"/>
                <a:gd name="T12" fmla="*/ 20 w 29"/>
                <a:gd name="T13" fmla="*/ 3 h 23"/>
                <a:gd name="T14" fmla="*/ 18 w 29"/>
                <a:gd name="T15" fmla="*/ 2 h 23"/>
                <a:gd name="T16" fmla="*/ 17 w 29"/>
                <a:gd name="T17" fmla="*/ 1 h 23"/>
                <a:gd name="T18" fmla="*/ 15 w 29"/>
                <a:gd name="T19" fmla="*/ 2 h 23"/>
                <a:gd name="T20" fmla="*/ 14 w 29"/>
                <a:gd name="T21" fmla="*/ 1 h 23"/>
                <a:gd name="T22" fmla="*/ 11 w 29"/>
                <a:gd name="T23" fmla="*/ 2 h 23"/>
                <a:gd name="T24" fmla="*/ 8 w 29"/>
                <a:gd name="T25" fmla="*/ 1 h 23"/>
                <a:gd name="T26" fmla="*/ 5 w 29"/>
                <a:gd name="T27" fmla="*/ 1 h 23"/>
                <a:gd name="T28" fmla="*/ 3 w 29"/>
                <a:gd name="T29" fmla="*/ 0 h 23"/>
                <a:gd name="T30" fmla="*/ 2 w 29"/>
                <a:gd name="T31" fmla="*/ 2 h 23"/>
                <a:gd name="T32" fmla="*/ 0 w 29"/>
                <a:gd name="T33" fmla="*/ 2 h 23"/>
                <a:gd name="T34" fmla="*/ 0 w 29"/>
                <a:gd name="T35" fmla="*/ 4 h 23"/>
                <a:gd name="T36" fmla="*/ 1 w 29"/>
                <a:gd name="T37" fmla="*/ 6 h 23"/>
                <a:gd name="T38" fmla="*/ 2 w 29"/>
                <a:gd name="T39" fmla="*/ 5 h 23"/>
                <a:gd name="T40" fmla="*/ 3 w 29"/>
                <a:gd name="T41" fmla="*/ 5 h 23"/>
                <a:gd name="T42" fmla="*/ 4 w 29"/>
                <a:gd name="T43" fmla="*/ 6 h 23"/>
                <a:gd name="T44" fmla="*/ 5 w 29"/>
                <a:gd name="T45" fmla="*/ 6 h 23"/>
                <a:gd name="T46" fmla="*/ 6 w 29"/>
                <a:gd name="T47" fmla="*/ 6 h 23"/>
                <a:gd name="T48" fmla="*/ 7 w 29"/>
                <a:gd name="T49" fmla="*/ 7 h 23"/>
                <a:gd name="T50" fmla="*/ 5 w 29"/>
                <a:gd name="T51" fmla="*/ 8 h 23"/>
                <a:gd name="T52" fmla="*/ 5 w 29"/>
                <a:gd name="T53" fmla="*/ 10 h 23"/>
                <a:gd name="T54" fmla="*/ 5 w 29"/>
                <a:gd name="T55" fmla="*/ 12 h 23"/>
                <a:gd name="T56" fmla="*/ 4 w 29"/>
                <a:gd name="T57" fmla="*/ 12 h 23"/>
                <a:gd name="T58" fmla="*/ 5 w 29"/>
                <a:gd name="T59" fmla="*/ 13 h 23"/>
                <a:gd name="T60" fmla="*/ 4 w 29"/>
                <a:gd name="T61" fmla="*/ 14 h 23"/>
                <a:gd name="T62" fmla="*/ 4 w 29"/>
                <a:gd name="T63" fmla="*/ 15 h 23"/>
                <a:gd name="T64" fmla="*/ 5 w 29"/>
                <a:gd name="T65" fmla="*/ 16 h 23"/>
                <a:gd name="T66" fmla="*/ 4 w 29"/>
                <a:gd name="T67" fmla="*/ 17 h 23"/>
                <a:gd name="T68" fmla="*/ 4 w 29"/>
                <a:gd name="T69" fmla="*/ 19 h 23"/>
                <a:gd name="T70" fmla="*/ 5 w 29"/>
                <a:gd name="T71" fmla="*/ 20 h 23"/>
                <a:gd name="T72" fmla="*/ 5 w 29"/>
                <a:gd name="T73" fmla="*/ 21 h 23"/>
                <a:gd name="T74" fmla="*/ 7 w 29"/>
                <a:gd name="T75" fmla="*/ 23 h 23"/>
                <a:gd name="T76" fmla="*/ 8 w 29"/>
                <a:gd name="T77" fmla="*/ 21 h 23"/>
                <a:gd name="T78" fmla="*/ 10 w 29"/>
                <a:gd name="T79" fmla="*/ 21 h 23"/>
                <a:gd name="T80" fmla="*/ 14 w 29"/>
                <a:gd name="T81" fmla="*/ 21 h 23"/>
                <a:gd name="T82" fmla="*/ 16 w 29"/>
                <a:gd name="T83" fmla="*/ 20 h 23"/>
                <a:gd name="T84" fmla="*/ 17 w 29"/>
                <a:gd name="T85" fmla="*/ 19 h 23"/>
                <a:gd name="T86" fmla="*/ 19 w 29"/>
                <a:gd name="T87" fmla="*/ 18 h 23"/>
                <a:gd name="T88" fmla="*/ 20 w 29"/>
                <a:gd name="T89" fmla="*/ 17 h 23"/>
                <a:gd name="T90" fmla="*/ 21 w 29"/>
                <a:gd name="T91" fmla="*/ 16 h 23"/>
                <a:gd name="T92" fmla="*/ 22 w 29"/>
                <a:gd name="T93" fmla="*/ 15 h 23"/>
                <a:gd name="T94" fmla="*/ 23 w 29"/>
                <a:gd name="T95" fmla="*/ 14 h 23"/>
                <a:gd name="T96" fmla="*/ 22 w 29"/>
                <a:gd name="T97" fmla="*/ 13 h 23"/>
                <a:gd name="T98" fmla="*/ 22 w 29"/>
                <a:gd name="T99" fmla="*/ 12 h 23"/>
                <a:gd name="T100" fmla="*/ 22 w 29"/>
                <a:gd name="T101" fmla="*/ 11 h 23"/>
                <a:gd name="T102" fmla="*/ 23 w 29"/>
                <a:gd name="T103" fmla="*/ 9 h 23"/>
                <a:gd name="T104" fmla="*/ 26 w 29"/>
                <a:gd name="T105" fmla="*/ 7 h 23"/>
                <a:gd name="T106" fmla="*/ 28 w 29"/>
                <a:gd name="T10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3">
                  <a:moveTo>
                    <a:pt x="28" y="6"/>
                  </a:moveTo>
                  <a:cubicBezTo>
                    <a:pt x="29" y="6"/>
                    <a:pt x="29" y="5"/>
                    <a:pt x="29" y="5"/>
                  </a:cubicBezTo>
                  <a:cubicBezTo>
                    <a:pt x="29" y="5"/>
                    <a:pt x="29" y="4"/>
                    <a:pt x="29" y="4"/>
                  </a:cubicBezTo>
                  <a:cubicBezTo>
                    <a:pt x="28" y="4"/>
                    <a:pt x="28" y="4"/>
                    <a:pt x="28" y="4"/>
                  </a:cubicBezTo>
                  <a:cubicBezTo>
                    <a:pt x="28" y="5"/>
                    <a:pt x="28" y="5"/>
                    <a:pt x="27" y="5"/>
                  </a:cubicBezTo>
                  <a:cubicBezTo>
                    <a:pt x="27" y="5"/>
                    <a:pt x="27" y="5"/>
                    <a:pt x="27" y="5"/>
                  </a:cubicBezTo>
                  <a:cubicBezTo>
                    <a:pt x="26" y="4"/>
                    <a:pt x="26" y="5"/>
                    <a:pt x="26" y="4"/>
                  </a:cubicBezTo>
                  <a:cubicBezTo>
                    <a:pt x="25" y="4"/>
                    <a:pt x="25" y="4"/>
                    <a:pt x="25" y="4"/>
                  </a:cubicBezTo>
                  <a:cubicBezTo>
                    <a:pt x="24" y="4"/>
                    <a:pt x="24" y="4"/>
                    <a:pt x="24" y="3"/>
                  </a:cubicBezTo>
                  <a:cubicBezTo>
                    <a:pt x="24" y="3"/>
                    <a:pt x="23" y="3"/>
                    <a:pt x="23" y="3"/>
                  </a:cubicBezTo>
                  <a:cubicBezTo>
                    <a:pt x="23" y="3"/>
                    <a:pt x="22" y="3"/>
                    <a:pt x="22" y="3"/>
                  </a:cubicBezTo>
                  <a:cubicBezTo>
                    <a:pt x="22" y="3"/>
                    <a:pt x="22" y="3"/>
                    <a:pt x="21" y="3"/>
                  </a:cubicBezTo>
                  <a:cubicBezTo>
                    <a:pt x="21" y="3"/>
                    <a:pt x="21" y="3"/>
                    <a:pt x="20" y="3"/>
                  </a:cubicBezTo>
                  <a:cubicBezTo>
                    <a:pt x="20" y="3"/>
                    <a:pt x="20" y="3"/>
                    <a:pt x="20" y="3"/>
                  </a:cubicBezTo>
                  <a:cubicBezTo>
                    <a:pt x="19" y="2"/>
                    <a:pt x="19" y="2"/>
                    <a:pt x="19" y="2"/>
                  </a:cubicBezTo>
                  <a:cubicBezTo>
                    <a:pt x="18" y="2"/>
                    <a:pt x="18" y="2"/>
                    <a:pt x="18" y="2"/>
                  </a:cubicBezTo>
                  <a:cubicBezTo>
                    <a:pt x="18" y="2"/>
                    <a:pt x="18" y="2"/>
                    <a:pt x="18" y="1"/>
                  </a:cubicBezTo>
                  <a:cubicBezTo>
                    <a:pt x="17" y="1"/>
                    <a:pt x="17" y="1"/>
                    <a:pt x="17" y="1"/>
                  </a:cubicBezTo>
                  <a:cubicBezTo>
                    <a:pt x="17" y="1"/>
                    <a:pt x="17" y="2"/>
                    <a:pt x="16" y="2"/>
                  </a:cubicBezTo>
                  <a:cubicBezTo>
                    <a:pt x="16" y="2"/>
                    <a:pt x="16" y="2"/>
                    <a:pt x="15" y="2"/>
                  </a:cubicBezTo>
                  <a:cubicBezTo>
                    <a:pt x="15" y="2"/>
                    <a:pt x="14" y="2"/>
                    <a:pt x="14" y="2"/>
                  </a:cubicBezTo>
                  <a:cubicBezTo>
                    <a:pt x="14" y="2"/>
                    <a:pt x="14" y="1"/>
                    <a:pt x="14" y="1"/>
                  </a:cubicBezTo>
                  <a:cubicBezTo>
                    <a:pt x="13" y="1"/>
                    <a:pt x="13" y="2"/>
                    <a:pt x="12" y="2"/>
                  </a:cubicBezTo>
                  <a:cubicBezTo>
                    <a:pt x="12" y="2"/>
                    <a:pt x="11" y="2"/>
                    <a:pt x="11" y="2"/>
                  </a:cubicBezTo>
                  <a:cubicBezTo>
                    <a:pt x="10" y="2"/>
                    <a:pt x="10" y="2"/>
                    <a:pt x="9" y="1"/>
                  </a:cubicBezTo>
                  <a:cubicBezTo>
                    <a:pt x="9" y="1"/>
                    <a:pt x="9" y="1"/>
                    <a:pt x="8" y="1"/>
                  </a:cubicBezTo>
                  <a:cubicBezTo>
                    <a:pt x="8" y="1"/>
                    <a:pt x="8" y="1"/>
                    <a:pt x="7" y="1"/>
                  </a:cubicBezTo>
                  <a:cubicBezTo>
                    <a:pt x="7" y="1"/>
                    <a:pt x="6" y="1"/>
                    <a:pt x="5" y="1"/>
                  </a:cubicBezTo>
                  <a:cubicBezTo>
                    <a:pt x="5" y="1"/>
                    <a:pt x="5" y="1"/>
                    <a:pt x="4" y="1"/>
                  </a:cubicBezTo>
                  <a:cubicBezTo>
                    <a:pt x="4" y="1"/>
                    <a:pt x="4" y="0"/>
                    <a:pt x="3" y="0"/>
                  </a:cubicBezTo>
                  <a:cubicBezTo>
                    <a:pt x="3" y="0"/>
                    <a:pt x="3" y="1"/>
                    <a:pt x="3" y="1"/>
                  </a:cubicBezTo>
                  <a:cubicBezTo>
                    <a:pt x="2" y="1"/>
                    <a:pt x="3" y="2"/>
                    <a:pt x="2" y="2"/>
                  </a:cubicBezTo>
                  <a:cubicBezTo>
                    <a:pt x="2" y="2"/>
                    <a:pt x="2" y="2"/>
                    <a:pt x="1" y="2"/>
                  </a:cubicBezTo>
                  <a:cubicBezTo>
                    <a:pt x="1" y="2"/>
                    <a:pt x="0" y="2"/>
                    <a:pt x="0" y="2"/>
                  </a:cubicBezTo>
                  <a:cubicBezTo>
                    <a:pt x="0" y="2"/>
                    <a:pt x="0" y="3"/>
                    <a:pt x="0" y="3"/>
                  </a:cubicBezTo>
                  <a:cubicBezTo>
                    <a:pt x="0" y="4"/>
                    <a:pt x="0" y="4"/>
                    <a:pt x="0" y="4"/>
                  </a:cubicBezTo>
                  <a:cubicBezTo>
                    <a:pt x="1" y="4"/>
                    <a:pt x="1" y="5"/>
                    <a:pt x="1" y="5"/>
                  </a:cubicBezTo>
                  <a:cubicBezTo>
                    <a:pt x="1" y="5"/>
                    <a:pt x="1" y="6"/>
                    <a:pt x="1" y="6"/>
                  </a:cubicBezTo>
                  <a:cubicBezTo>
                    <a:pt x="1" y="6"/>
                    <a:pt x="1" y="6"/>
                    <a:pt x="1" y="6"/>
                  </a:cubicBezTo>
                  <a:cubicBezTo>
                    <a:pt x="2" y="6"/>
                    <a:pt x="1" y="5"/>
                    <a:pt x="2" y="5"/>
                  </a:cubicBezTo>
                  <a:cubicBezTo>
                    <a:pt x="2" y="5"/>
                    <a:pt x="2" y="5"/>
                    <a:pt x="2" y="5"/>
                  </a:cubicBezTo>
                  <a:cubicBezTo>
                    <a:pt x="2" y="5"/>
                    <a:pt x="3" y="5"/>
                    <a:pt x="3" y="5"/>
                  </a:cubicBezTo>
                  <a:cubicBezTo>
                    <a:pt x="3" y="5"/>
                    <a:pt x="3" y="6"/>
                    <a:pt x="3" y="6"/>
                  </a:cubicBezTo>
                  <a:cubicBezTo>
                    <a:pt x="3" y="6"/>
                    <a:pt x="3" y="6"/>
                    <a:pt x="4" y="6"/>
                  </a:cubicBezTo>
                  <a:cubicBezTo>
                    <a:pt x="4" y="6"/>
                    <a:pt x="4" y="6"/>
                    <a:pt x="4" y="6"/>
                  </a:cubicBezTo>
                  <a:cubicBezTo>
                    <a:pt x="4" y="6"/>
                    <a:pt x="5" y="6"/>
                    <a:pt x="5" y="6"/>
                  </a:cubicBezTo>
                  <a:cubicBezTo>
                    <a:pt x="5" y="6"/>
                    <a:pt x="5" y="5"/>
                    <a:pt x="6" y="5"/>
                  </a:cubicBezTo>
                  <a:cubicBezTo>
                    <a:pt x="6" y="5"/>
                    <a:pt x="6" y="6"/>
                    <a:pt x="6" y="6"/>
                  </a:cubicBezTo>
                  <a:cubicBezTo>
                    <a:pt x="6" y="6"/>
                    <a:pt x="6" y="6"/>
                    <a:pt x="7" y="6"/>
                  </a:cubicBezTo>
                  <a:cubicBezTo>
                    <a:pt x="7" y="6"/>
                    <a:pt x="7" y="7"/>
                    <a:pt x="7" y="7"/>
                  </a:cubicBezTo>
                  <a:cubicBezTo>
                    <a:pt x="7" y="8"/>
                    <a:pt x="6" y="7"/>
                    <a:pt x="6" y="8"/>
                  </a:cubicBezTo>
                  <a:cubicBezTo>
                    <a:pt x="6" y="8"/>
                    <a:pt x="5" y="8"/>
                    <a:pt x="5" y="8"/>
                  </a:cubicBezTo>
                  <a:cubicBezTo>
                    <a:pt x="5" y="8"/>
                    <a:pt x="5" y="9"/>
                    <a:pt x="5" y="9"/>
                  </a:cubicBezTo>
                  <a:cubicBezTo>
                    <a:pt x="5" y="10"/>
                    <a:pt x="5" y="10"/>
                    <a:pt x="5" y="10"/>
                  </a:cubicBezTo>
                  <a:cubicBezTo>
                    <a:pt x="5" y="11"/>
                    <a:pt x="5" y="11"/>
                    <a:pt x="5" y="11"/>
                  </a:cubicBezTo>
                  <a:cubicBezTo>
                    <a:pt x="5" y="11"/>
                    <a:pt x="5" y="11"/>
                    <a:pt x="5" y="12"/>
                  </a:cubicBezTo>
                  <a:cubicBezTo>
                    <a:pt x="5" y="12"/>
                    <a:pt x="5" y="12"/>
                    <a:pt x="5" y="12"/>
                  </a:cubicBezTo>
                  <a:cubicBezTo>
                    <a:pt x="5" y="12"/>
                    <a:pt x="4" y="12"/>
                    <a:pt x="4" y="12"/>
                  </a:cubicBezTo>
                  <a:cubicBezTo>
                    <a:pt x="4" y="13"/>
                    <a:pt x="4" y="13"/>
                    <a:pt x="4" y="13"/>
                  </a:cubicBezTo>
                  <a:cubicBezTo>
                    <a:pt x="4" y="13"/>
                    <a:pt x="5" y="13"/>
                    <a:pt x="5" y="13"/>
                  </a:cubicBezTo>
                  <a:cubicBezTo>
                    <a:pt x="5" y="14"/>
                    <a:pt x="5" y="14"/>
                    <a:pt x="5" y="14"/>
                  </a:cubicBezTo>
                  <a:cubicBezTo>
                    <a:pt x="5" y="14"/>
                    <a:pt x="5" y="14"/>
                    <a:pt x="4" y="14"/>
                  </a:cubicBezTo>
                  <a:cubicBezTo>
                    <a:pt x="4" y="15"/>
                    <a:pt x="4" y="15"/>
                    <a:pt x="4" y="15"/>
                  </a:cubicBezTo>
                  <a:cubicBezTo>
                    <a:pt x="4" y="15"/>
                    <a:pt x="4" y="15"/>
                    <a:pt x="4" y="15"/>
                  </a:cubicBezTo>
                  <a:cubicBezTo>
                    <a:pt x="4" y="16"/>
                    <a:pt x="4" y="16"/>
                    <a:pt x="4" y="16"/>
                  </a:cubicBezTo>
                  <a:cubicBezTo>
                    <a:pt x="5" y="16"/>
                    <a:pt x="5" y="16"/>
                    <a:pt x="5" y="16"/>
                  </a:cubicBezTo>
                  <a:cubicBezTo>
                    <a:pt x="5" y="17"/>
                    <a:pt x="4" y="17"/>
                    <a:pt x="4" y="17"/>
                  </a:cubicBezTo>
                  <a:cubicBezTo>
                    <a:pt x="4" y="17"/>
                    <a:pt x="4" y="17"/>
                    <a:pt x="4" y="17"/>
                  </a:cubicBezTo>
                  <a:cubicBezTo>
                    <a:pt x="3" y="18"/>
                    <a:pt x="4" y="18"/>
                    <a:pt x="4" y="19"/>
                  </a:cubicBezTo>
                  <a:cubicBezTo>
                    <a:pt x="4" y="19"/>
                    <a:pt x="4" y="19"/>
                    <a:pt x="4" y="19"/>
                  </a:cubicBezTo>
                  <a:cubicBezTo>
                    <a:pt x="4" y="19"/>
                    <a:pt x="4" y="19"/>
                    <a:pt x="5" y="19"/>
                  </a:cubicBezTo>
                  <a:cubicBezTo>
                    <a:pt x="5" y="19"/>
                    <a:pt x="5" y="19"/>
                    <a:pt x="5" y="20"/>
                  </a:cubicBezTo>
                  <a:cubicBezTo>
                    <a:pt x="5" y="20"/>
                    <a:pt x="5" y="20"/>
                    <a:pt x="5" y="20"/>
                  </a:cubicBezTo>
                  <a:cubicBezTo>
                    <a:pt x="5" y="21"/>
                    <a:pt x="5" y="21"/>
                    <a:pt x="5" y="21"/>
                  </a:cubicBezTo>
                  <a:cubicBezTo>
                    <a:pt x="6" y="22"/>
                    <a:pt x="6" y="22"/>
                    <a:pt x="6" y="22"/>
                  </a:cubicBezTo>
                  <a:cubicBezTo>
                    <a:pt x="7" y="22"/>
                    <a:pt x="7" y="23"/>
                    <a:pt x="7" y="23"/>
                  </a:cubicBezTo>
                  <a:cubicBezTo>
                    <a:pt x="7" y="23"/>
                    <a:pt x="7" y="22"/>
                    <a:pt x="8" y="22"/>
                  </a:cubicBezTo>
                  <a:cubicBezTo>
                    <a:pt x="8" y="22"/>
                    <a:pt x="8" y="22"/>
                    <a:pt x="8" y="21"/>
                  </a:cubicBezTo>
                  <a:cubicBezTo>
                    <a:pt x="9" y="21"/>
                    <a:pt x="9" y="21"/>
                    <a:pt x="9" y="21"/>
                  </a:cubicBezTo>
                  <a:cubicBezTo>
                    <a:pt x="10" y="21"/>
                    <a:pt x="10" y="21"/>
                    <a:pt x="10" y="21"/>
                  </a:cubicBezTo>
                  <a:cubicBezTo>
                    <a:pt x="11" y="21"/>
                    <a:pt x="12" y="21"/>
                    <a:pt x="12" y="21"/>
                  </a:cubicBezTo>
                  <a:cubicBezTo>
                    <a:pt x="13" y="21"/>
                    <a:pt x="14" y="21"/>
                    <a:pt x="14" y="21"/>
                  </a:cubicBezTo>
                  <a:cubicBezTo>
                    <a:pt x="15" y="21"/>
                    <a:pt x="16" y="21"/>
                    <a:pt x="16" y="21"/>
                  </a:cubicBezTo>
                  <a:cubicBezTo>
                    <a:pt x="16" y="20"/>
                    <a:pt x="16" y="20"/>
                    <a:pt x="16" y="20"/>
                  </a:cubicBezTo>
                  <a:cubicBezTo>
                    <a:pt x="16" y="20"/>
                    <a:pt x="16" y="19"/>
                    <a:pt x="17" y="19"/>
                  </a:cubicBezTo>
                  <a:cubicBezTo>
                    <a:pt x="17" y="19"/>
                    <a:pt x="17" y="19"/>
                    <a:pt x="17" y="19"/>
                  </a:cubicBezTo>
                  <a:cubicBezTo>
                    <a:pt x="18" y="18"/>
                    <a:pt x="18" y="19"/>
                    <a:pt x="19" y="18"/>
                  </a:cubicBezTo>
                  <a:cubicBezTo>
                    <a:pt x="19" y="18"/>
                    <a:pt x="19" y="19"/>
                    <a:pt x="19" y="18"/>
                  </a:cubicBezTo>
                  <a:cubicBezTo>
                    <a:pt x="19" y="18"/>
                    <a:pt x="19" y="18"/>
                    <a:pt x="19" y="18"/>
                  </a:cubicBezTo>
                  <a:cubicBezTo>
                    <a:pt x="20" y="17"/>
                    <a:pt x="20" y="17"/>
                    <a:pt x="20" y="17"/>
                  </a:cubicBezTo>
                  <a:cubicBezTo>
                    <a:pt x="20" y="17"/>
                    <a:pt x="20" y="17"/>
                    <a:pt x="20" y="16"/>
                  </a:cubicBezTo>
                  <a:cubicBezTo>
                    <a:pt x="20" y="16"/>
                    <a:pt x="20" y="16"/>
                    <a:pt x="21" y="16"/>
                  </a:cubicBezTo>
                  <a:cubicBezTo>
                    <a:pt x="21" y="16"/>
                    <a:pt x="21" y="16"/>
                    <a:pt x="21" y="16"/>
                  </a:cubicBezTo>
                  <a:cubicBezTo>
                    <a:pt x="22" y="16"/>
                    <a:pt x="22" y="16"/>
                    <a:pt x="22" y="15"/>
                  </a:cubicBezTo>
                  <a:cubicBezTo>
                    <a:pt x="22" y="15"/>
                    <a:pt x="22" y="15"/>
                    <a:pt x="23" y="15"/>
                  </a:cubicBezTo>
                  <a:cubicBezTo>
                    <a:pt x="23" y="15"/>
                    <a:pt x="23" y="14"/>
                    <a:pt x="23" y="14"/>
                  </a:cubicBezTo>
                  <a:cubicBezTo>
                    <a:pt x="22" y="14"/>
                    <a:pt x="22" y="14"/>
                    <a:pt x="22" y="14"/>
                  </a:cubicBezTo>
                  <a:cubicBezTo>
                    <a:pt x="21" y="13"/>
                    <a:pt x="22" y="13"/>
                    <a:pt x="22" y="13"/>
                  </a:cubicBezTo>
                  <a:cubicBezTo>
                    <a:pt x="22" y="12"/>
                    <a:pt x="22" y="12"/>
                    <a:pt x="22" y="12"/>
                  </a:cubicBezTo>
                  <a:cubicBezTo>
                    <a:pt x="22" y="12"/>
                    <a:pt x="22" y="12"/>
                    <a:pt x="22" y="12"/>
                  </a:cubicBezTo>
                  <a:cubicBezTo>
                    <a:pt x="22" y="11"/>
                    <a:pt x="22" y="11"/>
                    <a:pt x="22" y="11"/>
                  </a:cubicBezTo>
                  <a:cubicBezTo>
                    <a:pt x="22" y="11"/>
                    <a:pt x="22" y="11"/>
                    <a:pt x="22" y="11"/>
                  </a:cubicBezTo>
                  <a:cubicBezTo>
                    <a:pt x="22" y="11"/>
                    <a:pt x="22" y="11"/>
                    <a:pt x="22" y="10"/>
                  </a:cubicBezTo>
                  <a:cubicBezTo>
                    <a:pt x="23" y="10"/>
                    <a:pt x="23" y="9"/>
                    <a:pt x="23" y="9"/>
                  </a:cubicBezTo>
                  <a:cubicBezTo>
                    <a:pt x="24" y="8"/>
                    <a:pt x="24" y="8"/>
                    <a:pt x="24" y="8"/>
                  </a:cubicBezTo>
                  <a:cubicBezTo>
                    <a:pt x="25" y="8"/>
                    <a:pt x="26" y="8"/>
                    <a:pt x="26" y="7"/>
                  </a:cubicBezTo>
                  <a:cubicBezTo>
                    <a:pt x="27" y="7"/>
                    <a:pt x="27" y="7"/>
                    <a:pt x="27" y="7"/>
                  </a:cubicBezTo>
                  <a:cubicBezTo>
                    <a:pt x="27" y="6"/>
                    <a:pt x="28" y="7"/>
                    <a:pt x="28" y="6"/>
                  </a:cubicBezTo>
                </a:path>
              </a:pathLst>
            </a:custGeom>
            <a:solidFill>
              <a:schemeClr val="bg1">
                <a:lumMod val="85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8" name="Freeform 79"/>
            <p:cNvSpPr>
              <a:spLocks/>
            </p:cNvSpPr>
            <p:nvPr/>
          </p:nvSpPr>
          <p:spPr bwMode="auto">
            <a:xfrm>
              <a:off x="5327652" y="1778001"/>
              <a:ext cx="560388" cy="530225"/>
            </a:xfrm>
            <a:custGeom>
              <a:avLst/>
              <a:gdLst>
                <a:gd name="T0" fmla="*/ 49 w 52"/>
                <a:gd name="T1" fmla="*/ 39 h 49"/>
                <a:gd name="T2" fmla="*/ 47 w 52"/>
                <a:gd name="T3" fmla="*/ 38 h 49"/>
                <a:gd name="T4" fmla="*/ 45 w 52"/>
                <a:gd name="T5" fmla="*/ 35 h 49"/>
                <a:gd name="T6" fmla="*/ 46 w 52"/>
                <a:gd name="T7" fmla="*/ 31 h 49"/>
                <a:gd name="T8" fmla="*/ 44 w 52"/>
                <a:gd name="T9" fmla="*/ 30 h 49"/>
                <a:gd name="T10" fmla="*/ 43 w 52"/>
                <a:gd name="T11" fmla="*/ 27 h 49"/>
                <a:gd name="T12" fmla="*/ 43 w 52"/>
                <a:gd name="T13" fmla="*/ 24 h 49"/>
                <a:gd name="T14" fmla="*/ 43 w 52"/>
                <a:gd name="T15" fmla="*/ 19 h 49"/>
                <a:gd name="T16" fmla="*/ 42 w 52"/>
                <a:gd name="T17" fmla="*/ 17 h 49"/>
                <a:gd name="T18" fmla="*/ 40 w 52"/>
                <a:gd name="T19" fmla="*/ 15 h 49"/>
                <a:gd name="T20" fmla="*/ 37 w 52"/>
                <a:gd name="T21" fmla="*/ 13 h 49"/>
                <a:gd name="T22" fmla="*/ 34 w 52"/>
                <a:gd name="T23" fmla="*/ 12 h 49"/>
                <a:gd name="T24" fmla="*/ 31 w 52"/>
                <a:gd name="T25" fmla="*/ 11 h 49"/>
                <a:gd name="T26" fmla="*/ 28 w 52"/>
                <a:gd name="T27" fmla="*/ 11 h 49"/>
                <a:gd name="T28" fmla="*/ 26 w 52"/>
                <a:gd name="T29" fmla="*/ 12 h 49"/>
                <a:gd name="T30" fmla="*/ 24 w 52"/>
                <a:gd name="T31" fmla="*/ 13 h 49"/>
                <a:gd name="T32" fmla="*/ 23 w 52"/>
                <a:gd name="T33" fmla="*/ 14 h 49"/>
                <a:gd name="T34" fmla="*/ 19 w 52"/>
                <a:gd name="T35" fmla="*/ 15 h 49"/>
                <a:gd name="T36" fmla="*/ 17 w 52"/>
                <a:gd name="T37" fmla="*/ 14 h 49"/>
                <a:gd name="T38" fmla="*/ 14 w 52"/>
                <a:gd name="T39" fmla="*/ 12 h 49"/>
                <a:gd name="T40" fmla="*/ 11 w 52"/>
                <a:gd name="T41" fmla="*/ 11 h 49"/>
                <a:gd name="T42" fmla="*/ 12 w 52"/>
                <a:gd name="T43" fmla="*/ 7 h 49"/>
                <a:gd name="T44" fmla="*/ 14 w 52"/>
                <a:gd name="T45" fmla="*/ 5 h 49"/>
                <a:gd name="T46" fmla="*/ 11 w 52"/>
                <a:gd name="T47" fmla="*/ 3 h 49"/>
                <a:gd name="T48" fmla="*/ 8 w 52"/>
                <a:gd name="T49" fmla="*/ 1 h 49"/>
                <a:gd name="T50" fmla="*/ 4 w 52"/>
                <a:gd name="T51" fmla="*/ 1 h 49"/>
                <a:gd name="T52" fmla="*/ 0 w 52"/>
                <a:gd name="T53" fmla="*/ 0 h 49"/>
                <a:gd name="T54" fmla="*/ 0 w 52"/>
                <a:gd name="T55" fmla="*/ 4 h 49"/>
                <a:gd name="T56" fmla="*/ 0 w 52"/>
                <a:gd name="T57" fmla="*/ 7 h 49"/>
                <a:gd name="T58" fmla="*/ 0 w 52"/>
                <a:gd name="T59" fmla="*/ 10 h 49"/>
                <a:gd name="T60" fmla="*/ 1 w 52"/>
                <a:gd name="T61" fmla="*/ 12 h 49"/>
                <a:gd name="T62" fmla="*/ 2 w 52"/>
                <a:gd name="T63" fmla="*/ 14 h 49"/>
                <a:gd name="T64" fmla="*/ 3 w 52"/>
                <a:gd name="T65" fmla="*/ 16 h 49"/>
                <a:gd name="T66" fmla="*/ 5 w 52"/>
                <a:gd name="T67" fmla="*/ 17 h 49"/>
                <a:gd name="T68" fmla="*/ 6 w 52"/>
                <a:gd name="T69" fmla="*/ 20 h 49"/>
                <a:gd name="T70" fmla="*/ 5 w 52"/>
                <a:gd name="T71" fmla="*/ 23 h 49"/>
                <a:gd name="T72" fmla="*/ 7 w 52"/>
                <a:gd name="T73" fmla="*/ 25 h 49"/>
                <a:gd name="T74" fmla="*/ 8 w 52"/>
                <a:gd name="T75" fmla="*/ 27 h 49"/>
                <a:gd name="T76" fmla="*/ 10 w 52"/>
                <a:gd name="T77" fmla="*/ 28 h 49"/>
                <a:gd name="T78" fmla="*/ 12 w 52"/>
                <a:gd name="T79" fmla="*/ 31 h 49"/>
                <a:gd name="T80" fmla="*/ 13 w 52"/>
                <a:gd name="T81" fmla="*/ 33 h 49"/>
                <a:gd name="T82" fmla="*/ 14 w 52"/>
                <a:gd name="T83" fmla="*/ 35 h 49"/>
                <a:gd name="T84" fmla="*/ 16 w 52"/>
                <a:gd name="T85" fmla="*/ 34 h 49"/>
                <a:gd name="T86" fmla="*/ 17 w 52"/>
                <a:gd name="T87" fmla="*/ 34 h 49"/>
                <a:gd name="T88" fmla="*/ 19 w 52"/>
                <a:gd name="T89" fmla="*/ 36 h 49"/>
                <a:gd name="T90" fmla="*/ 20 w 52"/>
                <a:gd name="T91" fmla="*/ 38 h 49"/>
                <a:gd name="T92" fmla="*/ 23 w 52"/>
                <a:gd name="T93" fmla="*/ 42 h 49"/>
                <a:gd name="T94" fmla="*/ 26 w 52"/>
                <a:gd name="T95" fmla="*/ 43 h 49"/>
                <a:gd name="T96" fmla="*/ 28 w 52"/>
                <a:gd name="T97" fmla="*/ 44 h 49"/>
                <a:gd name="T98" fmla="*/ 30 w 52"/>
                <a:gd name="T99" fmla="*/ 44 h 49"/>
                <a:gd name="T100" fmla="*/ 32 w 52"/>
                <a:gd name="T101" fmla="*/ 43 h 49"/>
                <a:gd name="T102" fmla="*/ 35 w 52"/>
                <a:gd name="T103" fmla="*/ 43 h 49"/>
                <a:gd name="T104" fmla="*/ 37 w 52"/>
                <a:gd name="T105" fmla="*/ 46 h 49"/>
                <a:gd name="T106" fmla="*/ 38 w 52"/>
                <a:gd name="T107" fmla="*/ 47 h 49"/>
                <a:gd name="T108" fmla="*/ 41 w 52"/>
                <a:gd name="T109" fmla="*/ 48 h 49"/>
                <a:gd name="T110" fmla="*/ 46 w 52"/>
                <a:gd name="T111" fmla="*/ 48 h 49"/>
                <a:gd name="T112" fmla="*/ 49 w 52"/>
                <a:gd name="T113" fmla="*/ 49 h 49"/>
                <a:gd name="T114" fmla="*/ 49 w 52"/>
                <a:gd name="T115" fmla="*/ 46 h 49"/>
                <a:gd name="T116" fmla="*/ 52 w 52"/>
                <a:gd name="T1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49">
                  <a:moveTo>
                    <a:pt x="51" y="41"/>
                  </a:moveTo>
                  <a:cubicBezTo>
                    <a:pt x="51" y="41"/>
                    <a:pt x="51" y="40"/>
                    <a:pt x="51" y="40"/>
                  </a:cubicBezTo>
                  <a:cubicBezTo>
                    <a:pt x="50" y="39"/>
                    <a:pt x="50" y="39"/>
                    <a:pt x="49" y="39"/>
                  </a:cubicBezTo>
                  <a:cubicBezTo>
                    <a:pt x="49" y="39"/>
                    <a:pt x="49" y="39"/>
                    <a:pt x="49" y="39"/>
                  </a:cubicBezTo>
                  <a:cubicBezTo>
                    <a:pt x="48" y="39"/>
                    <a:pt x="48" y="39"/>
                    <a:pt x="48" y="39"/>
                  </a:cubicBezTo>
                  <a:cubicBezTo>
                    <a:pt x="48" y="39"/>
                    <a:pt x="48" y="38"/>
                    <a:pt x="47" y="38"/>
                  </a:cubicBezTo>
                  <a:cubicBezTo>
                    <a:pt x="47" y="38"/>
                    <a:pt x="47" y="38"/>
                    <a:pt x="46" y="37"/>
                  </a:cubicBezTo>
                  <a:cubicBezTo>
                    <a:pt x="46" y="37"/>
                    <a:pt x="46" y="36"/>
                    <a:pt x="46" y="36"/>
                  </a:cubicBezTo>
                  <a:cubicBezTo>
                    <a:pt x="46" y="35"/>
                    <a:pt x="45" y="35"/>
                    <a:pt x="45" y="35"/>
                  </a:cubicBezTo>
                  <a:cubicBezTo>
                    <a:pt x="45" y="34"/>
                    <a:pt x="45" y="34"/>
                    <a:pt x="45" y="34"/>
                  </a:cubicBezTo>
                  <a:cubicBezTo>
                    <a:pt x="46" y="33"/>
                    <a:pt x="46" y="33"/>
                    <a:pt x="46" y="33"/>
                  </a:cubicBezTo>
                  <a:cubicBezTo>
                    <a:pt x="46" y="32"/>
                    <a:pt x="46" y="32"/>
                    <a:pt x="46" y="31"/>
                  </a:cubicBezTo>
                  <a:cubicBezTo>
                    <a:pt x="46" y="31"/>
                    <a:pt x="46" y="31"/>
                    <a:pt x="46" y="30"/>
                  </a:cubicBezTo>
                  <a:cubicBezTo>
                    <a:pt x="46" y="30"/>
                    <a:pt x="45" y="30"/>
                    <a:pt x="45" y="30"/>
                  </a:cubicBezTo>
                  <a:cubicBezTo>
                    <a:pt x="44" y="30"/>
                    <a:pt x="44" y="30"/>
                    <a:pt x="44" y="30"/>
                  </a:cubicBezTo>
                  <a:cubicBezTo>
                    <a:pt x="44" y="30"/>
                    <a:pt x="44" y="30"/>
                    <a:pt x="43" y="29"/>
                  </a:cubicBezTo>
                  <a:cubicBezTo>
                    <a:pt x="43" y="29"/>
                    <a:pt x="44" y="29"/>
                    <a:pt x="44" y="28"/>
                  </a:cubicBezTo>
                  <a:cubicBezTo>
                    <a:pt x="44" y="28"/>
                    <a:pt x="43" y="27"/>
                    <a:pt x="43" y="27"/>
                  </a:cubicBezTo>
                  <a:cubicBezTo>
                    <a:pt x="43" y="26"/>
                    <a:pt x="43" y="26"/>
                    <a:pt x="43" y="26"/>
                  </a:cubicBezTo>
                  <a:cubicBezTo>
                    <a:pt x="43" y="25"/>
                    <a:pt x="43" y="25"/>
                    <a:pt x="43" y="25"/>
                  </a:cubicBezTo>
                  <a:cubicBezTo>
                    <a:pt x="43" y="24"/>
                    <a:pt x="43" y="24"/>
                    <a:pt x="43" y="24"/>
                  </a:cubicBezTo>
                  <a:cubicBezTo>
                    <a:pt x="43" y="23"/>
                    <a:pt x="43" y="23"/>
                    <a:pt x="43" y="22"/>
                  </a:cubicBezTo>
                  <a:cubicBezTo>
                    <a:pt x="43" y="21"/>
                    <a:pt x="43" y="21"/>
                    <a:pt x="43" y="20"/>
                  </a:cubicBezTo>
                  <a:cubicBezTo>
                    <a:pt x="43" y="20"/>
                    <a:pt x="43" y="19"/>
                    <a:pt x="43" y="19"/>
                  </a:cubicBezTo>
                  <a:cubicBezTo>
                    <a:pt x="43" y="19"/>
                    <a:pt x="43" y="19"/>
                    <a:pt x="43" y="19"/>
                  </a:cubicBezTo>
                  <a:cubicBezTo>
                    <a:pt x="43" y="18"/>
                    <a:pt x="43" y="18"/>
                    <a:pt x="43" y="18"/>
                  </a:cubicBezTo>
                  <a:cubicBezTo>
                    <a:pt x="42" y="17"/>
                    <a:pt x="42" y="17"/>
                    <a:pt x="42" y="17"/>
                  </a:cubicBezTo>
                  <a:cubicBezTo>
                    <a:pt x="42" y="16"/>
                    <a:pt x="42" y="16"/>
                    <a:pt x="41" y="15"/>
                  </a:cubicBezTo>
                  <a:cubicBezTo>
                    <a:pt x="41" y="15"/>
                    <a:pt x="41" y="15"/>
                    <a:pt x="41" y="15"/>
                  </a:cubicBezTo>
                  <a:cubicBezTo>
                    <a:pt x="40" y="15"/>
                    <a:pt x="40" y="15"/>
                    <a:pt x="40" y="15"/>
                  </a:cubicBezTo>
                  <a:cubicBezTo>
                    <a:pt x="39" y="15"/>
                    <a:pt x="39" y="14"/>
                    <a:pt x="39" y="14"/>
                  </a:cubicBezTo>
                  <a:cubicBezTo>
                    <a:pt x="39" y="14"/>
                    <a:pt x="38" y="14"/>
                    <a:pt x="38" y="14"/>
                  </a:cubicBezTo>
                  <a:cubicBezTo>
                    <a:pt x="37" y="14"/>
                    <a:pt x="37" y="13"/>
                    <a:pt x="37" y="13"/>
                  </a:cubicBezTo>
                  <a:cubicBezTo>
                    <a:pt x="37" y="13"/>
                    <a:pt x="37" y="13"/>
                    <a:pt x="36" y="12"/>
                  </a:cubicBezTo>
                  <a:cubicBezTo>
                    <a:pt x="36" y="12"/>
                    <a:pt x="36" y="12"/>
                    <a:pt x="35" y="12"/>
                  </a:cubicBezTo>
                  <a:cubicBezTo>
                    <a:pt x="34" y="12"/>
                    <a:pt x="34" y="12"/>
                    <a:pt x="34" y="12"/>
                  </a:cubicBezTo>
                  <a:cubicBezTo>
                    <a:pt x="34" y="12"/>
                    <a:pt x="33" y="12"/>
                    <a:pt x="33" y="12"/>
                  </a:cubicBezTo>
                  <a:cubicBezTo>
                    <a:pt x="33" y="12"/>
                    <a:pt x="32" y="12"/>
                    <a:pt x="32" y="11"/>
                  </a:cubicBezTo>
                  <a:cubicBezTo>
                    <a:pt x="32" y="11"/>
                    <a:pt x="31" y="11"/>
                    <a:pt x="31" y="11"/>
                  </a:cubicBezTo>
                  <a:cubicBezTo>
                    <a:pt x="30" y="11"/>
                    <a:pt x="30" y="10"/>
                    <a:pt x="29" y="11"/>
                  </a:cubicBezTo>
                  <a:cubicBezTo>
                    <a:pt x="29" y="11"/>
                    <a:pt x="29" y="11"/>
                    <a:pt x="29" y="11"/>
                  </a:cubicBezTo>
                  <a:cubicBezTo>
                    <a:pt x="29" y="11"/>
                    <a:pt x="29" y="11"/>
                    <a:pt x="28" y="11"/>
                  </a:cubicBezTo>
                  <a:cubicBezTo>
                    <a:pt x="28" y="11"/>
                    <a:pt x="28" y="11"/>
                    <a:pt x="28" y="11"/>
                  </a:cubicBezTo>
                  <a:cubicBezTo>
                    <a:pt x="27" y="11"/>
                    <a:pt x="27" y="11"/>
                    <a:pt x="27" y="11"/>
                  </a:cubicBezTo>
                  <a:cubicBezTo>
                    <a:pt x="26" y="12"/>
                    <a:pt x="26" y="12"/>
                    <a:pt x="26" y="12"/>
                  </a:cubicBezTo>
                  <a:cubicBezTo>
                    <a:pt x="26" y="13"/>
                    <a:pt x="25" y="13"/>
                    <a:pt x="25" y="13"/>
                  </a:cubicBezTo>
                  <a:cubicBezTo>
                    <a:pt x="24" y="13"/>
                    <a:pt x="24" y="13"/>
                    <a:pt x="24" y="13"/>
                  </a:cubicBezTo>
                  <a:cubicBezTo>
                    <a:pt x="24" y="13"/>
                    <a:pt x="24" y="13"/>
                    <a:pt x="24" y="13"/>
                  </a:cubicBezTo>
                  <a:cubicBezTo>
                    <a:pt x="24" y="13"/>
                    <a:pt x="24" y="14"/>
                    <a:pt x="24" y="14"/>
                  </a:cubicBezTo>
                  <a:cubicBezTo>
                    <a:pt x="24" y="14"/>
                    <a:pt x="24" y="14"/>
                    <a:pt x="24" y="15"/>
                  </a:cubicBezTo>
                  <a:cubicBezTo>
                    <a:pt x="23" y="15"/>
                    <a:pt x="23" y="14"/>
                    <a:pt x="23" y="14"/>
                  </a:cubicBezTo>
                  <a:cubicBezTo>
                    <a:pt x="22" y="14"/>
                    <a:pt x="22" y="14"/>
                    <a:pt x="22" y="14"/>
                  </a:cubicBezTo>
                  <a:cubicBezTo>
                    <a:pt x="21" y="14"/>
                    <a:pt x="21" y="15"/>
                    <a:pt x="20" y="15"/>
                  </a:cubicBezTo>
                  <a:cubicBezTo>
                    <a:pt x="20" y="15"/>
                    <a:pt x="20" y="15"/>
                    <a:pt x="19" y="15"/>
                  </a:cubicBezTo>
                  <a:cubicBezTo>
                    <a:pt x="19" y="15"/>
                    <a:pt x="19" y="15"/>
                    <a:pt x="19" y="15"/>
                  </a:cubicBezTo>
                  <a:cubicBezTo>
                    <a:pt x="18" y="15"/>
                    <a:pt x="18" y="15"/>
                    <a:pt x="18" y="15"/>
                  </a:cubicBezTo>
                  <a:cubicBezTo>
                    <a:pt x="17" y="15"/>
                    <a:pt x="17" y="15"/>
                    <a:pt x="17" y="14"/>
                  </a:cubicBezTo>
                  <a:cubicBezTo>
                    <a:pt x="16" y="14"/>
                    <a:pt x="16" y="14"/>
                    <a:pt x="16" y="14"/>
                  </a:cubicBezTo>
                  <a:cubicBezTo>
                    <a:pt x="15" y="13"/>
                    <a:pt x="15" y="13"/>
                    <a:pt x="15" y="13"/>
                  </a:cubicBezTo>
                  <a:cubicBezTo>
                    <a:pt x="14" y="13"/>
                    <a:pt x="14" y="13"/>
                    <a:pt x="14" y="12"/>
                  </a:cubicBezTo>
                  <a:cubicBezTo>
                    <a:pt x="13" y="12"/>
                    <a:pt x="13" y="12"/>
                    <a:pt x="13" y="12"/>
                  </a:cubicBezTo>
                  <a:cubicBezTo>
                    <a:pt x="13" y="12"/>
                    <a:pt x="12" y="12"/>
                    <a:pt x="12" y="12"/>
                  </a:cubicBezTo>
                  <a:cubicBezTo>
                    <a:pt x="12" y="12"/>
                    <a:pt x="12" y="11"/>
                    <a:pt x="11" y="11"/>
                  </a:cubicBezTo>
                  <a:cubicBezTo>
                    <a:pt x="11" y="10"/>
                    <a:pt x="11" y="10"/>
                    <a:pt x="11" y="9"/>
                  </a:cubicBezTo>
                  <a:cubicBezTo>
                    <a:pt x="11" y="9"/>
                    <a:pt x="11" y="8"/>
                    <a:pt x="11" y="8"/>
                  </a:cubicBezTo>
                  <a:cubicBezTo>
                    <a:pt x="11" y="8"/>
                    <a:pt x="12" y="7"/>
                    <a:pt x="12" y="7"/>
                  </a:cubicBezTo>
                  <a:cubicBezTo>
                    <a:pt x="12" y="6"/>
                    <a:pt x="12" y="6"/>
                    <a:pt x="12" y="6"/>
                  </a:cubicBezTo>
                  <a:cubicBezTo>
                    <a:pt x="12" y="5"/>
                    <a:pt x="12" y="5"/>
                    <a:pt x="13" y="5"/>
                  </a:cubicBezTo>
                  <a:cubicBezTo>
                    <a:pt x="13" y="5"/>
                    <a:pt x="14" y="6"/>
                    <a:pt x="14" y="5"/>
                  </a:cubicBezTo>
                  <a:cubicBezTo>
                    <a:pt x="14" y="5"/>
                    <a:pt x="14" y="5"/>
                    <a:pt x="13" y="4"/>
                  </a:cubicBezTo>
                  <a:cubicBezTo>
                    <a:pt x="13" y="4"/>
                    <a:pt x="12" y="4"/>
                    <a:pt x="12" y="4"/>
                  </a:cubicBezTo>
                  <a:cubicBezTo>
                    <a:pt x="11" y="3"/>
                    <a:pt x="11" y="3"/>
                    <a:pt x="11" y="3"/>
                  </a:cubicBezTo>
                  <a:cubicBezTo>
                    <a:pt x="10" y="2"/>
                    <a:pt x="10" y="2"/>
                    <a:pt x="10" y="1"/>
                  </a:cubicBezTo>
                  <a:cubicBezTo>
                    <a:pt x="9" y="1"/>
                    <a:pt x="9" y="1"/>
                    <a:pt x="9" y="1"/>
                  </a:cubicBezTo>
                  <a:cubicBezTo>
                    <a:pt x="9" y="2"/>
                    <a:pt x="8" y="2"/>
                    <a:pt x="8" y="1"/>
                  </a:cubicBezTo>
                  <a:cubicBezTo>
                    <a:pt x="7" y="1"/>
                    <a:pt x="7" y="1"/>
                    <a:pt x="6" y="1"/>
                  </a:cubicBezTo>
                  <a:cubicBezTo>
                    <a:pt x="6" y="1"/>
                    <a:pt x="6" y="1"/>
                    <a:pt x="5" y="1"/>
                  </a:cubicBezTo>
                  <a:cubicBezTo>
                    <a:pt x="5" y="1"/>
                    <a:pt x="4" y="1"/>
                    <a:pt x="4" y="1"/>
                  </a:cubicBezTo>
                  <a:cubicBezTo>
                    <a:pt x="3" y="1"/>
                    <a:pt x="3" y="1"/>
                    <a:pt x="2" y="1"/>
                  </a:cubicBezTo>
                  <a:cubicBezTo>
                    <a:pt x="1" y="1"/>
                    <a:pt x="1" y="1"/>
                    <a:pt x="0" y="0"/>
                  </a:cubicBezTo>
                  <a:cubicBezTo>
                    <a:pt x="0" y="0"/>
                    <a:pt x="0" y="0"/>
                    <a:pt x="0" y="0"/>
                  </a:cubicBezTo>
                  <a:cubicBezTo>
                    <a:pt x="0" y="1"/>
                    <a:pt x="0" y="1"/>
                    <a:pt x="0" y="1"/>
                  </a:cubicBezTo>
                  <a:cubicBezTo>
                    <a:pt x="0" y="2"/>
                    <a:pt x="0" y="2"/>
                    <a:pt x="0" y="2"/>
                  </a:cubicBezTo>
                  <a:cubicBezTo>
                    <a:pt x="0" y="3"/>
                    <a:pt x="0" y="3"/>
                    <a:pt x="0" y="4"/>
                  </a:cubicBezTo>
                  <a:cubicBezTo>
                    <a:pt x="0" y="4"/>
                    <a:pt x="1" y="5"/>
                    <a:pt x="1" y="5"/>
                  </a:cubicBezTo>
                  <a:cubicBezTo>
                    <a:pt x="1" y="6"/>
                    <a:pt x="1" y="6"/>
                    <a:pt x="0" y="7"/>
                  </a:cubicBezTo>
                  <a:cubicBezTo>
                    <a:pt x="0" y="7"/>
                    <a:pt x="0" y="7"/>
                    <a:pt x="0" y="7"/>
                  </a:cubicBezTo>
                  <a:cubicBezTo>
                    <a:pt x="0" y="8"/>
                    <a:pt x="0" y="8"/>
                    <a:pt x="0" y="8"/>
                  </a:cubicBezTo>
                  <a:cubicBezTo>
                    <a:pt x="0" y="8"/>
                    <a:pt x="0" y="9"/>
                    <a:pt x="0" y="9"/>
                  </a:cubicBezTo>
                  <a:cubicBezTo>
                    <a:pt x="0" y="9"/>
                    <a:pt x="0" y="10"/>
                    <a:pt x="0" y="10"/>
                  </a:cubicBezTo>
                  <a:cubicBezTo>
                    <a:pt x="1" y="10"/>
                    <a:pt x="1" y="10"/>
                    <a:pt x="1" y="10"/>
                  </a:cubicBezTo>
                  <a:cubicBezTo>
                    <a:pt x="1" y="11"/>
                    <a:pt x="1" y="11"/>
                    <a:pt x="0" y="11"/>
                  </a:cubicBezTo>
                  <a:cubicBezTo>
                    <a:pt x="0" y="11"/>
                    <a:pt x="1" y="12"/>
                    <a:pt x="1" y="12"/>
                  </a:cubicBezTo>
                  <a:cubicBezTo>
                    <a:pt x="1" y="12"/>
                    <a:pt x="1" y="12"/>
                    <a:pt x="1" y="12"/>
                  </a:cubicBezTo>
                  <a:cubicBezTo>
                    <a:pt x="2" y="13"/>
                    <a:pt x="2" y="13"/>
                    <a:pt x="2" y="13"/>
                  </a:cubicBezTo>
                  <a:cubicBezTo>
                    <a:pt x="2" y="13"/>
                    <a:pt x="2" y="13"/>
                    <a:pt x="2" y="14"/>
                  </a:cubicBezTo>
                  <a:cubicBezTo>
                    <a:pt x="2" y="14"/>
                    <a:pt x="2" y="14"/>
                    <a:pt x="2" y="14"/>
                  </a:cubicBezTo>
                  <a:cubicBezTo>
                    <a:pt x="2" y="14"/>
                    <a:pt x="3" y="14"/>
                    <a:pt x="3" y="15"/>
                  </a:cubicBezTo>
                  <a:cubicBezTo>
                    <a:pt x="3" y="15"/>
                    <a:pt x="3" y="15"/>
                    <a:pt x="3" y="16"/>
                  </a:cubicBezTo>
                  <a:cubicBezTo>
                    <a:pt x="3" y="16"/>
                    <a:pt x="4" y="16"/>
                    <a:pt x="4" y="16"/>
                  </a:cubicBezTo>
                  <a:cubicBezTo>
                    <a:pt x="4" y="16"/>
                    <a:pt x="4" y="16"/>
                    <a:pt x="4" y="17"/>
                  </a:cubicBezTo>
                  <a:cubicBezTo>
                    <a:pt x="4" y="17"/>
                    <a:pt x="5" y="17"/>
                    <a:pt x="5" y="17"/>
                  </a:cubicBezTo>
                  <a:cubicBezTo>
                    <a:pt x="5" y="17"/>
                    <a:pt x="6" y="17"/>
                    <a:pt x="6" y="17"/>
                  </a:cubicBezTo>
                  <a:cubicBezTo>
                    <a:pt x="6" y="18"/>
                    <a:pt x="6" y="18"/>
                    <a:pt x="6" y="19"/>
                  </a:cubicBezTo>
                  <a:cubicBezTo>
                    <a:pt x="6" y="19"/>
                    <a:pt x="6" y="19"/>
                    <a:pt x="6" y="20"/>
                  </a:cubicBezTo>
                  <a:cubicBezTo>
                    <a:pt x="6" y="20"/>
                    <a:pt x="5" y="20"/>
                    <a:pt x="5" y="21"/>
                  </a:cubicBezTo>
                  <a:cubicBezTo>
                    <a:pt x="5" y="21"/>
                    <a:pt x="5" y="22"/>
                    <a:pt x="5" y="22"/>
                  </a:cubicBezTo>
                  <a:cubicBezTo>
                    <a:pt x="5" y="23"/>
                    <a:pt x="5" y="23"/>
                    <a:pt x="5" y="23"/>
                  </a:cubicBezTo>
                  <a:cubicBezTo>
                    <a:pt x="6" y="24"/>
                    <a:pt x="6" y="24"/>
                    <a:pt x="6" y="24"/>
                  </a:cubicBezTo>
                  <a:cubicBezTo>
                    <a:pt x="7" y="24"/>
                    <a:pt x="7" y="24"/>
                    <a:pt x="7" y="25"/>
                  </a:cubicBezTo>
                  <a:cubicBezTo>
                    <a:pt x="7" y="25"/>
                    <a:pt x="7" y="25"/>
                    <a:pt x="7" y="25"/>
                  </a:cubicBezTo>
                  <a:cubicBezTo>
                    <a:pt x="7" y="25"/>
                    <a:pt x="7" y="25"/>
                    <a:pt x="7" y="26"/>
                  </a:cubicBezTo>
                  <a:cubicBezTo>
                    <a:pt x="7" y="26"/>
                    <a:pt x="7" y="26"/>
                    <a:pt x="8" y="26"/>
                  </a:cubicBezTo>
                  <a:cubicBezTo>
                    <a:pt x="8" y="27"/>
                    <a:pt x="8" y="27"/>
                    <a:pt x="8" y="27"/>
                  </a:cubicBezTo>
                  <a:cubicBezTo>
                    <a:pt x="9" y="27"/>
                    <a:pt x="9" y="27"/>
                    <a:pt x="9" y="27"/>
                  </a:cubicBezTo>
                  <a:cubicBezTo>
                    <a:pt x="10" y="27"/>
                    <a:pt x="10" y="27"/>
                    <a:pt x="10" y="27"/>
                  </a:cubicBezTo>
                  <a:cubicBezTo>
                    <a:pt x="10" y="27"/>
                    <a:pt x="10" y="27"/>
                    <a:pt x="10" y="28"/>
                  </a:cubicBezTo>
                  <a:cubicBezTo>
                    <a:pt x="11" y="28"/>
                    <a:pt x="11" y="28"/>
                    <a:pt x="11" y="29"/>
                  </a:cubicBezTo>
                  <a:cubicBezTo>
                    <a:pt x="12" y="30"/>
                    <a:pt x="11" y="30"/>
                    <a:pt x="11" y="30"/>
                  </a:cubicBezTo>
                  <a:cubicBezTo>
                    <a:pt x="12" y="31"/>
                    <a:pt x="11" y="31"/>
                    <a:pt x="12" y="31"/>
                  </a:cubicBezTo>
                  <a:cubicBezTo>
                    <a:pt x="12" y="31"/>
                    <a:pt x="12" y="31"/>
                    <a:pt x="12" y="32"/>
                  </a:cubicBezTo>
                  <a:cubicBezTo>
                    <a:pt x="12" y="32"/>
                    <a:pt x="12" y="32"/>
                    <a:pt x="12" y="33"/>
                  </a:cubicBezTo>
                  <a:cubicBezTo>
                    <a:pt x="12" y="33"/>
                    <a:pt x="13" y="33"/>
                    <a:pt x="13" y="33"/>
                  </a:cubicBezTo>
                  <a:cubicBezTo>
                    <a:pt x="13" y="34"/>
                    <a:pt x="13" y="34"/>
                    <a:pt x="14" y="34"/>
                  </a:cubicBezTo>
                  <a:cubicBezTo>
                    <a:pt x="14" y="34"/>
                    <a:pt x="14" y="34"/>
                    <a:pt x="14" y="35"/>
                  </a:cubicBezTo>
                  <a:cubicBezTo>
                    <a:pt x="14" y="35"/>
                    <a:pt x="14" y="35"/>
                    <a:pt x="14" y="35"/>
                  </a:cubicBezTo>
                  <a:cubicBezTo>
                    <a:pt x="14" y="35"/>
                    <a:pt x="15" y="35"/>
                    <a:pt x="15" y="34"/>
                  </a:cubicBezTo>
                  <a:cubicBezTo>
                    <a:pt x="15" y="34"/>
                    <a:pt x="15" y="34"/>
                    <a:pt x="15" y="34"/>
                  </a:cubicBezTo>
                  <a:cubicBezTo>
                    <a:pt x="15" y="34"/>
                    <a:pt x="15" y="34"/>
                    <a:pt x="16" y="34"/>
                  </a:cubicBezTo>
                  <a:cubicBezTo>
                    <a:pt x="16" y="34"/>
                    <a:pt x="16" y="34"/>
                    <a:pt x="16" y="34"/>
                  </a:cubicBezTo>
                  <a:cubicBezTo>
                    <a:pt x="16" y="34"/>
                    <a:pt x="16" y="34"/>
                    <a:pt x="16" y="35"/>
                  </a:cubicBezTo>
                  <a:cubicBezTo>
                    <a:pt x="17" y="35"/>
                    <a:pt x="17" y="34"/>
                    <a:pt x="17" y="34"/>
                  </a:cubicBezTo>
                  <a:cubicBezTo>
                    <a:pt x="17" y="34"/>
                    <a:pt x="17" y="34"/>
                    <a:pt x="18" y="34"/>
                  </a:cubicBezTo>
                  <a:cubicBezTo>
                    <a:pt x="18" y="34"/>
                    <a:pt x="18" y="35"/>
                    <a:pt x="18" y="35"/>
                  </a:cubicBezTo>
                  <a:cubicBezTo>
                    <a:pt x="18" y="35"/>
                    <a:pt x="19" y="35"/>
                    <a:pt x="19" y="36"/>
                  </a:cubicBezTo>
                  <a:cubicBezTo>
                    <a:pt x="19" y="36"/>
                    <a:pt x="19" y="36"/>
                    <a:pt x="19" y="37"/>
                  </a:cubicBezTo>
                  <a:cubicBezTo>
                    <a:pt x="20" y="37"/>
                    <a:pt x="20" y="37"/>
                    <a:pt x="20" y="38"/>
                  </a:cubicBezTo>
                  <a:cubicBezTo>
                    <a:pt x="20" y="38"/>
                    <a:pt x="20" y="38"/>
                    <a:pt x="20" y="38"/>
                  </a:cubicBezTo>
                  <a:cubicBezTo>
                    <a:pt x="21" y="39"/>
                    <a:pt x="21" y="39"/>
                    <a:pt x="21" y="39"/>
                  </a:cubicBezTo>
                  <a:cubicBezTo>
                    <a:pt x="21" y="40"/>
                    <a:pt x="21" y="41"/>
                    <a:pt x="22" y="41"/>
                  </a:cubicBezTo>
                  <a:cubicBezTo>
                    <a:pt x="22" y="42"/>
                    <a:pt x="23" y="42"/>
                    <a:pt x="23" y="42"/>
                  </a:cubicBezTo>
                  <a:cubicBezTo>
                    <a:pt x="23" y="41"/>
                    <a:pt x="23" y="41"/>
                    <a:pt x="24" y="41"/>
                  </a:cubicBezTo>
                  <a:cubicBezTo>
                    <a:pt x="24" y="41"/>
                    <a:pt x="24" y="42"/>
                    <a:pt x="25" y="42"/>
                  </a:cubicBezTo>
                  <a:cubicBezTo>
                    <a:pt x="25" y="42"/>
                    <a:pt x="25" y="42"/>
                    <a:pt x="26" y="43"/>
                  </a:cubicBezTo>
                  <a:cubicBezTo>
                    <a:pt x="26" y="43"/>
                    <a:pt x="26" y="43"/>
                    <a:pt x="27" y="43"/>
                  </a:cubicBezTo>
                  <a:cubicBezTo>
                    <a:pt x="27" y="43"/>
                    <a:pt x="27" y="43"/>
                    <a:pt x="27" y="44"/>
                  </a:cubicBezTo>
                  <a:cubicBezTo>
                    <a:pt x="27" y="44"/>
                    <a:pt x="28" y="44"/>
                    <a:pt x="28" y="44"/>
                  </a:cubicBezTo>
                  <a:cubicBezTo>
                    <a:pt x="28" y="44"/>
                    <a:pt x="29" y="44"/>
                    <a:pt x="29" y="44"/>
                  </a:cubicBezTo>
                  <a:cubicBezTo>
                    <a:pt x="29" y="44"/>
                    <a:pt x="29" y="45"/>
                    <a:pt x="30" y="45"/>
                  </a:cubicBezTo>
                  <a:cubicBezTo>
                    <a:pt x="30" y="45"/>
                    <a:pt x="30" y="44"/>
                    <a:pt x="30" y="44"/>
                  </a:cubicBezTo>
                  <a:cubicBezTo>
                    <a:pt x="31" y="44"/>
                    <a:pt x="31" y="44"/>
                    <a:pt x="31" y="44"/>
                  </a:cubicBezTo>
                  <a:cubicBezTo>
                    <a:pt x="32" y="44"/>
                    <a:pt x="32" y="43"/>
                    <a:pt x="32" y="43"/>
                  </a:cubicBezTo>
                  <a:cubicBezTo>
                    <a:pt x="32" y="43"/>
                    <a:pt x="32" y="43"/>
                    <a:pt x="32" y="43"/>
                  </a:cubicBezTo>
                  <a:cubicBezTo>
                    <a:pt x="33" y="43"/>
                    <a:pt x="33" y="43"/>
                    <a:pt x="33" y="43"/>
                  </a:cubicBezTo>
                  <a:cubicBezTo>
                    <a:pt x="34" y="42"/>
                    <a:pt x="34" y="43"/>
                    <a:pt x="34" y="43"/>
                  </a:cubicBezTo>
                  <a:cubicBezTo>
                    <a:pt x="35" y="43"/>
                    <a:pt x="35" y="43"/>
                    <a:pt x="35" y="43"/>
                  </a:cubicBezTo>
                  <a:cubicBezTo>
                    <a:pt x="35" y="43"/>
                    <a:pt x="36" y="43"/>
                    <a:pt x="36" y="43"/>
                  </a:cubicBezTo>
                  <a:cubicBezTo>
                    <a:pt x="36" y="44"/>
                    <a:pt x="36" y="44"/>
                    <a:pt x="36" y="44"/>
                  </a:cubicBezTo>
                  <a:cubicBezTo>
                    <a:pt x="37" y="45"/>
                    <a:pt x="36" y="45"/>
                    <a:pt x="37" y="46"/>
                  </a:cubicBezTo>
                  <a:cubicBezTo>
                    <a:pt x="37" y="46"/>
                    <a:pt x="37" y="46"/>
                    <a:pt x="37" y="46"/>
                  </a:cubicBezTo>
                  <a:cubicBezTo>
                    <a:pt x="37" y="47"/>
                    <a:pt x="37" y="47"/>
                    <a:pt x="38" y="47"/>
                  </a:cubicBezTo>
                  <a:cubicBezTo>
                    <a:pt x="38" y="47"/>
                    <a:pt x="38" y="47"/>
                    <a:pt x="38" y="47"/>
                  </a:cubicBezTo>
                  <a:cubicBezTo>
                    <a:pt x="38" y="48"/>
                    <a:pt x="39" y="47"/>
                    <a:pt x="39" y="47"/>
                  </a:cubicBezTo>
                  <a:cubicBezTo>
                    <a:pt x="39" y="47"/>
                    <a:pt x="40" y="47"/>
                    <a:pt x="40" y="47"/>
                  </a:cubicBezTo>
                  <a:cubicBezTo>
                    <a:pt x="40" y="47"/>
                    <a:pt x="41" y="48"/>
                    <a:pt x="41" y="48"/>
                  </a:cubicBezTo>
                  <a:cubicBezTo>
                    <a:pt x="42" y="48"/>
                    <a:pt x="42" y="48"/>
                    <a:pt x="43" y="48"/>
                  </a:cubicBezTo>
                  <a:cubicBezTo>
                    <a:pt x="44" y="48"/>
                    <a:pt x="44" y="48"/>
                    <a:pt x="44" y="48"/>
                  </a:cubicBezTo>
                  <a:cubicBezTo>
                    <a:pt x="45" y="48"/>
                    <a:pt x="45" y="48"/>
                    <a:pt x="46" y="48"/>
                  </a:cubicBezTo>
                  <a:cubicBezTo>
                    <a:pt x="46" y="49"/>
                    <a:pt x="46" y="49"/>
                    <a:pt x="47" y="49"/>
                  </a:cubicBezTo>
                  <a:cubicBezTo>
                    <a:pt x="48" y="49"/>
                    <a:pt x="48" y="49"/>
                    <a:pt x="48" y="49"/>
                  </a:cubicBezTo>
                  <a:cubicBezTo>
                    <a:pt x="49" y="49"/>
                    <a:pt x="49" y="49"/>
                    <a:pt x="49" y="49"/>
                  </a:cubicBezTo>
                  <a:cubicBezTo>
                    <a:pt x="49" y="49"/>
                    <a:pt x="49" y="49"/>
                    <a:pt x="49" y="49"/>
                  </a:cubicBezTo>
                  <a:cubicBezTo>
                    <a:pt x="49" y="48"/>
                    <a:pt x="48" y="48"/>
                    <a:pt x="48" y="47"/>
                  </a:cubicBezTo>
                  <a:cubicBezTo>
                    <a:pt x="48" y="46"/>
                    <a:pt x="48" y="46"/>
                    <a:pt x="49" y="46"/>
                  </a:cubicBezTo>
                  <a:cubicBezTo>
                    <a:pt x="49" y="45"/>
                    <a:pt x="49" y="45"/>
                    <a:pt x="50" y="44"/>
                  </a:cubicBezTo>
                  <a:cubicBezTo>
                    <a:pt x="50" y="44"/>
                    <a:pt x="50" y="44"/>
                    <a:pt x="51" y="44"/>
                  </a:cubicBezTo>
                  <a:cubicBezTo>
                    <a:pt x="51" y="44"/>
                    <a:pt x="51" y="44"/>
                    <a:pt x="52" y="43"/>
                  </a:cubicBezTo>
                  <a:cubicBezTo>
                    <a:pt x="52" y="43"/>
                    <a:pt x="51" y="43"/>
                    <a:pt x="51" y="42"/>
                  </a:cubicBezTo>
                  <a:cubicBezTo>
                    <a:pt x="51" y="42"/>
                    <a:pt x="51" y="42"/>
                    <a:pt x="51" y="4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9" name="Freeform 80"/>
            <p:cNvSpPr>
              <a:spLocks/>
            </p:cNvSpPr>
            <p:nvPr/>
          </p:nvSpPr>
          <p:spPr bwMode="auto">
            <a:xfrm>
              <a:off x="5435602" y="17891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0" name="Freeform 81"/>
            <p:cNvSpPr>
              <a:spLocks/>
            </p:cNvSpPr>
            <p:nvPr/>
          </p:nvSpPr>
          <p:spPr bwMode="auto">
            <a:xfrm>
              <a:off x="7173914" y="3421064"/>
              <a:ext cx="1090613" cy="887413"/>
            </a:xfrm>
            <a:custGeom>
              <a:avLst/>
              <a:gdLst>
                <a:gd name="T0" fmla="*/ 8 w 101"/>
                <a:gd name="T1" fmla="*/ 69 h 82"/>
                <a:gd name="T2" fmla="*/ 13 w 101"/>
                <a:gd name="T3" fmla="*/ 67 h 82"/>
                <a:gd name="T4" fmla="*/ 22 w 101"/>
                <a:gd name="T5" fmla="*/ 66 h 82"/>
                <a:gd name="T6" fmla="*/ 28 w 101"/>
                <a:gd name="T7" fmla="*/ 62 h 82"/>
                <a:gd name="T8" fmla="*/ 36 w 101"/>
                <a:gd name="T9" fmla="*/ 61 h 82"/>
                <a:gd name="T10" fmla="*/ 43 w 101"/>
                <a:gd name="T11" fmla="*/ 60 h 82"/>
                <a:gd name="T12" fmla="*/ 46 w 101"/>
                <a:gd name="T13" fmla="*/ 62 h 82"/>
                <a:gd name="T14" fmla="*/ 49 w 101"/>
                <a:gd name="T15" fmla="*/ 66 h 82"/>
                <a:gd name="T16" fmla="*/ 50 w 101"/>
                <a:gd name="T17" fmla="*/ 70 h 82"/>
                <a:gd name="T18" fmla="*/ 54 w 101"/>
                <a:gd name="T19" fmla="*/ 66 h 82"/>
                <a:gd name="T20" fmla="*/ 56 w 101"/>
                <a:gd name="T21" fmla="*/ 66 h 82"/>
                <a:gd name="T22" fmla="*/ 53 w 101"/>
                <a:gd name="T23" fmla="*/ 70 h 82"/>
                <a:gd name="T24" fmla="*/ 55 w 101"/>
                <a:gd name="T25" fmla="*/ 69 h 82"/>
                <a:gd name="T26" fmla="*/ 54 w 101"/>
                <a:gd name="T27" fmla="*/ 72 h 82"/>
                <a:gd name="T28" fmla="*/ 55 w 101"/>
                <a:gd name="T29" fmla="*/ 77 h 82"/>
                <a:gd name="T30" fmla="*/ 60 w 101"/>
                <a:gd name="T31" fmla="*/ 80 h 82"/>
                <a:gd name="T32" fmla="*/ 66 w 101"/>
                <a:gd name="T33" fmla="*/ 79 h 82"/>
                <a:gd name="T34" fmla="*/ 70 w 101"/>
                <a:gd name="T35" fmla="*/ 81 h 82"/>
                <a:gd name="T36" fmla="*/ 78 w 101"/>
                <a:gd name="T37" fmla="*/ 79 h 82"/>
                <a:gd name="T38" fmla="*/ 84 w 101"/>
                <a:gd name="T39" fmla="*/ 72 h 82"/>
                <a:gd name="T40" fmla="*/ 91 w 101"/>
                <a:gd name="T41" fmla="*/ 65 h 82"/>
                <a:gd name="T42" fmla="*/ 96 w 101"/>
                <a:gd name="T43" fmla="*/ 59 h 82"/>
                <a:gd name="T44" fmla="*/ 101 w 101"/>
                <a:gd name="T45" fmla="*/ 50 h 82"/>
                <a:gd name="T46" fmla="*/ 101 w 101"/>
                <a:gd name="T47" fmla="*/ 41 h 82"/>
                <a:gd name="T48" fmla="*/ 97 w 101"/>
                <a:gd name="T49" fmla="*/ 34 h 82"/>
                <a:gd name="T50" fmla="*/ 95 w 101"/>
                <a:gd name="T51" fmla="*/ 27 h 82"/>
                <a:gd name="T52" fmla="*/ 90 w 101"/>
                <a:gd name="T53" fmla="*/ 23 h 82"/>
                <a:gd name="T54" fmla="*/ 90 w 101"/>
                <a:gd name="T55" fmla="*/ 14 h 82"/>
                <a:gd name="T56" fmla="*/ 87 w 101"/>
                <a:gd name="T57" fmla="*/ 11 h 82"/>
                <a:gd name="T58" fmla="*/ 86 w 101"/>
                <a:gd name="T59" fmla="*/ 4 h 82"/>
                <a:gd name="T60" fmla="*/ 82 w 101"/>
                <a:gd name="T61" fmla="*/ 4 h 82"/>
                <a:gd name="T62" fmla="*/ 81 w 101"/>
                <a:gd name="T63" fmla="*/ 11 h 82"/>
                <a:gd name="T64" fmla="*/ 76 w 101"/>
                <a:gd name="T65" fmla="*/ 20 h 82"/>
                <a:gd name="T66" fmla="*/ 69 w 101"/>
                <a:gd name="T67" fmla="*/ 15 h 82"/>
                <a:gd name="T68" fmla="*/ 66 w 101"/>
                <a:gd name="T69" fmla="*/ 11 h 82"/>
                <a:gd name="T70" fmla="*/ 69 w 101"/>
                <a:gd name="T71" fmla="*/ 7 h 82"/>
                <a:gd name="T72" fmla="*/ 67 w 101"/>
                <a:gd name="T73" fmla="*/ 3 h 82"/>
                <a:gd name="T74" fmla="*/ 60 w 101"/>
                <a:gd name="T75" fmla="*/ 3 h 82"/>
                <a:gd name="T76" fmla="*/ 58 w 101"/>
                <a:gd name="T77" fmla="*/ 3 h 82"/>
                <a:gd name="T78" fmla="*/ 54 w 101"/>
                <a:gd name="T79" fmla="*/ 6 h 82"/>
                <a:gd name="T80" fmla="*/ 50 w 101"/>
                <a:gd name="T81" fmla="*/ 10 h 82"/>
                <a:gd name="T82" fmla="*/ 47 w 101"/>
                <a:gd name="T83" fmla="*/ 13 h 82"/>
                <a:gd name="T84" fmla="*/ 43 w 101"/>
                <a:gd name="T85" fmla="*/ 9 h 82"/>
                <a:gd name="T86" fmla="*/ 39 w 101"/>
                <a:gd name="T87" fmla="*/ 13 h 82"/>
                <a:gd name="T88" fmla="*/ 35 w 101"/>
                <a:gd name="T89" fmla="*/ 18 h 82"/>
                <a:gd name="T90" fmla="*/ 30 w 101"/>
                <a:gd name="T91" fmla="*/ 20 h 82"/>
                <a:gd name="T92" fmla="*/ 27 w 101"/>
                <a:gd name="T93" fmla="*/ 25 h 82"/>
                <a:gd name="T94" fmla="*/ 21 w 101"/>
                <a:gd name="T95" fmla="*/ 27 h 82"/>
                <a:gd name="T96" fmla="*/ 15 w 101"/>
                <a:gd name="T97" fmla="*/ 29 h 82"/>
                <a:gd name="T98" fmla="*/ 10 w 101"/>
                <a:gd name="T99" fmla="*/ 32 h 82"/>
                <a:gd name="T100" fmla="*/ 7 w 101"/>
                <a:gd name="T101" fmla="*/ 36 h 82"/>
                <a:gd name="T102" fmla="*/ 5 w 101"/>
                <a:gd name="T103" fmla="*/ 41 h 82"/>
                <a:gd name="T104" fmla="*/ 4 w 101"/>
                <a:gd name="T105" fmla="*/ 43 h 82"/>
                <a:gd name="T106" fmla="*/ 4 w 101"/>
                <a:gd name="T107" fmla="*/ 47 h 82"/>
                <a:gd name="T108" fmla="*/ 4 w 101"/>
                <a:gd name="T109" fmla="*/ 55 h 82"/>
                <a:gd name="T110" fmla="*/ 3 w 101"/>
                <a:gd name="T111"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2">
                  <a:moveTo>
                    <a:pt x="1" y="69"/>
                  </a:moveTo>
                  <a:cubicBezTo>
                    <a:pt x="1" y="69"/>
                    <a:pt x="1" y="69"/>
                    <a:pt x="1" y="70"/>
                  </a:cubicBezTo>
                  <a:cubicBezTo>
                    <a:pt x="2" y="70"/>
                    <a:pt x="2" y="70"/>
                    <a:pt x="2" y="70"/>
                  </a:cubicBezTo>
                  <a:cubicBezTo>
                    <a:pt x="3" y="70"/>
                    <a:pt x="4" y="70"/>
                    <a:pt x="4" y="70"/>
                  </a:cubicBezTo>
                  <a:cubicBezTo>
                    <a:pt x="5" y="70"/>
                    <a:pt x="5" y="70"/>
                    <a:pt x="6" y="70"/>
                  </a:cubicBezTo>
                  <a:cubicBezTo>
                    <a:pt x="7" y="70"/>
                    <a:pt x="7" y="70"/>
                    <a:pt x="8" y="69"/>
                  </a:cubicBezTo>
                  <a:cubicBezTo>
                    <a:pt x="8" y="69"/>
                    <a:pt x="8" y="69"/>
                    <a:pt x="8" y="69"/>
                  </a:cubicBezTo>
                  <a:cubicBezTo>
                    <a:pt x="9" y="69"/>
                    <a:pt x="9" y="69"/>
                    <a:pt x="9" y="68"/>
                  </a:cubicBezTo>
                  <a:cubicBezTo>
                    <a:pt x="10" y="68"/>
                    <a:pt x="10" y="68"/>
                    <a:pt x="11" y="68"/>
                  </a:cubicBezTo>
                  <a:cubicBezTo>
                    <a:pt x="11" y="68"/>
                    <a:pt x="11" y="68"/>
                    <a:pt x="11" y="68"/>
                  </a:cubicBezTo>
                  <a:cubicBezTo>
                    <a:pt x="11" y="67"/>
                    <a:pt x="12" y="67"/>
                    <a:pt x="12" y="67"/>
                  </a:cubicBezTo>
                  <a:cubicBezTo>
                    <a:pt x="12" y="67"/>
                    <a:pt x="12" y="67"/>
                    <a:pt x="13" y="67"/>
                  </a:cubicBezTo>
                  <a:cubicBezTo>
                    <a:pt x="13" y="67"/>
                    <a:pt x="14" y="67"/>
                    <a:pt x="14" y="67"/>
                  </a:cubicBezTo>
                  <a:cubicBezTo>
                    <a:pt x="15" y="67"/>
                    <a:pt x="15" y="67"/>
                    <a:pt x="16" y="67"/>
                  </a:cubicBezTo>
                  <a:cubicBezTo>
                    <a:pt x="17" y="67"/>
                    <a:pt x="17" y="67"/>
                    <a:pt x="18" y="67"/>
                  </a:cubicBezTo>
                  <a:cubicBezTo>
                    <a:pt x="18" y="67"/>
                    <a:pt x="19" y="67"/>
                    <a:pt x="19" y="67"/>
                  </a:cubicBezTo>
                  <a:cubicBezTo>
                    <a:pt x="20" y="67"/>
                    <a:pt x="20" y="67"/>
                    <a:pt x="21" y="67"/>
                  </a:cubicBezTo>
                  <a:cubicBezTo>
                    <a:pt x="21" y="67"/>
                    <a:pt x="21" y="67"/>
                    <a:pt x="22" y="66"/>
                  </a:cubicBezTo>
                  <a:cubicBezTo>
                    <a:pt x="22" y="66"/>
                    <a:pt x="23" y="66"/>
                    <a:pt x="23" y="65"/>
                  </a:cubicBezTo>
                  <a:cubicBezTo>
                    <a:pt x="23" y="65"/>
                    <a:pt x="24" y="65"/>
                    <a:pt x="24" y="64"/>
                  </a:cubicBezTo>
                  <a:cubicBezTo>
                    <a:pt x="25" y="64"/>
                    <a:pt x="25" y="64"/>
                    <a:pt x="25" y="64"/>
                  </a:cubicBezTo>
                  <a:cubicBezTo>
                    <a:pt x="26" y="64"/>
                    <a:pt x="26" y="64"/>
                    <a:pt x="26" y="63"/>
                  </a:cubicBezTo>
                  <a:cubicBezTo>
                    <a:pt x="26" y="63"/>
                    <a:pt x="27" y="63"/>
                    <a:pt x="27" y="63"/>
                  </a:cubicBezTo>
                  <a:cubicBezTo>
                    <a:pt x="28" y="63"/>
                    <a:pt x="28" y="63"/>
                    <a:pt x="28" y="62"/>
                  </a:cubicBezTo>
                  <a:cubicBezTo>
                    <a:pt x="29" y="62"/>
                    <a:pt x="29" y="62"/>
                    <a:pt x="29" y="62"/>
                  </a:cubicBezTo>
                  <a:cubicBezTo>
                    <a:pt x="30" y="62"/>
                    <a:pt x="30" y="62"/>
                    <a:pt x="31" y="62"/>
                  </a:cubicBezTo>
                  <a:cubicBezTo>
                    <a:pt x="31" y="62"/>
                    <a:pt x="31" y="63"/>
                    <a:pt x="32" y="63"/>
                  </a:cubicBezTo>
                  <a:cubicBezTo>
                    <a:pt x="32" y="63"/>
                    <a:pt x="32" y="63"/>
                    <a:pt x="33" y="63"/>
                  </a:cubicBezTo>
                  <a:cubicBezTo>
                    <a:pt x="34" y="63"/>
                    <a:pt x="34" y="62"/>
                    <a:pt x="35" y="62"/>
                  </a:cubicBezTo>
                  <a:cubicBezTo>
                    <a:pt x="35" y="62"/>
                    <a:pt x="35" y="62"/>
                    <a:pt x="36" y="61"/>
                  </a:cubicBezTo>
                  <a:cubicBezTo>
                    <a:pt x="36" y="61"/>
                    <a:pt x="36" y="61"/>
                    <a:pt x="36" y="61"/>
                  </a:cubicBezTo>
                  <a:cubicBezTo>
                    <a:pt x="36" y="61"/>
                    <a:pt x="37" y="61"/>
                    <a:pt x="37" y="61"/>
                  </a:cubicBezTo>
                  <a:cubicBezTo>
                    <a:pt x="38" y="61"/>
                    <a:pt x="38" y="61"/>
                    <a:pt x="38" y="61"/>
                  </a:cubicBezTo>
                  <a:cubicBezTo>
                    <a:pt x="39" y="61"/>
                    <a:pt x="39" y="61"/>
                    <a:pt x="40" y="61"/>
                  </a:cubicBezTo>
                  <a:cubicBezTo>
                    <a:pt x="40" y="61"/>
                    <a:pt x="41" y="61"/>
                    <a:pt x="41" y="61"/>
                  </a:cubicBezTo>
                  <a:cubicBezTo>
                    <a:pt x="42" y="61"/>
                    <a:pt x="42" y="60"/>
                    <a:pt x="43" y="60"/>
                  </a:cubicBezTo>
                  <a:cubicBezTo>
                    <a:pt x="43" y="60"/>
                    <a:pt x="43" y="61"/>
                    <a:pt x="44" y="61"/>
                  </a:cubicBezTo>
                  <a:cubicBezTo>
                    <a:pt x="44" y="61"/>
                    <a:pt x="44" y="61"/>
                    <a:pt x="44" y="61"/>
                  </a:cubicBezTo>
                  <a:cubicBezTo>
                    <a:pt x="44" y="62"/>
                    <a:pt x="44" y="62"/>
                    <a:pt x="44" y="62"/>
                  </a:cubicBezTo>
                  <a:cubicBezTo>
                    <a:pt x="44" y="62"/>
                    <a:pt x="44" y="62"/>
                    <a:pt x="45" y="62"/>
                  </a:cubicBezTo>
                  <a:cubicBezTo>
                    <a:pt x="45" y="62"/>
                    <a:pt x="45" y="62"/>
                    <a:pt x="46" y="62"/>
                  </a:cubicBezTo>
                  <a:cubicBezTo>
                    <a:pt x="46" y="62"/>
                    <a:pt x="46" y="62"/>
                    <a:pt x="46" y="62"/>
                  </a:cubicBezTo>
                  <a:cubicBezTo>
                    <a:pt x="47" y="62"/>
                    <a:pt x="48" y="62"/>
                    <a:pt x="48" y="62"/>
                  </a:cubicBezTo>
                  <a:cubicBezTo>
                    <a:pt x="48" y="63"/>
                    <a:pt x="48" y="63"/>
                    <a:pt x="48" y="63"/>
                  </a:cubicBezTo>
                  <a:cubicBezTo>
                    <a:pt x="49" y="64"/>
                    <a:pt x="49" y="64"/>
                    <a:pt x="49" y="64"/>
                  </a:cubicBezTo>
                  <a:cubicBezTo>
                    <a:pt x="49" y="64"/>
                    <a:pt x="49" y="64"/>
                    <a:pt x="49" y="65"/>
                  </a:cubicBezTo>
                  <a:cubicBezTo>
                    <a:pt x="49" y="65"/>
                    <a:pt x="49" y="65"/>
                    <a:pt x="49" y="65"/>
                  </a:cubicBezTo>
                  <a:cubicBezTo>
                    <a:pt x="49" y="66"/>
                    <a:pt x="49" y="66"/>
                    <a:pt x="49" y="66"/>
                  </a:cubicBezTo>
                  <a:cubicBezTo>
                    <a:pt x="49" y="67"/>
                    <a:pt x="49" y="67"/>
                    <a:pt x="49" y="67"/>
                  </a:cubicBezTo>
                  <a:cubicBezTo>
                    <a:pt x="49" y="67"/>
                    <a:pt x="49" y="67"/>
                    <a:pt x="49" y="68"/>
                  </a:cubicBezTo>
                  <a:cubicBezTo>
                    <a:pt x="49" y="68"/>
                    <a:pt x="49" y="68"/>
                    <a:pt x="49" y="68"/>
                  </a:cubicBezTo>
                  <a:cubicBezTo>
                    <a:pt x="49" y="69"/>
                    <a:pt x="49" y="69"/>
                    <a:pt x="49" y="69"/>
                  </a:cubicBezTo>
                  <a:cubicBezTo>
                    <a:pt x="49" y="70"/>
                    <a:pt x="49" y="70"/>
                    <a:pt x="49" y="70"/>
                  </a:cubicBezTo>
                  <a:cubicBezTo>
                    <a:pt x="50" y="70"/>
                    <a:pt x="50" y="70"/>
                    <a:pt x="50" y="70"/>
                  </a:cubicBezTo>
                  <a:cubicBezTo>
                    <a:pt x="50" y="69"/>
                    <a:pt x="51" y="69"/>
                    <a:pt x="51" y="69"/>
                  </a:cubicBezTo>
                  <a:cubicBezTo>
                    <a:pt x="51" y="69"/>
                    <a:pt x="51" y="69"/>
                    <a:pt x="52" y="68"/>
                  </a:cubicBezTo>
                  <a:cubicBezTo>
                    <a:pt x="52" y="68"/>
                    <a:pt x="51" y="68"/>
                    <a:pt x="52" y="68"/>
                  </a:cubicBezTo>
                  <a:cubicBezTo>
                    <a:pt x="52" y="67"/>
                    <a:pt x="52" y="67"/>
                    <a:pt x="52" y="67"/>
                  </a:cubicBezTo>
                  <a:cubicBezTo>
                    <a:pt x="53" y="67"/>
                    <a:pt x="53" y="67"/>
                    <a:pt x="53" y="67"/>
                  </a:cubicBezTo>
                  <a:cubicBezTo>
                    <a:pt x="54" y="67"/>
                    <a:pt x="54" y="67"/>
                    <a:pt x="54" y="66"/>
                  </a:cubicBezTo>
                  <a:cubicBezTo>
                    <a:pt x="54" y="66"/>
                    <a:pt x="55" y="66"/>
                    <a:pt x="55" y="66"/>
                  </a:cubicBezTo>
                  <a:cubicBezTo>
                    <a:pt x="55" y="66"/>
                    <a:pt x="55" y="65"/>
                    <a:pt x="55" y="65"/>
                  </a:cubicBezTo>
                  <a:cubicBezTo>
                    <a:pt x="55" y="65"/>
                    <a:pt x="56" y="65"/>
                    <a:pt x="56" y="65"/>
                  </a:cubicBezTo>
                  <a:cubicBezTo>
                    <a:pt x="57" y="65"/>
                    <a:pt x="57" y="64"/>
                    <a:pt x="57" y="65"/>
                  </a:cubicBezTo>
                  <a:cubicBezTo>
                    <a:pt x="57" y="65"/>
                    <a:pt x="57" y="65"/>
                    <a:pt x="56" y="65"/>
                  </a:cubicBezTo>
                  <a:cubicBezTo>
                    <a:pt x="56" y="66"/>
                    <a:pt x="57" y="66"/>
                    <a:pt x="56" y="66"/>
                  </a:cubicBezTo>
                  <a:cubicBezTo>
                    <a:pt x="56" y="66"/>
                    <a:pt x="56" y="67"/>
                    <a:pt x="56" y="67"/>
                  </a:cubicBezTo>
                  <a:cubicBezTo>
                    <a:pt x="56" y="67"/>
                    <a:pt x="55" y="67"/>
                    <a:pt x="55" y="67"/>
                  </a:cubicBezTo>
                  <a:cubicBezTo>
                    <a:pt x="55" y="68"/>
                    <a:pt x="55" y="68"/>
                    <a:pt x="54" y="68"/>
                  </a:cubicBezTo>
                  <a:cubicBezTo>
                    <a:pt x="54" y="68"/>
                    <a:pt x="54" y="68"/>
                    <a:pt x="54" y="69"/>
                  </a:cubicBezTo>
                  <a:cubicBezTo>
                    <a:pt x="54" y="69"/>
                    <a:pt x="54" y="69"/>
                    <a:pt x="54" y="69"/>
                  </a:cubicBezTo>
                  <a:cubicBezTo>
                    <a:pt x="53" y="70"/>
                    <a:pt x="53" y="70"/>
                    <a:pt x="53" y="70"/>
                  </a:cubicBezTo>
                  <a:cubicBezTo>
                    <a:pt x="53" y="70"/>
                    <a:pt x="52" y="70"/>
                    <a:pt x="52" y="70"/>
                  </a:cubicBezTo>
                  <a:cubicBezTo>
                    <a:pt x="52" y="71"/>
                    <a:pt x="52" y="71"/>
                    <a:pt x="52" y="71"/>
                  </a:cubicBezTo>
                  <a:cubicBezTo>
                    <a:pt x="52" y="71"/>
                    <a:pt x="52" y="71"/>
                    <a:pt x="53" y="71"/>
                  </a:cubicBezTo>
                  <a:cubicBezTo>
                    <a:pt x="53" y="71"/>
                    <a:pt x="53" y="71"/>
                    <a:pt x="54" y="71"/>
                  </a:cubicBezTo>
                  <a:cubicBezTo>
                    <a:pt x="54" y="71"/>
                    <a:pt x="54" y="71"/>
                    <a:pt x="54" y="70"/>
                  </a:cubicBezTo>
                  <a:cubicBezTo>
                    <a:pt x="55" y="70"/>
                    <a:pt x="55" y="70"/>
                    <a:pt x="55" y="69"/>
                  </a:cubicBezTo>
                  <a:cubicBezTo>
                    <a:pt x="55" y="69"/>
                    <a:pt x="55" y="69"/>
                    <a:pt x="56" y="69"/>
                  </a:cubicBezTo>
                  <a:cubicBezTo>
                    <a:pt x="56" y="69"/>
                    <a:pt x="56" y="69"/>
                    <a:pt x="56" y="70"/>
                  </a:cubicBezTo>
                  <a:cubicBezTo>
                    <a:pt x="56" y="70"/>
                    <a:pt x="56" y="70"/>
                    <a:pt x="56" y="71"/>
                  </a:cubicBezTo>
                  <a:cubicBezTo>
                    <a:pt x="55" y="71"/>
                    <a:pt x="55" y="71"/>
                    <a:pt x="55" y="71"/>
                  </a:cubicBezTo>
                  <a:cubicBezTo>
                    <a:pt x="55" y="72"/>
                    <a:pt x="55" y="72"/>
                    <a:pt x="55" y="72"/>
                  </a:cubicBezTo>
                  <a:cubicBezTo>
                    <a:pt x="55" y="72"/>
                    <a:pt x="54" y="72"/>
                    <a:pt x="54" y="72"/>
                  </a:cubicBezTo>
                  <a:cubicBezTo>
                    <a:pt x="55" y="73"/>
                    <a:pt x="55" y="72"/>
                    <a:pt x="56" y="72"/>
                  </a:cubicBezTo>
                  <a:cubicBezTo>
                    <a:pt x="56" y="72"/>
                    <a:pt x="56" y="72"/>
                    <a:pt x="56" y="73"/>
                  </a:cubicBezTo>
                  <a:cubicBezTo>
                    <a:pt x="56" y="73"/>
                    <a:pt x="56" y="74"/>
                    <a:pt x="56" y="74"/>
                  </a:cubicBezTo>
                  <a:cubicBezTo>
                    <a:pt x="56" y="75"/>
                    <a:pt x="56" y="75"/>
                    <a:pt x="55" y="75"/>
                  </a:cubicBezTo>
                  <a:cubicBezTo>
                    <a:pt x="55" y="75"/>
                    <a:pt x="55" y="75"/>
                    <a:pt x="55" y="76"/>
                  </a:cubicBezTo>
                  <a:cubicBezTo>
                    <a:pt x="55" y="76"/>
                    <a:pt x="55" y="76"/>
                    <a:pt x="55" y="77"/>
                  </a:cubicBezTo>
                  <a:cubicBezTo>
                    <a:pt x="55" y="77"/>
                    <a:pt x="56" y="77"/>
                    <a:pt x="56" y="78"/>
                  </a:cubicBezTo>
                  <a:cubicBezTo>
                    <a:pt x="56" y="78"/>
                    <a:pt x="56" y="79"/>
                    <a:pt x="56" y="79"/>
                  </a:cubicBezTo>
                  <a:cubicBezTo>
                    <a:pt x="56" y="79"/>
                    <a:pt x="57" y="79"/>
                    <a:pt x="57" y="80"/>
                  </a:cubicBezTo>
                  <a:cubicBezTo>
                    <a:pt x="57" y="80"/>
                    <a:pt x="58" y="80"/>
                    <a:pt x="58" y="80"/>
                  </a:cubicBezTo>
                  <a:cubicBezTo>
                    <a:pt x="58" y="80"/>
                    <a:pt x="59" y="80"/>
                    <a:pt x="59" y="80"/>
                  </a:cubicBezTo>
                  <a:cubicBezTo>
                    <a:pt x="60" y="80"/>
                    <a:pt x="60" y="80"/>
                    <a:pt x="60" y="80"/>
                  </a:cubicBezTo>
                  <a:cubicBezTo>
                    <a:pt x="60" y="81"/>
                    <a:pt x="61" y="81"/>
                    <a:pt x="61" y="81"/>
                  </a:cubicBezTo>
                  <a:cubicBezTo>
                    <a:pt x="61" y="81"/>
                    <a:pt x="62" y="82"/>
                    <a:pt x="62" y="81"/>
                  </a:cubicBezTo>
                  <a:cubicBezTo>
                    <a:pt x="63" y="81"/>
                    <a:pt x="63" y="81"/>
                    <a:pt x="63" y="81"/>
                  </a:cubicBezTo>
                  <a:cubicBezTo>
                    <a:pt x="63" y="80"/>
                    <a:pt x="63" y="80"/>
                    <a:pt x="64" y="80"/>
                  </a:cubicBezTo>
                  <a:cubicBezTo>
                    <a:pt x="64" y="80"/>
                    <a:pt x="65" y="80"/>
                    <a:pt x="65" y="80"/>
                  </a:cubicBezTo>
                  <a:cubicBezTo>
                    <a:pt x="65" y="80"/>
                    <a:pt x="65" y="80"/>
                    <a:pt x="66" y="79"/>
                  </a:cubicBezTo>
                  <a:cubicBezTo>
                    <a:pt x="66" y="79"/>
                    <a:pt x="66" y="79"/>
                    <a:pt x="67" y="79"/>
                  </a:cubicBezTo>
                  <a:cubicBezTo>
                    <a:pt x="67" y="79"/>
                    <a:pt x="67" y="80"/>
                    <a:pt x="67" y="80"/>
                  </a:cubicBezTo>
                  <a:cubicBezTo>
                    <a:pt x="67" y="80"/>
                    <a:pt x="67" y="81"/>
                    <a:pt x="67" y="81"/>
                  </a:cubicBezTo>
                  <a:cubicBezTo>
                    <a:pt x="67" y="81"/>
                    <a:pt x="67" y="81"/>
                    <a:pt x="68" y="82"/>
                  </a:cubicBezTo>
                  <a:cubicBezTo>
                    <a:pt x="68" y="82"/>
                    <a:pt x="68" y="82"/>
                    <a:pt x="69" y="82"/>
                  </a:cubicBezTo>
                  <a:cubicBezTo>
                    <a:pt x="69" y="82"/>
                    <a:pt x="70" y="81"/>
                    <a:pt x="70" y="81"/>
                  </a:cubicBezTo>
                  <a:cubicBezTo>
                    <a:pt x="70" y="81"/>
                    <a:pt x="71" y="81"/>
                    <a:pt x="71" y="80"/>
                  </a:cubicBezTo>
                  <a:cubicBezTo>
                    <a:pt x="72" y="80"/>
                    <a:pt x="72" y="80"/>
                    <a:pt x="72" y="80"/>
                  </a:cubicBezTo>
                  <a:cubicBezTo>
                    <a:pt x="73" y="80"/>
                    <a:pt x="72" y="79"/>
                    <a:pt x="73" y="79"/>
                  </a:cubicBezTo>
                  <a:cubicBezTo>
                    <a:pt x="73" y="79"/>
                    <a:pt x="74" y="79"/>
                    <a:pt x="74" y="79"/>
                  </a:cubicBezTo>
                  <a:cubicBezTo>
                    <a:pt x="75" y="78"/>
                    <a:pt x="75" y="78"/>
                    <a:pt x="76" y="78"/>
                  </a:cubicBezTo>
                  <a:cubicBezTo>
                    <a:pt x="77" y="78"/>
                    <a:pt x="77" y="79"/>
                    <a:pt x="78" y="79"/>
                  </a:cubicBezTo>
                  <a:cubicBezTo>
                    <a:pt x="78" y="79"/>
                    <a:pt x="78" y="79"/>
                    <a:pt x="79" y="78"/>
                  </a:cubicBezTo>
                  <a:cubicBezTo>
                    <a:pt x="79" y="78"/>
                    <a:pt x="79" y="78"/>
                    <a:pt x="79" y="77"/>
                  </a:cubicBezTo>
                  <a:cubicBezTo>
                    <a:pt x="80" y="77"/>
                    <a:pt x="80" y="76"/>
                    <a:pt x="81" y="75"/>
                  </a:cubicBezTo>
                  <a:cubicBezTo>
                    <a:pt x="81" y="74"/>
                    <a:pt x="82" y="74"/>
                    <a:pt x="82" y="74"/>
                  </a:cubicBezTo>
                  <a:cubicBezTo>
                    <a:pt x="83" y="74"/>
                    <a:pt x="83" y="73"/>
                    <a:pt x="83" y="73"/>
                  </a:cubicBezTo>
                  <a:cubicBezTo>
                    <a:pt x="83" y="72"/>
                    <a:pt x="84" y="72"/>
                    <a:pt x="84" y="72"/>
                  </a:cubicBezTo>
                  <a:cubicBezTo>
                    <a:pt x="84" y="72"/>
                    <a:pt x="84" y="72"/>
                    <a:pt x="84" y="72"/>
                  </a:cubicBezTo>
                  <a:cubicBezTo>
                    <a:pt x="85" y="71"/>
                    <a:pt x="85" y="71"/>
                    <a:pt x="85" y="70"/>
                  </a:cubicBezTo>
                  <a:cubicBezTo>
                    <a:pt x="86" y="70"/>
                    <a:pt x="86" y="69"/>
                    <a:pt x="87" y="69"/>
                  </a:cubicBezTo>
                  <a:cubicBezTo>
                    <a:pt x="87" y="68"/>
                    <a:pt x="87" y="68"/>
                    <a:pt x="88" y="67"/>
                  </a:cubicBezTo>
                  <a:cubicBezTo>
                    <a:pt x="89" y="66"/>
                    <a:pt x="89" y="66"/>
                    <a:pt x="89" y="65"/>
                  </a:cubicBezTo>
                  <a:cubicBezTo>
                    <a:pt x="90" y="65"/>
                    <a:pt x="90" y="65"/>
                    <a:pt x="91" y="65"/>
                  </a:cubicBezTo>
                  <a:cubicBezTo>
                    <a:pt x="91" y="64"/>
                    <a:pt x="91" y="64"/>
                    <a:pt x="92" y="64"/>
                  </a:cubicBezTo>
                  <a:cubicBezTo>
                    <a:pt x="92" y="63"/>
                    <a:pt x="92" y="63"/>
                    <a:pt x="93" y="63"/>
                  </a:cubicBezTo>
                  <a:cubicBezTo>
                    <a:pt x="93" y="62"/>
                    <a:pt x="93" y="62"/>
                    <a:pt x="94" y="62"/>
                  </a:cubicBezTo>
                  <a:cubicBezTo>
                    <a:pt x="94" y="62"/>
                    <a:pt x="94" y="62"/>
                    <a:pt x="94" y="61"/>
                  </a:cubicBezTo>
                  <a:cubicBezTo>
                    <a:pt x="94" y="61"/>
                    <a:pt x="95" y="61"/>
                    <a:pt x="95" y="60"/>
                  </a:cubicBezTo>
                  <a:cubicBezTo>
                    <a:pt x="96" y="60"/>
                    <a:pt x="96" y="59"/>
                    <a:pt x="96" y="59"/>
                  </a:cubicBezTo>
                  <a:cubicBezTo>
                    <a:pt x="97" y="58"/>
                    <a:pt x="97" y="58"/>
                    <a:pt x="98" y="57"/>
                  </a:cubicBezTo>
                  <a:cubicBezTo>
                    <a:pt x="98" y="57"/>
                    <a:pt x="98" y="56"/>
                    <a:pt x="98" y="56"/>
                  </a:cubicBezTo>
                  <a:cubicBezTo>
                    <a:pt x="99" y="55"/>
                    <a:pt x="98" y="55"/>
                    <a:pt x="99" y="54"/>
                  </a:cubicBezTo>
                  <a:cubicBezTo>
                    <a:pt x="99" y="54"/>
                    <a:pt x="100" y="54"/>
                    <a:pt x="100" y="53"/>
                  </a:cubicBezTo>
                  <a:cubicBezTo>
                    <a:pt x="100" y="53"/>
                    <a:pt x="100" y="52"/>
                    <a:pt x="101" y="52"/>
                  </a:cubicBezTo>
                  <a:cubicBezTo>
                    <a:pt x="101" y="51"/>
                    <a:pt x="101" y="51"/>
                    <a:pt x="101" y="50"/>
                  </a:cubicBezTo>
                  <a:cubicBezTo>
                    <a:pt x="101" y="49"/>
                    <a:pt x="101" y="49"/>
                    <a:pt x="101" y="48"/>
                  </a:cubicBezTo>
                  <a:cubicBezTo>
                    <a:pt x="101" y="48"/>
                    <a:pt x="101" y="47"/>
                    <a:pt x="101" y="47"/>
                  </a:cubicBezTo>
                  <a:cubicBezTo>
                    <a:pt x="101" y="46"/>
                    <a:pt x="101" y="46"/>
                    <a:pt x="101" y="45"/>
                  </a:cubicBezTo>
                  <a:cubicBezTo>
                    <a:pt x="101" y="45"/>
                    <a:pt x="101" y="44"/>
                    <a:pt x="101" y="43"/>
                  </a:cubicBezTo>
                  <a:cubicBezTo>
                    <a:pt x="101" y="42"/>
                    <a:pt x="101" y="42"/>
                    <a:pt x="101" y="41"/>
                  </a:cubicBezTo>
                  <a:cubicBezTo>
                    <a:pt x="101" y="41"/>
                    <a:pt x="101" y="41"/>
                    <a:pt x="101" y="41"/>
                  </a:cubicBezTo>
                  <a:cubicBezTo>
                    <a:pt x="101" y="41"/>
                    <a:pt x="101" y="41"/>
                    <a:pt x="101" y="40"/>
                  </a:cubicBezTo>
                  <a:cubicBezTo>
                    <a:pt x="100" y="40"/>
                    <a:pt x="100" y="39"/>
                    <a:pt x="100" y="39"/>
                  </a:cubicBezTo>
                  <a:cubicBezTo>
                    <a:pt x="99" y="38"/>
                    <a:pt x="98" y="38"/>
                    <a:pt x="98" y="37"/>
                  </a:cubicBezTo>
                  <a:cubicBezTo>
                    <a:pt x="98" y="37"/>
                    <a:pt x="98" y="36"/>
                    <a:pt x="98" y="36"/>
                  </a:cubicBezTo>
                  <a:cubicBezTo>
                    <a:pt x="99" y="35"/>
                    <a:pt x="99" y="35"/>
                    <a:pt x="98" y="34"/>
                  </a:cubicBezTo>
                  <a:cubicBezTo>
                    <a:pt x="98" y="34"/>
                    <a:pt x="98" y="34"/>
                    <a:pt x="97" y="34"/>
                  </a:cubicBezTo>
                  <a:cubicBezTo>
                    <a:pt x="97" y="34"/>
                    <a:pt x="97" y="34"/>
                    <a:pt x="96" y="34"/>
                  </a:cubicBezTo>
                  <a:cubicBezTo>
                    <a:pt x="96" y="33"/>
                    <a:pt x="96" y="33"/>
                    <a:pt x="96" y="32"/>
                  </a:cubicBezTo>
                  <a:cubicBezTo>
                    <a:pt x="96" y="32"/>
                    <a:pt x="96" y="31"/>
                    <a:pt x="96" y="31"/>
                  </a:cubicBezTo>
                  <a:cubicBezTo>
                    <a:pt x="95" y="30"/>
                    <a:pt x="95" y="30"/>
                    <a:pt x="95" y="30"/>
                  </a:cubicBezTo>
                  <a:cubicBezTo>
                    <a:pt x="95" y="29"/>
                    <a:pt x="95" y="29"/>
                    <a:pt x="95" y="28"/>
                  </a:cubicBezTo>
                  <a:cubicBezTo>
                    <a:pt x="95" y="28"/>
                    <a:pt x="95" y="28"/>
                    <a:pt x="95" y="27"/>
                  </a:cubicBezTo>
                  <a:cubicBezTo>
                    <a:pt x="95" y="27"/>
                    <a:pt x="94" y="27"/>
                    <a:pt x="94" y="27"/>
                  </a:cubicBezTo>
                  <a:cubicBezTo>
                    <a:pt x="94" y="27"/>
                    <a:pt x="93" y="27"/>
                    <a:pt x="93" y="26"/>
                  </a:cubicBezTo>
                  <a:cubicBezTo>
                    <a:pt x="93" y="26"/>
                    <a:pt x="93" y="26"/>
                    <a:pt x="93" y="25"/>
                  </a:cubicBezTo>
                  <a:cubicBezTo>
                    <a:pt x="92" y="25"/>
                    <a:pt x="92" y="25"/>
                    <a:pt x="92" y="25"/>
                  </a:cubicBezTo>
                  <a:cubicBezTo>
                    <a:pt x="91" y="25"/>
                    <a:pt x="91" y="25"/>
                    <a:pt x="91" y="24"/>
                  </a:cubicBezTo>
                  <a:cubicBezTo>
                    <a:pt x="90" y="24"/>
                    <a:pt x="90" y="24"/>
                    <a:pt x="90" y="23"/>
                  </a:cubicBezTo>
                  <a:cubicBezTo>
                    <a:pt x="90" y="23"/>
                    <a:pt x="90" y="22"/>
                    <a:pt x="90" y="21"/>
                  </a:cubicBezTo>
                  <a:cubicBezTo>
                    <a:pt x="90" y="21"/>
                    <a:pt x="90" y="21"/>
                    <a:pt x="90" y="21"/>
                  </a:cubicBezTo>
                  <a:cubicBezTo>
                    <a:pt x="90" y="20"/>
                    <a:pt x="90" y="20"/>
                    <a:pt x="90" y="19"/>
                  </a:cubicBezTo>
                  <a:cubicBezTo>
                    <a:pt x="90" y="19"/>
                    <a:pt x="90" y="19"/>
                    <a:pt x="90" y="18"/>
                  </a:cubicBezTo>
                  <a:cubicBezTo>
                    <a:pt x="90" y="18"/>
                    <a:pt x="90" y="17"/>
                    <a:pt x="90" y="17"/>
                  </a:cubicBezTo>
                  <a:cubicBezTo>
                    <a:pt x="90" y="16"/>
                    <a:pt x="90" y="15"/>
                    <a:pt x="90" y="14"/>
                  </a:cubicBezTo>
                  <a:cubicBezTo>
                    <a:pt x="90" y="13"/>
                    <a:pt x="90" y="13"/>
                    <a:pt x="90" y="12"/>
                  </a:cubicBezTo>
                  <a:cubicBezTo>
                    <a:pt x="89" y="12"/>
                    <a:pt x="89" y="12"/>
                    <a:pt x="89" y="11"/>
                  </a:cubicBezTo>
                  <a:cubicBezTo>
                    <a:pt x="89" y="11"/>
                    <a:pt x="89" y="11"/>
                    <a:pt x="89" y="11"/>
                  </a:cubicBezTo>
                  <a:cubicBezTo>
                    <a:pt x="89" y="10"/>
                    <a:pt x="89" y="10"/>
                    <a:pt x="88" y="10"/>
                  </a:cubicBezTo>
                  <a:cubicBezTo>
                    <a:pt x="88" y="10"/>
                    <a:pt x="88" y="10"/>
                    <a:pt x="87" y="11"/>
                  </a:cubicBezTo>
                  <a:cubicBezTo>
                    <a:pt x="87" y="11"/>
                    <a:pt x="87" y="11"/>
                    <a:pt x="87" y="11"/>
                  </a:cubicBezTo>
                  <a:cubicBezTo>
                    <a:pt x="87" y="11"/>
                    <a:pt x="86" y="11"/>
                    <a:pt x="86" y="11"/>
                  </a:cubicBezTo>
                  <a:cubicBezTo>
                    <a:pt x="86" y="11"/>
                    <a:pt x="86" y="11"/>
                    <a:pt x="86" y="11"/>
                  </a:cubicBezTo>
                  <a:cubicBezTo>
                    <a:pt x="86" y="10"/>
                    <a:pt x="86" y="10"/>
                    <a:pt x="86" y="9"/>
                  </a:cubicBezTo>
                  <a:cubicBezTo>
                    <a:pt x="86" y="9"/>
                    <a:pt x="86" y="8"/>
                    <a:pt x="86" y="7"/>
                  </a:cubicBezTo>
                  <a:cubicBezTo>
                    <a:pt x="86" y="7"/>
                    <a:pt x="86" y="6"/>
                    <a:pt x="86" y="5"/>
                  </a:cubicBezTo>
                  <a:cubicBezTo>
                    <a:pt x="86" y="5"/>
                    <a:pt x="86" y="4"/>
                    <a:pt x="86" y="4"/>
                  </a:cubicBezTo>
                  <a:cubicBezTo>
                    <a:pt x="86" y="3"/>
                    <a:pt x="85" y="3"/>
                    <a:pt x="85" y="3"/>
                  </a:cubicBezTo>
                  <a:cubicBezTo>
                    <a:pt x="85" y="2"/>
                    <a:pt x="86" y="1"/>
                    <a:pt x="85" y="1"/>
                  </a:cubicBezTo>
                  <a:cubicBezTo>
                    <a:pt x="85" y="0"/>
                    <a:pt x="84" y="0"/>
                    <a:pt x="84" y="0"/>
                  </a:cubicBezTo>
                  <a:cubicBezTo>
                    <a:pt x="83" y="1"/>
                    <a:pt x="83" y="1"/>
                    <a:pt x="83" y="2"/>
                  </a:cubicBezTo>
                  <a:cubicBezTo>
                    <a:pt x="83" y="2"/>
                    <a:pt x="83" y="2"/>
                    <a:pt x="83" y="3"/>
                  </a:cubicBezTo>
                  <a:cubicBezTo>
                    <a:pt x="83" y="3"/>
                    <a:pt x="82" y="4"/>
                    <a:pt x="82" y="4"/>
                  </a:cubicBezTo>
                  <a:cubicBezTo>
                    <a:pt x="82" y="5"/>
                    <a:pt x="82" y="5"/>
                    <a:pt x="82" y="6"/>
                  </a:cubicBezTo>
                  <a:cubicBezTo>
                    <a:pt x="82" y="7"/>
                    <a:pt x="82" y="7"/>
                    <a:pt x="82" y="8"/>
                  </a:cubicBezTo>
                  <a:cubicBezTo>
                    <a:pt x="81" y="9"/>
                    <a:pt x="81" y="9"/>
                    <a:pt x="81" y="9"/>
                  </a:cubicBezTo>
                  <a:cubicBezTo>
                    <a:pt x="81" y="10"/>
                    <a:pt x="81" y="10"/>
                    <a:pt x="81" y="10"/>
                  </a:cubicBezTo>
                  <a:cubicBezTo>
                    <a:pt x="81" y="10"/>
                    <a:pt x="81" y="10"/>
                    <a:pt x="81" y="11"/>
                  </a:cubicBezTo>
                  <a:cubicBezTo>
                    <a:pt x="81" y="11"/>
                    <a:pt x="81" y="11"/>
                    <a:pt x="81" y="11"/>
                  </a:cubicBezTo>
                  <a:cubicBezTo>
                    <a:pt x="80" y="12"/>
                    <a:pt x="80" y="12"/>
                    <a:pt x="80" y="13"/>
                  </a:cubicBezTo>
                  <a:cubicBezTo>
                    <a:pt x="80" y="14"/>
                    <a:pt x="80" y="14"/>
                    <a:pt x="79" y="15"/>
                  </a:cubicBezTo>
                  <a:cubicBezTo>
                    <a:pt x="79" y="16"/>
                    <a:pt x="79" y="16"/>
                    <a:pt x="79" y="17"/>
                  </a:cubicBezTo>
                  <a:cubicBezTo>
                    <a:pt x="79" y="17"/>
                    <a:pt x="79" y="18"/>
                    <a:pt x="79" y="19"/>
                  </a:cubicBezTo>
                  <a:cubicBezTo>
                    <a:pt x="78" y="19"/>
                    <a:pt x="78" y="19"/>
                    <a:pt x="77" y="20"/>
                  </a:cubicBezTo>
                  <a:cubicBezTo>
                    <a:pt x="77" y="20"/>
                    <a:pt x="76" y="20"/>
                    <a:pt x="76" y="20"/>
                  </a:cubicBezTo>
                  <a:cubicBezTo>
                    <a:pt x="75" y="20"/>
                    <a:pt x="75" y="20"/>
                    <a:pt x="74" y="20"/>
                  </a:cubicBezTo>
                  <a:cubicBezTo>
                    <a:pt x="74" y="20"/>
                    <a:pt x="74" y="19"/>
                    <a:pt x="73" y="19"/>
                  </a:cubicBezTo>
                  <a:cubicBezTo>
                    <a:pt x="73" y="18"/>
                    <a:pt x="72" y="18"/>
                    <a:pt x="72" y="18"/>
                  </a:cubicBezTo>
                  <a:cubicBezTo>
                    <a:pt x="71" y="17"/>
                    <a:pt x="71" y="17"/>
                    <a:pt x="70" y="16"/>
                  </a:cubicBezTo>
                  <a:cubicBezTo>
                    <a:pt x="70" y="16"/>
                    <a:pt x="70" y="16"/>
                    <a:pt x="69" y="16"/>
                  </a:cubicBezTo>
                  <a:cubicBezTo>
                    <a:pt x="69" y="15"/>
                    <a:pt x="69" y="15"/>
                    <a:pt x="69" y="15"/>
                  </a:cubicBezTo>
                  <a:cubicBezTo>
                    <a:pt x="68" y="15"/>
                    <a:pt x="68" y="15"/>
                    <a:pt x="67" y="15"/>
                  </a:cubicBezTo>
                  <a:cubicBezTo>
                    <a:pt x="67" y="14"/>
                    <a:pt x="67" y="14"/>
                    <a:pt x="67" y="13"/>
                  </a:cubicBezTo>
                  <a:cubicBezTo>
                    <a:pt x="66" y="13"/>
                    <a:pt x="66" y="13"/>
                    <a:pt x="66" y="13"/>
                  </a:cubicBezTo>
                  <a:cubicBezTo>
                    <a:pt x="65" y="13"/>
                    <a:pt x="65" y="12"/>
                    <a:pt x="65" y="12"/>
                  </a:cubicBezTo>
                  <a:cubicBezTo>
                    <a:pt x="65" y="12"/>
                    <a:pt x="66" y="11"/>
                    <a:pt x="66" y="11"/>
                  </a:cubicBezTo>
                  <a:cubicBezTo>
                    <a:pt x="66" y="11"/>
                    <a:pt x="66" y="11"/>
                    <a:pt x="66" y="11"/>
                  </a:cubicBezTo>
                  <a:cubicBezTo>
                    <a:pt x="66" y="11"/>
                    <a:pt x="67" y="10"/>
                    <a:pt x="67" y="10"/>
                  </a:cubicBezTo>
                  <a:cubicBezTo>
                    <a:pt x="67" y="10"/>
                    <a:pt x="67" y="10"/>
                    <a:pt x="67" y="10"/>
                  </a:cubicBezTo>
                  <a:cubicBezTo>
                    <a:pt x="67" y="9"/>
                    <a:pt x="67" y="9"/>
                    <a:pt x="67" y="9"/>
                  </a:cubicBezTo>
                  <a:cubicBezTo>
                    <a:pt x="67" y="8"/>
                    <a:pt x="67" y="8"/>
                    <a:pt x="67" y="8"/>
                  </a:cubicBezTo>
                  <a:cubicBezTo>
                    <a:pt x="67" y="7"/>
                    <a:pt x="67" y="7"/>
                    <a:pt x="68" y="7"/>
                  </a:cubicBezTo>
                  <a:cubicBezTo>
                    <a:pt x="68" y="7"/>
                    <a:pt x="69" y="8"/>
                    <a:pt x="69" y="7"/>
                  </a:cubicBezTo>
                  <a:cubicBezTo>
                    <a:pt x="69" y="7"/>
                    <a:pt x="69" y="6"/>
                    <a:pt x="69" y="6"/>
                  </a:cubicBezTo>
                  <a:cubicBezTo>
                    <a:pt x="69" y="6"/>
                    <a:pt x="70" y="5"/>
                    <a:pt x="70" y="5"/>
                  </a:cubicBezTo>
                  <a:cubicBezTo>
                    <a:pt x="70" y="5"/>
                    <a:pt x="70" y="4"/>
                    <a:pt x="69" y="4"/>
                  </a:cubicBezTo>
                  <a:cubicBezTo>
                    <a:pt x="69" y="4"/>
                    <a:pt x="69" y="4"/>
                    <a:pt x="68" y="4"/>
                  </a:cubicBezTo>
                  <a:cubicBezTo>
                    <a:pt x="68" y="4"/>
                    <a:pt x="68" y="4"/>
                    <a:pt x="67" y="4"/>
                  </a:cubicBezTo>
                  <a:cubicBezTo>
                    <a:pt x="67" y="4"/>
                    <a:pt x="67" y="3"/>
                    <a:pt x="67" y="3"/>
                  </a:cubicBezTo>
                  <a:cubicBezTo>
                    <a:pt x="67" y="3"/>
                    <a:pt x="67" y="3"/>
                    <a:pt x="66" y="3"/>
                  </a:cubicBezTo>
                  <a:cubicBezTo>
                    <a:pt x="66" y="4"/>
                    <a:pt x="66" y="4"/>
                    <a:pt x="65" y="4"/>
                  </a:cubicBezTo>
                  <a:cubicBezTo>
                    <a:pt x="65" y="4"/>
                    <a:pt x="65" y="4"/>
                    <a:pt x="64" y="4"/>
                  </a:cubicBezTo>
                  <a:cubicBezTo>
                    <a:pt x="64" y="4"/>
                    <a:pt x="63" y="4"/>
                    <a:pt x="63" y="4"/>
                  </a:cubicBezTo>
                  <a:cubicBezTo>
                    <a:pt x="62" y="3"/>
                    <a:pt x="62" y="3"/>
                    <a:pt x="62" y="3"/>
                  </a:cubicBezTo>
                  <a:cubicBezTo>
                    <a:pt x="61" y="3"/>
                    <a:pt x="61" y="3"/>
                    <a:pt x="60" y="3"/>
                  </a:cubicBezTo>
                  <a:cubicBezTo>
                    <a:pt x="60" y="3"/>
                    <a:pt x="60" y="2"/>
                    <a:pt x="60" y="2"/>
                  </a:cubicBezTo>
                  <a:cubicBezTo>
                    <a:pt x="59" y="2"/>
                    <a:pt x="59" y="2"/>
                    <a:pt x="59" y="2"/>
                  </a:cubicBezTo>
                  <a:cubicBezTo>
                    <a:pt x="58" y="2"/>
                    <a:pt x="58" y="1"/>
                    <a:pt x="57" y="2"/>
                  </a:cubicBezTo>
                  <a:cubicBezTo>
                    <a:pt x="57" y="2"/>
                    <a:pt x="57" y="2"/>
                    <a:pt x="57" y="2"/>
                  </a:cubicBezTo>
                  <a:cubicBezTo>
                    <a:pt x="57" y="3"/>
                    <a:pt x="57" y="3"/>
                    <a:pt x="58" y="3"/>
                  </a:cubicBezTo>
                  <a:cubicBezTo>
                    <a:pt x="58" y="3"/>
                    <a:pt x="58" y="3"/>
                    <a:pt x="58" y="3"/>
                  </a:cubicBezTo>
                  <a:cubicBezTo>
                    <a:pt x="59" y="3"/>
                    <a:pt x="58" y="4"/>
                    <a:pt x="58" y="4"/>
                  </a:cubicBezTo>
                  <a:cubicBezTo>
                    <a:pt x="58" y="5"/>
                    <a:pt x="58" y="4"/>
                    <a:pt x="57" y="5"/>
                  </a:cubicBezTo>
                  <a:cubicBezTo>
                    <a:pt x="57" y="5"/>
                    <a:pt x="57" y="5"/>
                    <a:pt x="57" y="5"/>
                  </a:cubicBezTo>
                  <a:cubicBezTo>
                    <a:pt x="56" y="5"/>
                    <a:pt x="56" y="4"/>
                    <a:pt x="56" y="4"/>
                  </a:cubicBezTo>
                  <a:cubicBezTo>
                    <a:pt x="55" y="4"/>
                    <a:pt x="55" y="5"/>
                    <a:pt x="55" y="5"/>
                  </a:cubicBezTo>
                  <a:cubicBezTo>
                    <a:pt x="54" y="5"/>
                    <a:pt x="54" y="5"/>
                    <a:pt x="54" y="6"/>
                  </a:cubicBezTo>
                  <a:cubicBezTo>
                    <a:pt x="53" y="6"/>
                    <a:pt x="53" y="6"/>
                    <a:pt x="53" y="6"/>
                  </a:cubicBezTo>
                  <a:cubicBezTo>
                    <a:pt x="53" y="6"/>
                    <a:pt x="52" y="6"/>
                    <a:pt x="52" y="7"/>
                  </a:cubicBezTo>
                  <a:cubicBezTo>
                    <a:pt x="52" y="7"/>
                    <a:pt x="53" y="8"/>
                    <a:pt x="52" y="8"/>
                  </a:cubicBezTo>
                  <a:cubicBezTo>
                    <a:pt x="52" y="9"/>
                    <a:pt x="52" y="8"/>
                    <a:pt x="51" y="9"/>
                  </a:cubicBezTo>
                  <a:cubicBezTo>
                    <a:pt x="51" y="9"/>
                    <a:pt x="51" y="9"/>
                    <a:pt x="51" y="10"/>
                  </a:cubicBezTo>
                  <a:cubicBezTo>
                    <a:pt x="50" y="10"/>
                    <a:pt x="50" y="10"/>
                    <a:pt x="50" y="10"/>
                  </a:cubicBezTo>
                  <a:cubicBezTo>
                    <a:pt x="50" y="10"/>
                    <a:pt x="50" y="11"/>
                    <a:pt x="50" y="11"/>
                  </a:cubicBezTo>
                  <a:cubicBezTo>
                    <a:pt x="50" y="11"/>
                    <a:pt x="50" y="11"/>
                    <a:pt x="50" y="11"/>
                  </a:cubicBezTo>
                  <a:cubicBezTo>
                    <a:pt x="50" y="12"/>
                    <a:pt x="51" y="12"/>
                    <a:pt x="51" y="12"/>
                  </a:cubicBezTo>
                  <a:cubicBezTo>
                    <a:pt x="50" y="13"/>
                    <a:pt x="50" y="13"/>
                    <a:pt x="50" y="13"/>
                  </a:cubicBezTo>
                  <a:cubicBezTo>
                    <a:pt x="49" y="13"/>
                    <a:pt x="49" y="12"/>
                    <a:pt x="48" y="12"/>
                  </a:cubicBezTo>
                  <a:cubicBezTo>
                    <a:pt x="47" y="12"/>
                    <a:pt x="47" y="13"/>
                    <a:pt x="47" y="13"/>
                  </a:cubicBezTo>
                  <a:cubicBezTo>
                    <a:pt x="47" y="13"/>
                    <a:pt x="47" y="12"/>
                    <a:pt x="47" y="12"/>
                  </a:cubicBezTo>
                  <a:cubicBezTo>
                    <a:pt x="46" y="12"/>
                    <a:pt x="46" y="12"/>
                    <a:pt x="46" y="11"/>
                  </a:cubicBezTo>
                  <a:cubicBezTo>
                    <a:pt x="46" y="11"/>
                    <a:pt x="46" y="11"/>
                    <a:pt x="46" y="11"/>
                  </a:cubicBezTo>
                  <a:cubicBezTo>
                    <a:pt x="46" y="10"/>
                    <a:pt x="46" y="10"/>
                    <a:pt x="45" y="10"/>
                  </a:cubicBezTo>
                  <a:cubicBezTo>
                    <a:pt x="45" y="10"/>
                    <a:pt x="45" y="10"/>
                    <a:pt x="44" y="9"/>
                  </a:cubicBezTo>
                  <a:cubicBezTo>
                    <a:pt x="44" y="9"/>
                    <a:pt x="44" y="9"/>
                    <a:pt x="43" y="9"/>
                  </a:cubicBezTo>
                  <a:cubicBezTo>
                    <a:pt x="43" y="9"/>
                    <a:pt x="43" y="9"/>
                    <a:pt x="42" y="10"/>
                  </a:cubicBezTo>
                  <a:cubicBezTo>
                    <a:pt x="42" y="10"/>
                    <a:pt x="42" y="10"/>
                    <a:pt x="42" y="11"/>
                  </a:cubicBezTo>
                  <a:cubicBezTo>
                    <a:pt x="42" y="11"/>
                    <a:pt x="42" y="11"/>
                    <a:pt x="42" y="11"/>
                  </a:cubicBezTo>
                  <a:cubicBezTo>
                    <a:pt x="41" y="11"/>
                    <a:pt x="41" y="11"/>
                    <a:pt x="40" y="11"/>
                  </a:cubicBezTo>
                  <a:cubicBezTo>
                    <a:pt x="40" y="11"/>
                    <a:pt x="40" y="12"/>
                    <a:pt x="39" y="12"/>
                  </a:cubicBezTo>
                  <a:cubicBezTo>
                    <a:pt x="39" y="13"/>
                    <a:pt x="39" y="13"/>
                    <a:pt x="39" y="13"/>
                  </a:cubicBezTo>
                  <a:cubicBezTo>
                    <a:pt x="38" y="14"/>
                    <a:pt x="38" y="13"/>
                    <a:pt x="37" y="14"/>
                  </a:cubicBezTo>
                  <a:cubicBezTo>
                    <a:pt x="37" y="14"/>
                    <a:pt x="37" y="14"/>
                    <a:pt x="37" y="15"/>
                  </a:cubicBezTo>
                  <a:cubicBezTo>
                    <a:pt x="37" y="15"/>
                    <a:pt x="37" y="16"/>
                    <a:pt x="37" y="16"/>
                  </a:cubicBezTo>
                  <a:cubicBezTo>
                    <a:pt x="36" y="16"/>
                    <a:pt x="36" y="16"/>
                    <a:pt x="36" y="17"/>
                  </a:cubicBezTo>
                  <a:cubicBezTo>
                    <a:pt x="35" y="17"/>
                    <a:pt x="34" y="16"/>
                    <a:pt x="34" y="17"/>
                  </a:cubicBezTo>
                  <a:cubicBezTo>
                    <a:pt x="34" y="17"/>
                    <a:pt x="34" y="17"/>
                    <a:pt x="35" y="18"/>
                  </a:cubicBezTo>
                  <a:cubicBezTo>
                    <a:pt x="35" y="18"/>
                    <a:pt x="34" y="19"/>
                    <a:pt x="33" y="19"/>
                  </a:cubicBezTo>
                  <a:cubicBezTo>
                    <a:pt x="33" y="19"/>
                    <a:pt x="33" y="19"/>
                    <a:pt x="33" y="18"/>
                  </a:cubicBezTo>
                  <a:cubicBezTo>
                    <a:pt x="33" y="18"/>
                    <a:pt x="33" y="17"/>
                    <a:pt x="33" y="17"/>
                  </a:cubicBezTo>
                  <a:cubicBezTo>
                    <a:pt x="32" y="17"/>
                    <a:pt x="32" y="17"/>
                    <a:pt x="32" y="17"/>
                  </a:cubicBezTo>
                  <a:cubicBezTo>
                    <a:pt x="31" y="18"/>
                    <a:pt x="31" y="18"/>
                    <a:pt x="31" y="19"/>
                  </a:cubicBezTo>
                  <a:cubicBezTo>
                    <a:pt x="31" y="19"/>
                    <a:pt x="31" y="19"/>
                    <a:pt x="30" y="20"/>
                  </a:cubicBezTo>
                  <a:cubicBezTo>
                    <a:pt x="30" y="20"/>
                    <a:pt x="30" y="20"/>
                    <a:pt x="30" y="20"/>
                  </a:cubicBezTo>
                  <a:cubicBezTo>
                    <a:pt x="30" y="20"/>
                    <a:pt x="30" y="21"/>
                    <a:pt x="30" y="21"/>
                  </a:cubicBezTo>
                  <a:cubicBezTo>
                    <a:pt x="30" y="21"/>
                    <a:pt x="30" y="22"/>
                    <a:pt x="30" y="22"/>
                  </a:cubicBezTo>
                  <a:cubicBezTo>
                    <a:pt x="30" y="22"/>
                    <a:pt x="29" y="22"/>
                    <a:pt x="29" y="23"/>
                  </a:cubicBezTo>
                  <a:cubicBezTo>
                    <a:pt x="29" y="23"/>
                    <a:pt x="28" y="23"/>
                    <a:pt x="28" y="24"/>
                  </a:cubicBezTo>
                  <a:cubicBezTo>
                    <a:pt x="28" y="24"/>
                    <a:pt x="27" y="24"/>
                    <a:pt x="27" y="25"/>
                  </a:cubicBezTo>
                  <a:cubicBezTo>
                    <a:pt x="27" y="25"/>
                    <a:pt x="27" y="25"/>
                    <a:pt x="27" y="26"/>
                  </a:cubicBezTo>
                  <a:cubicBezTo>
                    <a:pt x="27" y="26"/>
                    <a:pt x="26" y="26"/>
                    <a:pt x="26" y="27"/>
                  </a:cubicBezTo>
                  <a:cubicBezTo>
                    <a:pt x="26" y="27"/>
                    <a:pt x="26" y="27"/>
                    <a:pt x="25" y="27"/>
                  </a:cubicBezTo>
                  <a:cubicBezTo>
                    <a:pt x="25" y="27"/>
                    <a:pt x="25" y="27"/>
                    <a:pt x="24" y="27"/>
                  </a:cubicBezTo>
                  <a:cubicBezTo>
                    <a:pt x="23" y="28"/>
                    <a:pt x="23" y="27"/>
                    <a:pt x="22" y="27"/>
                  </a:cubicBezTo>
                  <a:cubicBezTo>
                    <a:pt x="22" y="27"/>
                    <a:pt x="21" y="27"/>
                    <a:pt x="21" y="27"/>
                  </a:cubicBezTo>
                  <a:cubicBezTo>
                    <a:pt x="21" y="28"/>
                    <a:pt x="21" y="28"/>
                    <a:pt x="20" y="28"/>
                  </a:cubicBezTo>
                  <a:cubicBezTo>
                    <a:pt x="20" y="29"/>
                    <a:pt x="20" y="28"/>
                    <a:pt x="19" y="28"/>
                  </a:cubicBezTo>
                  <a:cubicBezTo>
                    <a:pt x="19" y="28"/>
                    <a:pt x="18" y="28"/>
                    <a:pt x="18" y="29"/>
                  </a:cubicBezTo>
                  <a:cubicBezTo>
                    <a:pt x="18" y="29"/>
                    <a:pt x="18" y="29"/>
                    <a:pt x="17" y="29"/>
                  </a:cubicBezTo>
                  <a:cubicBezTo>
                    <a:pt x="17" y="30"/>
                    <a:pt x="17" y="29"/>
                    <a:pt x="16" y="30"/>
                  </a:cubicBezTo>
                  <a:cubicBezTo>
                    <a:pt x="16" y="30"/>
                    <a:pt x="16" y="29"/>
                    <a:pt x="15" y="29"/>
                  </a:cubicBezTo>
                  <a:cubicBezTo>
                    <a:pt x="15" y="30"/>
                    <a:pt x="14" y="30"/>
                    <a:pt x="14" y="30"/>
                  </a:cubicBezTo>
                  <a:cubicBezTo>
                    <a:pt x="14" y="30"/>
                    <a:pt x="13" y="30"/>
                    <a:pt x="13" y="30"/>
                  </a:cubicBezTo>
                  <a:cubicBezTo>
                    <a:pt x="13" y="30"/>
                    <a:pt x="12" y="31"/>
                    <a:pt x="12" y="31"/>
                  </a:cubicBezTo>
                  <a:cubicBezTo>
                    <a:pt x="12" y="31"/>
                    <a:pt x="12" y="31"/>
                    <a:pt x="11" y="31"/>
                  </a:cubicBezTo>
                  <a:cubicBezTo>
                    <a:pt x="11" y="32"/>
                    <a:pt x="11" y="32"/>
                    <a:pt x="11" y="32"/>
                  </a:cubicBezTo>
                  <a:cubicBezTo>
                    <a:pt x="10" y="32"/>
                    <a:pt x="10" y="32"/>
                    <a:pt x="10" y="32"/>
                  </a:cubicBezTo>
                  <a:cubicBezTo>
                    <a:pt x="9" y="33"/>
                    <a:pt x="9" y="33"/>
                    <a:pt x="9" y="33"/>
                  </a:cubicBezTo>
                  <a:cubicBezTo>
                    <a:pt x="9" y="33"/>
                    <a:pt x="9" y="33"/>
                    <a:pt x="8" y="34"/>
                  </a:cubicBezTo>
                  <a:cubicBezTo>
                    <a:pt x="8" y="34"/>
                    <a:pt x="8" y="34"/>
                    <a:pt x="8" y="34"/>
                  </a:cubicBezTo>
                  <a:cubicBezTo>
                    <a:pt x="8" y="34"/>
                    <a:pt x="8" y="34"/>
                    <a:pt x="7" y="34"/>
                  </a:cubicBezTo>
                  <a:cubicBezTo>
                    <a:pt x="7" y="34"/>
                    <a:pt x="7" y="34"/>
                    <a:pt x="7" y="34"/>
                  </a:cubicBezTo>
                  <a:cubicBezTo>
                    <a:pt x="7" y="35"/>
                    <a:pt x="7" y="35"/>
                    <a:pt x="7" y="36"/>
                  </a:cubicBezTo>
                  <a:cubicBezTo>
                    <a:pt x="7" y="36"/>
                    <a:pt x="7" y="36"/>
                    <a:pt x="7" y="36"/>
                  </a:cubicBezTo>
                  <a:cubicBezTo>
                    <a:pt x="7" y="37"/>
                    <a:pt x="7" y="37"/>
                    <a:pt x="6" y="37"/>
                  </a:cubicBezTo>
                  <a:cubicBezTo>
                    <a:pt x="6" y="38"/>
                    <a:pt x="6" y="38"/>
                    <a:pt x="6" y="38"/>
                  </a:cubicBezTo>
                  <a:cubicBezTo>
                    <a:pt x="6" y="39"/>
                    <a:pt x="5" y="39"/>
                    <a:pt x="5" y="39"/>
                  </a:cubicBezTo>
                  <a:cubicBezTo>
                    <a:pt x="5" y="40"/>
                    <a:pt x="5" y="40"/>
                    <a:pt x="5" y="41"/>
                  </a:cubicBezTo>
                  <a:cubicBezTo>
                    <a:pt x="5" y="41"/>
                    <a:pt x="5" y="41"/>
                    <a:pt x="5" y="41"/>
                  </a:cubicBezTo>
                  <a:cubicBezTo>
                    <a:pt x="5" y="41"/>
                    <a:pt x="5" y="41"/>
                    <a:pt x="6" y="42"/>
                  </a:cubicBezTo>
                  <a:cubicBezTo>
                    <a:pt x="6" y="42"/>
                    <a:pt x="6" y="42"/>
                    <a:pt x="6" y="43"/>
                  </a:cubicBezTo>
                  <a:cubicBezTo>
                    <a:pt x="6" y="44"/>
                    <a:pt x="6" y="44"/>
                    <a:pt x="6" y="45"/>
                  </a:cubicBezTo>
                  <a:cubicBezTo>
                    <a:pt x="6" y="45"/>
                    <a:pt x="6" y="45"/>
                    <a:pt x="5" y="45"/>
                  </a:cubicBezTo>
                  <a:cubicBezTo>
                    <a:pt x="5" y="45"/>
                    <a:pt x="5" y="45"/>
                    <a:pt x="5" y="44"/>
                  </a:cubicBezTo>
                  <a:cubicBezTo>
                    <a:pt x="5" y="44"/>
                    <a:pt x="5" y="43"/>
                    <a:pt x="4" y="43"/>
                  </a:cubicBezTo>
                  <a:cubicBezTo>
                    <a:pt x="4" y="43"/>
                    <a:pt x="4" y="44"/>
                    <a:pt x="4" y="44"/>
                  </a:cubicBezTo>
                  <a:cubicBezTo>
                    <a:pt x="4" y="44"/>
                    <a:pt x="4" y="44"/>
                    <a:pt x="4" y="45"/>
                  </a:cubicBezTo>
                  <a:cubicBezTo>
                    <a:pt x="4" y="45"/>
                    <a:pt x="4" y="45"/>
                    <a:pt x="4" y="46"/>
                  </a:cubicBezTo>
                  <a:cubicBezTo>
                    <a:pt x="4" y="46"/>
                    <a:pt x="3" y="45"/>
                    <a:pt x="3" y="45"/>
                  </a:cubicBezTo>
                  <a:cubicBezTo>
                    <a:pt x="3" y="45"/>
                    <a:pt x="3" y="46"/>
                    <a:pt x="3" y="46"/>
                  </a:cubicBezTo>
                  <a:cubicBezTo>
                    <a:pt x="3" y="47"/>
                    <a:pt x="3" y="47"/>
                    <a:pt x="4" y="47"/>
                  </a:cubicBezTo>
                  <a:cubicBezTo>
                    <a:pt x="4" y="48"/>
                    <a:pt x="4" y="48"/>
                    <a:pt x="4" y="48"/>
                  </a:cubicBezTo>
                  <a:cubicBezTo>
                    <a:pt x="4" y="49"/>
                    <a:pt x="4" y="49"/>
                    <a:pt x="4" y="49"/>
                  </a:cubicBezTo>
                  <a:cubicBezTo>
                    <a:pt x="4" y="50"/>
                    <a:pt x="4" y="50"/>
                    <a:pt x="4" y="51"/>
                  </a:cubicBezTo>
                  <a:cubicBezTo>
                    <a:pt x="4" y="51"/>
                    <a:pt x="5" y="52"/>
                    <a:pt x="5" y="52"/>
                  </a:cubicBezTo>
                  <a:cubicBezTo>
                    <a:pt x="5" y="53"/>
                    <a:pt x="5" y="53"/>
                    <a:pt x="5" y="54"/>
                  </a:cubicBezTo>
                  <a:cubicBezTo>
                    <a:pt x="5" y="54"/>
                    <a:pt x="4" y="55"/>
                    <a:pt x="4" y="55"/>
                  </a:cubicBezTo>
                  <a:cubicBezTo>
                    <a:pt x="4" y="56"/>
                    <a:pt x="4" y="57"/>
                    <a:pt x="4" y="57"/>
                  </a:cubicBezTo>
                  <a:cubicBezTo>
                    <a:pt x="4" y="58"/>
                    <a:pt x="4" y="59"/>
                    <a:pt x="4" y="60"/>
                  </a:cubicBezTo>
                  <a:cubicBezTo>
                    <a:pt x="4" y="60"/>
                    <a:pt x="4" y="61"/>
                    <a:pt x="4" y="61"/>
                  </a:cubicBezTo>
                  <a:cubicBezTo>
                    <a:pt x="4" y="62"/>
                    <a:pt x="4" y="62"/>
                    <a:pt x="4" y="62"/>
                  </a:cubicBezTo>
                  <a:cubicBezTo>
                    <a:pt x="4" y="62"/>
                    <a:pt x="4" y="63"/>
                    <a:pt x="4" y="63"/>
                  </a:cubicBezTo>
                  <a:cubicBezTo>
                    <a:pt x="4" y="64"/>
                    <a:pt x="3" y="64"/>
                    <a:pt x="3" y="64"/>
                  </a:cubicBezTo>
                  <a:cubicBezTo>
                    <a:pt x="3" y="65"/>
                    <a:pt x="3" y="66"/>
                    <a:pt x="2" y="66"/>
                  </a:cubicBezTo>
                  <a:cubicBezTo>
                    <a:pt x="2" y="66"/>
                    <a:pt x="2" y="66"/>
                    <a:pt x="1" y="67"/>
                  </a:cubicBezTo>
                  <a:cubicBezTo>
                    <a:pt x="1" y="67"/>
                    <a:pt x="1" y="67"/>
                    <a:pt x="0" y="67"/>
                  </a:cubicBezTo>
                  <a:cubicBezTo>
                    <a:pt x="0" y="67"/>
                    <a:pt x="0" y="68"/>
                    <a:pt x="0" y="68"/>
                  </a:cubicBezTo>
                  <a:cubicBezTo>
                    <a:pt x="1" y="68"/>
                    <a:pt x="1" y="68"/>
                    <a:pt x="1" y="6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1" name="Freeform 82"/>
            <p:cNvSpPr>
              <a:spLocks/>
            </p:cNvSpPr>
            <p:nvPr/>
          </p:nvSpPr>
          <p:spPr bwMode="auto">
            <a:xfrm>
              <a:off x="7745414" y="3432176"/>
              <a:ext cx="42863" cy="33338"/>
            </a:xfrm>
            <a:custGeom>
              <a:avLst/>
              <a:gdLst>
                <a:gd name="T0" fmla="*/ 1 w 4"/>
                <a:gd name="T1" fmla="*/ 2 h 3"/>
                <a:gd name="T2" fmla="*/ 1 w 4"/>
                <a:gd name="T3" fmla="*/ 2 h 3"/>
                <a:gd name="T4" fmla="*/ 1 w 4"/>
                <a:gd name="T5" fmla="*/ 3 h 3"/>
                <a:gd name="T6" fmla="*/ 2 w 4"/>
                <a:gd name="T7" fmla="*/ 3 h 3"/>
                <a:gd name="T8" fmla="*/ 3 w 4"/>
                <a:gd name="T9" fmla="*/ 2 h 3"/>
                <a:gd name="T10" fmla="*/ 4 w 4"/>
                <a:gd name="T11" fmla="*/ 1 h 3"/>
                <a:gd name="T12" fmla="*/ 3 w 4"/>
                <a:gd name="T13" fmla="*/ 1 h 3"/>
                <a:gd name="T14" fmla="*/ 2 w 4"/>
                <a:gd name="T15" fmla="*/ 1 h 3"/>
                <a:gd name="T16" fmla="*/ 1 w 4"/>
                <a:gd name="T17" fmla="*/ 1 h 3"/>
                <a:gd name="T18" fmla="*/ 0 w 4"/>
                <a:gd name="T19" fmla="*/ 1 h 3"/>
                <a:gd name="T20" fmla="*/ 0 w 4"/>
                <a:gd name="T21" fmla="*/ 2 h 3"/>
                <a:gd name="T22" fmla="*/ 1 w 4"/>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1" y="2"/>
                  </a:moveTo>
                  <a:cubicBezTo>
                    <a:pt x="1" y="2"/>
                    <a:pt x="1" y="2"/>
                    <a:pt x="1" y="2"/>
                  </a:cubicBezTo>
                  <a:cubicBezTo>
                    <a:pt x="1" y="3"/>
                    <a:pt x="1" y="3"/>
                    <a:pt x="1" y="3"/>
                  </a:cubicBezTo>
                  <a:cubicBezTo>
                    <a:pt x="1" y="3"/>
                    <a:pt x="2" y="3"/>
                    <a:pt x="2" y="3"/>
                  </a:cubicBezTo>
                  <a:cubicBezTo>
                    <a:pt x="3" y="2"/>
                    <a:pt x="3" y="2"/>
                    <a:pt x="3" y="2"/>
                  </a:cubicBezTo>
                  <a:cubicBezTo>
                    <a:pt x="3" y="2"/>
                    <a:pt x="4" y="2"/>
                    <a:pt x="4" y="1"/>
                  </a:cubicBezTo>
                  <a:cubicBezTo>
                    <a:pt x="4" y="1"/>
                    <a:pt x="4" y="1"/>
                    <a:pt x="3" y="1"/>
                  </a:cubicBezTo>
                  <a:cubicBezTo>
                    <a:pt x="3" y="0"/>
                    <a:pt x="3" y="1"/>
                    <a:pt x="2" y="1"/>
                  </a:cubicBezTo>
                  <a:cubicBezTo>
                    <a:pt x="2" y="1"/>
                    <a:pt x="2" y="1"/>
                    <a:pt x="1" y="1"/>
                  </a:cubicBezTo>
                  <a:cubicBezTo>
                    <a:pt x="1" y="1"/>
                    <a:pt x="0" y="0"/>
                    <a:pt x="0" y="1"/>
                  </a:cubicBezTo>
                  <a:cubicBezTo>
                    <a:pt x="0" y="1"/>
                    <a:pt x="0" y="1"/>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2" name="Freeform 83"/>
            <p:cNvSpPr>
              <a:spLocks/>
            </p:cNvSpPr>
            <p:nvPr/>
          </p:nvSpPr>
          <p:spPr bwMode="auto">
            <a:xfrm>
              <a:off x="7702552" y="4200526"/>
              <a:ext cx="42863" cy="11113"/>
            </a:xfrm>
            <a:custGeom>
              <a:avLst/>
              <a:gdLst>
                <a:gd name="T0" fmla="*/ 1 w 4"/>
                <a:gd name="T1" fmla="*/ 1 h 1"/>
                <a:gd name="T2" fmla="*/ 2 w 4"/>
                <a:gd name="T3" fmla="*/ 1 h 1"/>
                <a:gd name="T4" fmla="*/ 3 w 4"/>
                <a:gd name="T5" fmla="*/ 1 h 1"/>
                <a:gd name="T6" fmla="*/ 4 w 4"/>
                <a:gd name="T7" fmla="*/ 1 h 1"/>
                <a:gd name="T8" fmla="*/ 4 w 4"/>
                <a:gd name="T9" fmla="*/ 0 h 1"/>
                <a:gd name="T10" fmla="*/ 3 w 4"/>
                <a:gd name="T11" fmla="*/ 0 h 1"/>
                <a:gd name="T12" fmla="*/ 2 w 4"/>
                <a:gd name="T13" fmla="*/ 0 h 1"/>
                <a:gd name="T14" fmla="*/ 0 w 4"/>
                <a:gd name="T15" fmla="*/ 1 h 1"/>
                <a:gd name="T16" fmla="*/ 0 w 4"/>
                <a:gd name="T17" fmla="*/ 1 h 1"/>
                <a:gd name="T18" fmla="*/ 1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1" y="1"/>
                  </a:moveTo>
                  <a:cubicBezTo>
                    <a:pt x="1" y="1"/>
                    <a:pt x="2" y="1"/>
                    <a:pt x="2" y="1"/>
                  </a:cubicBezTo>
                  <a:cubicBezTo>
                    <a:pt x="2" y="1"/>
                    <a:pt x="2" y="1"/>
                    <a:pt x="3" y="1"/>
                  </a:cubicBezTo>
                  <a:cubicBezTo>
                    <a:pt x="3" y="1"/>
                    <a:pt x="3" y="1"/>
                    <a:pt x="4" y="1"/>
                  </a:cubicBezTo>
                  <a:cubicBezTo>
                    <a:pt x="4" y="1"/>
                    <a:pt x="4" y="1"/>
                    <a:pt x="4" y="0"/>
                  </a:cubicBezTo>
                  <a:cubicBezTo>
                    <a:pt x="4" y="0"/>
                    <a:pt x="3" y="0"/>
                    <a:pt x="3" y="0"/>
                  </a:cubicBezTo>
                  <a:cubicBezTo>
                    <a:pt x="2" y="0"/>
                    <a:pt x="2" y="0"/>
                    <a:pt x="2" y="0"/>
                  </a:cubicBezTo>
                  <a:cubicBezTo>
                    <a:pt x="1" y="0"/>
                    <a:pt x="1" y="0"/>
                    <a:pt x="0" y="1"/>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3" name="Freeform 84"/>
            <p:cNvSpPr>
              <a:spLocks/>
            </p:cNvSpPr>
            <p:nvPr/>
          </p:nvSpPr>
          <p:spPr bwMode="auto">
            <a:xfrm>
              <a:off x="7821614" y="4330701"/>
              <a:ext cx="20638" cy="9525"/>
            </a:xfrm>
            <a:custGeom>
              <a:avLst/>
              <a:gdLst>
                <a:gd name="T0" fmla="*/ 1 w 2"/>
                <a:gd name="T1" fmla="*/ 1 h 1"/>
                <a:gd name="T2" fmla="*/ 1 w 2"/>
                <a:gd name="T3" fmla="*/ 1 h 1"/>
                <a:gd name="T4" fmla="*/ 2 w 2"/>
                <a:gd name="T5" fmla="*/ 0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1" y="0"/>
                    <a:pt x="2" y="0"/>
                    <a:pt x="2" y="0"/>
                  </a:cubicBezTo>
                  <a:cubicBezTo>
                    <a:pt x="2" y="0"/>
                    <a:pt x="1" y="0"/>
                    <a:pt x="1" y="0"/>
                  </a:cubicBezTo>
                  <a:cubicBezTo>
                    <a:pt x="1" y="0"/>
                    <a:pt x="1" y="0"/>
                    <a:pt x="0" y="0"/>
                  </a:cubicBezTo>
                  <a:cubicBezTo>
                    <a:pt x="0" y="0"/>
                    <a:pt x="0" y="0"/>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4" name="Freeform 85"/>
            <p:cNvSpPr>
              <a:spLocks/>
            </p:cNvSpPr>
            <p:nvPr/>
          </p:nvSpPr>
          <p:spPr bwMode="auto">
            <a:xfrm>
              <a:off x="7918452" y="4330701"/>
              <a:ext cx="22225" cy="20638"/>
            </a:xfrm>
            <a:custGeom>
              <a:avLst/>
              <a:gdLst>
                <a:gd name="T0" fmla="*/ 1 w 2"/>
                <a:gd name="T1" fmla="*/ 2 h 2"/>
                <a:gd name="T2" fmla="*/ 2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0"/>
                    <a:pt x="2" y="0"/>
                  </a:cubicBezTo>
                  <a:cubicBezTo>
                    <a:pt x="2" y="0"/>
                    <a:pt x="2" y="0"/>
                    <a:pt x="1" y="0"/>
                  </a:cubicBezTo>
                  <a:cubicBezTo>
                    <a:pt x="1" y="0"/>
                    <a:pt x="1" y="0"/>
                    <a:pt x="1" y="0"/>
                  </a:cubicBezTo>
                  <a:cubicBezTo>
                    <a:pt x="0" y="1"/>
                    <a:pt x="0" y="1"/>
                    <a:pt x="0" y="1"/>
                  </a:cubicBezTo>
                  <a:cubicBezTo>
                    <a:pt x="0" y="1"/>
                    <a:pt x="0" y="1"/>
                    <a:pt x="0" y="2"/>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5" name="Freeform 86"/>
            <p:cNvSpPr>
              <a:spLocks/>
            </p:cNvSpPr>
            <p:nvPr/>
          </p:nvSpPr>
          <p:spPr bwMode="auto">
            <a:xfrm>
              <a:off x="7799389" y="4362451"/>
              <a:ext cx="130175" cy="85725"/>
            </a:xfrm>
            <a:custGeom>
              <a:avLst/>
              <a:gdLst>
                <a:gd name="T0" fmla="*/ 1 w 12"/>
                <a:gd name="T1" fmla="*/ 8 h 8"/>
                <a:gd name="T2" fmla="*/ 2 w 12"/>
                <a:gd name="T3" fmla="*/ 8 h 8"/>
                <a:gd name="T4" fmla="*/ 3 w 12"/>
                <a:gd name="T5" fmla="*/ 7 h 8"/>
                <a:gd name="T6" fmla="*/ 4 w 12"/>
                <a:gd name="T7" fmla="*/ 7 h 8"/>
                <a:gd name="T8" fmla="*/ 6 w 12"/>
                <a:gd name="T9" fmla="*/ 6 h 8"/>
                <a:gd name="T10" fmla="*/ 7 w 12"/>
                <a:gd name="T11" fmla="*/ 6 h 8"/>
                <a:gd name="T12" fmla="*/ 8 w 12"/>
                <a:gd name="T13" fmla="*/ 4 h 8"/>
                <a:gd name="T14" fmla="*/ 9 w 12"/>
                <a:gd name="T15" fmla="*/ 4 h 8"/>
                <a:gd name="T16" fmla="*/ 10 w 12"/>
                <a:gd name="T17" fmla="*/ 2 h 8"/>
                <a:gd name="T18" fmla="*/ 10 w 12"/>
                <a:gd name="T19" fmla="*/ 1 h 8"/>
                <a:gd name="T20" fmla="*/ 11 w 12"/>
                <a:gd name="T21" fmla="*/ 0 h 8"/>
                <a:gd name="T22" fmla="*/ 10 w 12"/>
                <a:gd name="T23" fmla="*/ 0 h 8"/>
                <a:gd name="T24" fmla="*/ 9 w 12"/>
                <a:gd name="T25" fmla="*/ 0 h 8"/>
                <a:gd name="T26" fmla="*/ 8 w 12"/>
                <a:gd name="T27" fmla="*/ 0 h 8"/>
                <a:gd name="T28" fmla="*/ 7 w 12"/>
                <a:gd name="T29" fmla="*/ 1 h 8"/>
                <a:gd name="T30" fmla="*/ 6 w 12"/>
                <a:gd name="T31" fmla="*/ 1 h 8"/>
                <a:gd name="T32" fmla="*/ 6 w 12"/>
                <a:gd name="T33" fmla="*/ 0 h 8"/>
                <a:gd name="T34" fmla="*/ 5 w 12"/>
                <a:gd name="T35" fmla="*/ 0 h 8"/>
                <a:gd name="T36" fmla="*/ 3 w 12"/>
                <a:gd name="T37" fmla="*/ 0 h 8"/>
                <a:gd name="T38" fmla="*/ 3 w 12"/>
                <a:gd name="T39" fmla="*/ 0 h 8"/>
                <a:gd name="T40" fmla="*/ 2 w 12"/>
                <a:gd name="T41" fmla="*/ 1 h 8"/>
                <a:gd name="T42" fmla="*/ 2 w 12"/>
                <a:gd name="T43" fmla="*/ 3 h 8"/>
                <a:gd name="T44" fmla="*/ 2 w 12"/>
                <a:gd name="T45" fmla="*/ 4 h 8"/>
                <a:gd name="T46" fmla="*/ 1 w 12"/>
                <a:gd name="T47" fmla="*/ 5 h 8"/>
                <a:gd name="T48" fmla="*/ 1 w 12"/>
                <a:gd name="T49" fmla="*/ 6 h 8"/>
                <a:gd name="T50" fmla="*/ 1 w 12"/>
                <a:gd name="T51" fmla="*/ 7 h 8"/>
                <a:gd name="T52" fmla="*/ 1 w 12"/>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1" y="8"/>
                  </a:moveTo>
                  <a:cubicBezTo>
                    <a:pt x="1" y="8"/>
                    <a:pt x="1" y="8"/>
                    <a:pt x="2" y="8"/>
                  </a:cubicBezTo>
                  <a:cubicBezTo>
                    <a:pt x="2" y="8"/>
                    <a:pt x="3" y="8"/>
                    <a:pt x="3" y="7"/>
                  </a:cubicBezTo>
                  <a:cubicBezTo>
                    <a:pt x="4" y="7"/>
                    <a:pt x="4" y="7"/>
                    <a:pt x="4" y="7"/>
                  </a:cubicBezTo>
                  <a:cubicBezTo>
                    <a:pt x="5" y="7"/>
                    <a:pt x="5" y="6"/>
                    <a:pt x="6" y="6"/>
                  </a:cubicBezTo>
                  <a:cubicBezTo>
                    <a:pt x="6" y="6"/>
                    <a:pt x="7" y="6"/>
                    <a:pt x="7" y="6"/>
                  </a:cubicBezTo>
                  <a:cubicBezTo>
                    <a:pt x="8" y="5"/>
                    <a:pt x="8" y="5"/>
                    <a:pt x="8" y="4"/>
                  </a:cubicBezTo>
                  <a:cubicBezTo>
                    <a:pt x="9" y="4"/>
                    <a:pt x="9" y="4"/>
                    <a:pt x="9" y="4"/>
                  </a:cubicBezTo>
                  <a:cubicBezTo>
                    <a:pt x="10" y="3"/>
                    <a:pt x="10" y="3"/>
                    <a:pt x="10" y="2"/>
                  </a:cubicBezTo>
                  <a:cubicBezTo>
                    <a:pt x="10" y="2"/>
                    <a:pt x="10" y="1"/>
                    <a:pt x="10" y="1"/>
                  </a:cubicBezTo>
                  <a:cubicBezTo>
                    <a:pt x="11" y="1"/>
                    <a:pt x="12" y="1"/>
                    <a:pt x="11" y="0"/>
                  </a:cubicBezTo>
                  <a:cubicBezTo>
                    <a:pt x="11" y="0"/>
                    <a:pt x="11" y="0"/>
                    <a:pt x="10" y="0"/>
                  </a:cubicBezTo>
                  <a:cubicBezTo>
                    <a:pt x="10" y="0"/>
                    <a:pt x="10" y="0"/>
                    <a:pt x="9" y="0"/>
                  </a:cubicBezTo>
                  <a:cubicBezTo>
                    <a:pt x="9" y="0"/>
                    <a:pt x="8" y="0"/>
                    <a:pt x="8" y="0"/>
                  </a:cubicBezTo>
                  <a:cubicBezTo>
                    <a:pt x="8" y="0"/>
                    <a:pt x="8" y="1"/>
                    <a:pt x="7" y="1"/>
                  </a:cubicBezTo>
                  <a:cubicBezTo>
                    <a:pt x="7" y="1"/>
                    <a:pt x="7" y="1"/>
                    <a:pt x="6" y="1"/>
                  </a:cubicBezTo>
                  <a:cubicBezTo>
                    <a:pt x="6" y="1"/>
                    <a:pt x="6" y="0"/>
                    <a:pt x="6" y="0"/>
                  </a:cubicBezTo>
                  <a:cubicBezTo>
                    <a:pt x="5" y="0"/>
                    <a:pt x="5" y="0"/>
                    <a:pt x="5" y="0"/>
                  </a:cubicBezTo>
                  <a:cubicBezTo>
                    <a:pt x="4" y="0"/>
                    <a:pt x="4" y="0"/>
                    <a:pt x="3" y="0"/>
                  </a:cubicBezTo>
                  <a:cubicBezTo>
                    <a:pt x="3" y="0"/>
                    <a:pt x="3" y="0"/>
                    <a:pt x="3" y="0"/>
                  </a:cubicBezTo>
                  <a:cubicBezTo>
                    <a:pt x="3" y="1"/>
                    <a:pt x="3" y="1"/>
                    <a:pt x="2" y="1"/>
                  </a:cubicBezTo>
                  <a:cubicBezTo>
                    <a:pt x="2" y="2"/>
                    <a:pt x="2" y="2"/>
                    <a:pt x="2" y="3"/>
                  </a:cubicBezTo>
                  <a:cubicBezTo>
                    <a:pt x="2" y="3"/>
                    <a:pt x="2" y="3"/>
                    <a:pt x="2" y="4"/>
                  </a:cubicBezTo>
                  <a:cubicBezTo>
                    <a:pt x="2" y="4"/>
                    <a:pt x="1" y="4"/>
                    <a:pt x="1" y="5"/>
                  </a:cubicBezTo>
                  <a:cubicBezTo>
                    <a:pt x="1" y="5"/>
                    <a:pt x="1" y="5"/>
                    <a:pt x="1" y="6"/>
                  </a:cubicBezTo>
                  <a:cubicBezTo>
                    <a:pt x="1" y="6"/>
                    <a:pt x="1" y="6"/>
                    <a:pt x="1" y="7"/>
                  </a:cubicBezTo>
                  <a:cubicBezTo>
                    <a:pt x="1" y="7"/>
                    <a:pt x="0"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6" name="Freeform 87"/>
            <p:cNvSpPr>
              <a:spLocks/>
            </p:cNvSpPr>
            <p:nvPr/>
          </p:nvSpPr>
          <p:spPr bwMode="auto">
            <a:xfrm>
              <a:off x="5672139" y="2243139"/>
              <a:ext cx="22225" cy="22225"/>
            </a:xfrm>
            <a:custGeom>
              <a:avLst/>
              <a:gdLst>
                <a:gd name="T0" fmla="*/ 1 w 2"/>
                <a:gd name="T1" fmla="*/ 0 h 2"/>
                <a:gd name="T2" fmla="*/ 1 w 2"/>
                <a:gd name="T3" fmla="*/ 0 h 2"/>
                <a:gd name="T4" fmla="*/ 0 w 2"/>
                <a:gd name="T5" fmla="*/ 1 h 2"/>
                <a:gd name="T6" fmla="*/ 0 w 2"/>
                <a:gd name="T7" fmla="*/ 1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1" y="0"/>
                  </a:cubicBezTo>
                  <a:cubicBezTo>
                    <a:pt x="0" y="0"/>
                    <a:pt x="0" y="0"/>
                    <a:pt x="0" y="1"/>
                  </a:cubicBezTo>
                  <a:cubicBezTo>
                    <a:pt x="0" y="1"/>
                    <a:pt x="0" y="1"/>
                    <a:pt x="0" y="1"/>
                  </a:cubicBezTo>
                  <a:cubicBezTo>
                    <a:pt x="1" y="2"/>
                    <a:pt x="1" y="1"/>
                    <a:pt x="1" y="1"/>
                  </a:cubicBezTo>
                  <a:cubicBezTo>
                    <a:pt x="1" y="1"/>
                    <a:pt x="2" y="1"/>
                    <a:pt x="2" y="1"/>
                  </a:cubicBezTo>
                  <a:cubicBezTo>
                    <a:pt x="2" y="1"/>
                    <a:pt x="2" y="1"/>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7" name="Freeform 88"/>
            <p:cNvSpPr>
              <a:spLocks/>
            </p:cNvSpPr>
            <p:nvPr/>
          </p:nvSpPr>
          <p:spPr bwMode="auto">
            <a:xfrm>
              <a:off x="7346952" y="1757364"/>
              <a:ext cx="117475" cy="161925"/>
            </a:xfrm>
            <a:custGeom>
              <a:avLst/>
              <a:gdLst>
                <a:gd name="T0" fmla="*/ 2 w 11"/>
                <a:gd name="T1" fmla="*/ 9 h 15"/>
                <a:gd name="T2" fmla="*/ 3 w 11"/>
                <a:gd name="T3" fmla="*/ 9 h 15"/>
                <a:gd name="T4" fmla="*/ 4 w 11"/>
                <a:gd name="T5" fmla="*/ 10 h 15"/>
                <a:gd name="T6" fmla="*/ 4 w 11"/>
                <a:gd name="T7" fmla="*/ 11 h 15"/>
                <a:gd name="T8" fmla="*/ 4 w 11"/>
                <a:gd name="T9" fmla="*/ 13 h 15"/>
                <a:gd name="T10" fmla="*/ 4 w 11"/>
                <a:gd name="T11" fmla="*/ 14 h 15"/>
                <a:gd name="T12" fmla="*/ 6 w 11"/>
                <a:gd name="T13" fmla="*/ 14 h 15"/>
                <a:gd name="T14" fmla="*/ 7 w 11"/>
                <a:gd name="T15" fmla="*/ 14 h 15"/>
                <a:gd name="T16" fmla="*/ 8 w 11"/>
                <a:gd name="T17" fmla="*/ 14 h 15"/>
                <a:gd name="T18" fmla="*/ 8 w 11"/>
                <a:gd name="T19" fmla="*/ 14 h 15"/>
                <a:gd name="T20" fmla="*/ 9 w 11"/>
                <a:gd name="T21" fmla="*/ 14 h 15"/>
                <a:gd name="T22" fmla="*/ 9 w 11"/>
                <a:gd name="T23" fmla="*/ 13 h 15"/>
                <a:gd name="T24" fmla="*/ 10 w 11"/>
                <a:gd name="T25" fmla="*/ 12 h 15"/>
                <a:gd name="T26" fmla="*/ 11 w 11"/>
                <a:gd name="T27" fmla="*/ 11 h 15"/>
                <a:gd name="T28" fmla="*/ 11 w 11"/>
                <a:gd name="T29" fmla="*/ 11 h 15"/>
                <a:gd name="T30" fmla="*/ 10 w 11"/>
                <a:gd name="T31" fmla="*/ 10 h 15"/>
                <a:gd name="T32" fmla="*/ 10 w 11"/>
                <a:gd name="T33" fmla="*/ 10 h 15"/>
                <a:gd name="T34" fmla="*/ 9 w 11"/>
                <a:gd name="T35" fmla="*/ 9 h 15"/>
                <a:gd name="T36" fmla="*/ 9 w 11"/>
                <a:gd name="T37" fmla="*/ 8 h 15"/>
                <a:gd name="T38" fmla="*/ 9 w 11"/>
                <a:gd name="T39" fmla="*/ 8 h 15"/>
                <a:gd name="T40" fmla="*/ 10 w 11"/>
                <a:gd name="T41" fmla="*/ 7 h 15"/>
                <a:gd name="T42" fmla="*/ 10 w 11"/>
                <a:gd name="T43" fmla="*/ 7 h 15"/>
                <a:gd name="T44" fmla="*/ 11 w 11"/>
                <a:gd name="T45" fmla="*/ 6 h 15"/>
                <a:gd name="T46" fmla="*/ 11 w 11"/>
                <a:gd name="T47" fmla="*/ 4 h 15"/>
                <a:gd name="T48" fmla="*/ 11 w 11"/>
                <a:gd name="T49" fmla="*/ 4 h 15"/>
                <a:gd name="T50" fmla="*/ 10 w 11"/>
                <a:gd name="T51" fmla="*/ 2 h 15"/>
                <a:gd name="T52" fmla="*/ 11 w 11"/>
                <a:gd name="T53" fmla="*/ 1 h 15"/>
                <a:gd name="T54" fmla="*/ 11 w 11"/>
                <a:gd name="T55" fmla="*/ 1 h 15"/>
                <a:gd name="T56" fmla="*/ 10 w 11"/>
                <a:gd name="T57" fmla="*/ 0 h 15"/>
                <a:gd name="T58" fmla="*/ 10 w 11"/>
                <a:gd name="T59" fmla="*/ 1 h 15"/>
                <a:gd name="T60" fmla="*/ 9 w 11"/>
                <a:gd name="T61" fmla="*/ 0 h 15"/>
                <a:gd name="T62" fmla="*/ 8 w 11"/>
                <a:gd name="T63" fmla="*/ 0 h 15"/>
                <a:gd name="T64" fmla="*/ 8 w 11"/>
                <a:gd name="T65" fmla="*/ 1 h 15"/>
                <a:gd name="T66" fmla="*/ 8 w 11"/>
                <a:gd name="T67" fmla="*/ 2 h 15"/>
                <a:gd name="T68" fmla="*/ 6 w 11"/>
                <a:gd name="T69" fmla="*/ 4 h 15"/>
                <a:gd name="T70" fmla="*/ 6 w 11"/>
                <a:gd name="T71" fmla="*/ 5 h 15"/>
                <a:gd name="T72" fmla="*/ 5 w 11"/>
                <a:gd name="T73" fmla="*/ 6 h 15"/>
                <a:gd name="T74" fmla="*/ 3 w 11"/>
                <a:gd name="T75" fmla="*/ 6 h 15"/>
                <a:gd name="T76" fmla="*/ 2 w 11"/>
                <a:gd name="T77" fmla="*/ 7 h 15"/>
                <a:gd name="T78" fmla="*/ 1 w 11"/>
                <a:gd name="T79" fmla="*/ 7 h 15"/>
                <a:gd name="T80" fmla="*/ 1 w 11"/>
                <a:gd name="T81" fmla="*/ 8 h 15"/>
                <a:gd name="T82" fmla="*/ 0 w 11"/>
                <a:gd name="T83" fmla="*/ 8 h 15"/>
                <a:gd name="T84" fmla="*/ 0 w 11"/>
                <a:gd name="T85" fmla="*/ 8 h 15"/>
                <a:gd name="T86" fmla="*/ 1 w 11"/>
                <a:gd name="T87" fmla="*/ 9 h 15"/>
                <a:gd name="T88" fmla="*/ 2 w 11"/>
                <a:gd name="T8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5">
                  <a:moveTo>
                    <a:pt x="2" y="9"/>
                  </a:moveTo>
                  <a:cubicBezTo>
                    <a:pt x="2" y="9"/>
                    <a:pt x="3" y="9"/>
                    <a:pt x="3" y="9"/>
                  </a:cubicBezTo>
                  <a:cubicBezTo>
                    <a:pt x="3" y="9"/>
                    <a:pt x="4" y="9"/>
                    <a:pt x="4" y="10"/>
                  </a:cubicBezTo>
                  <a:cubicBezTo>
                    <a:pt x="4" y="10"/>
                    <a:pt x="4" y="11"/>
                    <a:pt x="4" y="11"/>
                  </a:cubicBezTo>
                  <a:cubicBezTo>
                    <a:pt x="4" y="12"/>
                    <a:pt x="4" y="12"/>
                    <a:pt x="4" y="13"/>
                  </a:cubicBezTo>
                  <a:cubicBezTo>
                    <a:pt x="4" y="13"/>
                    <a:pt x="4" y="14"/>
                    <a:pt x="4" y="14"/>
                  </a:cubicBezTo>
                  <a:cubicBezTo>
                    <a:pt x="5" y="15"/>
                    <a:pt x="5" y="14"/>
                    <a:pt x="6" y="14"/>
                  </a:cubicBezTo>
                  <a:cubicBezTo>
                    <a:pt x="6" y="14"/>
                    <a:pt x="7" y="14"/>
                    <a:pt x="7" y="14"/>
                  </a:cubicBezTo>
                  <a:cubicBezTo>
                    <a:pt x="8" y="14"/>
                    <a:pt x="8" y="14"/>
                    <a:pt x="8" y="14"/>
                  </a:cubicBezTo>
                  <a:cubicBezTo>
                    <a:pt x="8" y="14"/>
                    <a:pt x="8" y="14"/>
                    <a:pt x="8" y="14"/>
                  </a:cubicBezTo>
                  <a:cubicBezTo>
                    <a:pt x="8" y="14"/>
                    <a:pt x="8" y="14"/>
                    <a:pt x="9" y="14"/>
                  </a:cubicBezTo>
                  <a:cubicBezTo>
                    <a:pt x="9" y="13"/>
                    <a:pt x="9" y="13"/>
                    <a:pt x="9" y="13"/>
                  </a:cubicBezTo>
                  <a:cubicBezTo>
                    <a:pt x="10" y="13"/>
                    <a:pt x="10" y="12"/>
                    <a:pt x="10" y="12"/>
                  </a:cubicBezTo>
                  <a:cubicBezTo>
                    <a:pt x="11" y="12"/>
                    <a:pt x="11" y="12"/>
                    <a:pt x="11" y="11"/>
                  </a:cubicBezTo>
                  <a:cubicBezTo>
                    <a:pt x="11" y="11"/>
                    <a:pt x="11" y="11"/>
                    <a:pt x="11" y="11"/>
                  </a:cubicBezTo>
                  <a:cubicBezTo>
                    <a:pt x="11" y="11"/>
                    <a:pt x="10" y="11"/>
                    <a:pt x="10" y="10"/>
                  </a:cubicBezTo>
                  <a:cubicBezTo>
                    <a:pt x="10" y="10"/>
                    <a:pt x="10" y="10"/>
                    <a:pt x="10" y="10"/>
                  </a:cubicBezTo>
                  <a:cubicBezTo>
                    <a:pt x="10" y="9"/>
                    <a:pt x="9" y="10"/>
                    <a:pt x="9" y="9"/>
                  </a:cubicBezTo>
                  <a:cubicBezTo>
                    <a:pt x="9" y="9"/>
                    <a:pt x="8" y="9"/>
                    <a:pt x="9" y="8"/>
                  </a:cubicBezTo>
                  <a:cubicBezTo>
                    <a:pt x="9" y="8"/>
                    <a:pt x="9" y="8"/>
                    <a:pt x="9" y="8"/>
                  </a:cubicBezTo>
                  <a:cubicBezTo>
                    <a:pt x="10" y="7"/>
                    <a:pt x="10" y="7"/>
                    <a:pt x="10" y="7"/>
                  </a:cubicBezTo>
                  <a:cubicBezTo>
                    <a:pt x="10" y="7"/>
                    <a:pt x="10" y="7"/>
                    <a:pt x="10" y="7"/>
                  </a:cubicBezTo>
                  <a:cubicBezTo>
                    <a:pt x="11" y="7"/>
                    <a:pt x="11" y="6"/>
                    <a:pt x="11" y="6"/>
                  </a:cubicBezTo>
                  <a:cubicBezTo>
                    <a:pt x="11" y="5"/>
                    <a:pt x="11" y="5"/>
                    <a:pt x="11" y="4"/>
                  </a:cubicBezTo>
                  <a:cubicBezTo>
                    <a:pt x="11" y="4"/>
                    <a:pt x="11" y="4"/>
                    <a:pt x="11" y="4"/>
                  </a:cubicBezTo>
                  <a:cubicBezTo>
                    <a:pt x="11" y="3"/>
                    <a:pt x="10" y="3"/>
                    <a:pt x="10" y="2"/>
                  </a:cubicBezTo>
                  <a:cubicBezTo>
                    <a:pt x="10" y="2"/>
                    <a:pt x="11" y="2"/>
                    <a:pt x="11" y="1"/>
                  </a:cubicBezTo>
                  <a:cubicBezTo>
                    <a:pt x="11" y="1"/>
                    <a:pt x="11" y="1"/>
                    <a:pt x="11" y="1"/>
                  </a:cubicBezTo>
                  <a:cubicBezTo>
                    <a:pt x="10" y="1"/>
                    <a:pt x="10" y="0"/>
                    <a:pt x="10" y="0"/>
                  </a:cubicBezTo>
                  <a:cubicBezTo>
                    <a:pt x="10" y="0"/>
                    <a:pt x="10" y="1"/>
                    <a:pt x="10" y="1"/>
                  </a:cubicBezTo>
                  <a:cubicBezTo>
                    <a:pt x="9" y="1"/>
                    <a:pt x="9" y="0"/>
                    <a:pt x="9" y="0"/>
                  </a:cubicBezTo>
                  <a:cubicBezTo>
                    <a:pt x="9" y="0"/>
                    <a:pt x="9" y="0"/>
                    <a:pt x="8" y="0"/>
                  </a:cubicBezTo>
                  <a:cubicBezTo>
                    <a:pt x="8" y="0"/>
                    <a:pt x="9" y="1"/>
                    <a:pt x="8" y="1"/>
                  </a:cubicBezTo>
                  <a:cubicBezTo>
                    <a:pt x="8" y="1"/>
                    <a:pt x="8" y="2"/>
                    <a:pt x="8" y="2"/>
                  </a:cubicBezTo>
                  <a:cubicBezTo>
                    <a:pt x="7" y="3"/>
                    <a:pt x="7" y="3"/>
                    <a:pt x="6" y="4"/>
                  </a:cubicBezTo>
                  <a:cubicBezTo>
                    <a:pt x="6" y="4"/>
                    <a:pt x="6" y="5"/>
                    <a:pt x="6" y="5"/>
                  </a:cubicBezTo>
                  <a:cubicBezTo>
                    <a:pt x="5" y="6"/>
                    <a:pt x="5" y="6"/>
                    <a:pt x="5" y="6"/>
                  </a:cubicBezTo>
                  <a:cubicBezTo>
                    <a:pt x="4" y="6"/>
                    <a:pt x="4" y="6"/>
                    <a:pt x="3" y="6"/>
                  </a:cubicBezTo>
                  <a:cubicBezTo>
                    <a:pt x="3" y="7"/>
                    <a:pt x="2" y="7"/>
                    <a:pt x="2" y="7"/>
                  </a:cubicBezTo>
                  <a:cubicBezTo>
                    <a:pt x="2" y="7"/>
                    <a:pt x="1" y="7"/>
                    <a:pt x="1" y="7"/>
                  </a:cubicBezTo>
                  <a:cubicBezTo>
                    <a:pt x="1" y="7"/>
                    <a:pt x="1" y="7"/>
                    <a:pt x="1" y="8"/>
                  </a:cubicBezTo>
                  <a:cubicBezTo>
                    <a:pt x="0" y="8"/>
                    <a:pt x="0" y="8"/>
                    <a:pt x="0" y="8"/>
                  </a:cubicBezTo>
                  <a:cubicBezTo>
                    <a:pt x="0" y="8"/>
                    <a:pt x="0" y="8"/>
                    <a:pt x="0" y="8"/>
                  </a:cubicBezTo>
                  <a:cubicBezTo>
                    <a:pt x="0" y="8"/>
                    <a:pt x="1" y="8"/>
                    <a:pt x="1" y="9"/>
                  </a:cubicBezTo>
                  <a:cubicBezTo>
                    <a:pt x="1" y="9"/>
                    <a:pt x="1" y="9"/>
                    <a:pt x="2"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8" name="Freeform 89"/>
            <p:cNvSpPr>
              <a:spLocks/>
            </p:cNvSpPr>
            <p:nvPr/>
          </p:nvSpPr>
          <p:spPr bwMode="auto">
            <a:xfrm>
              <a:off x="7454902" y="3032126"/>
              <a:ext cx="182563" cy="238125"/>
            </a:xfrm>
            <a:custGeom>
              <a:avLst/>
              <a:gdLst>
                <a:gd name="T0" fmla="*/ 1 w 17"/>
                <a:gd name="T1" fmla="*/ 10 h 22"/>
                <a:gd name="T2" fmla="*/ 1 w 17"/>
                <a:gd name="T3" fmla="*/ 11 h 22"/>
                <a:gd name="T4" fmla="*/ 0 w 17"/>
                <a:gd name="T5" fmla="*/ 13 h 22"/>
                <a:gd name="T6" fmla="*/ 0 w 17"/>
                <a:gd name="T7" fmla="*/ 15 h 22"/>
                <a:gd name="T8" fmla="*/ 2 w 17"/>
                <a:gd name="T9" fmla="*/ 16 h 22"/>
                <a:gd name="T10" fmla="*/ 2 w 17"/>
                <a:gd name="T11" fmla="*/ 18 h 22"/>
                <a:gd name="T12" fmla="*/ 1 w 17"/>
                <a:gd name="T13" fmla="*/ 21 h 22"/>
                <a:gd name="T14" fmla="*/ 4 w 17"/>
                <a:gd name="T15" fmla="*/ 21 h 22"/>
                <a:gd name="T16" fmla="*/ 4 w 17"/>
                <a:gd name="T17" fmla="*/ 18 h 22"/>
                <a:gd name="T18" fmla="*/ 4 w 17"/>
                <a:gd name="T19" fmla="*/ 17 h 22"/>
                <a:gd name="T20" fmla="*/ 4 w 17"/>
                <a:gd name="T21" fmla="*/ 15 h 22"/>
                <a:gd name="T22" fmla="*/ 5 w 17"/>
                <a:gd name="T23" fmla="*/ 13 h 22"/>
                <a:gd name="T24" fmla="*/ 6 w 17"/>
                <a:gd name="T25" fmla="*/ 14 h 22"/>
                <a:gd name="T26" fmla="*/ 6 w 17"/>
                <a:gd name="T27" fmla="*/ 17 h 22"/>
                <a:gd name="T28" fmla="*/ 7 w 17"/>
                <a:gd name="T29" fmla="*/ 17 h 22"/>
                <a:gd name="T30" fmla="*/ 7 w 17"/>
                <a:gd name="T31" fmla="*/ 19 h 22"/>
                <a:gd name="T32" fmla="*/ 8 w 17"/>
                <a:gd name="T33" fmla="*/ 18 h 22"/>
                <a:gd name="T34" fmla="*/ 10 w 17"/>
                <a:gd name="T35" fmla="*/ 18 h 22"/>
                <a:gd name="T36" fmla="*/ 10 w 17"/>
                <a:gd name="T37" fmla="*/ 16 h 22"/>
                <a:gd name="T38" fmla="*/ 9 w 17"/>
                <a:gd name="T39" fmla="*/ 15 h 22"/>
                <a:gd name="T40" fmla="*/ 9 w 17"/>
                <a:gd name="T41" fmla="*/ 14 h 22"/>
                <a:gd name="T42" fmla="*/ 7 w 17"/>
                <a:gd name="T43" fmla="*/ 12 h 22"/>
                <a:gd name="T44" fmla="*/ 7 w 17"/>
                <a:gd name="T45" fmla="*/ 11 h 22"/>
                <a:gd name="T46" fmla="*/ 9 w 17"/>
                <a:gd name="T47" fmla="*/ 10 h 22"/>
                <a:gd name="T48" fmla="*/ 11 w 17"/>
                <a:gd name="T49" fmla="*/ 8 h 22"/>
                <a:gd name="T50" fmla="*/ 12 w 17"/>
                <a:gd name="T51" fmla="*/ 7 h 22"/>
                <a:gd name="T52" fmla="*/ 10 w 17"/>
                <a:gd name="T53" fmla="*/ 7 h 22"/>
                <a:gd name="T54" fmla="*/ 9 w 17"/>
                <a:gd name="T55" fmla="*/ 8 h 22"/>
                <a:gd name="T56" fmla="*/ 7 w 17"/>
                <a:gd name="T57" fmla="*/ 8 h 22"/>
                <a:gd name="T58" fmla="*/ 5 w 17"/>
                <a:gd name="T59" fmla="*/ 9 h 22"/>
                <a:gd name="T60" fmla="*/ 4 w 17"/>
                <a:gd name="T61" fmla="*/ 7 h 22"/>
                <a:gd name="T62" fmla="*/ 4 w 17"/>
                <a:gd name="T63" fmla="*/ 4 h 22"/>
                <a:gd name="T64" fmla="*/ 6 w 17"/>
                <a:gd name="T65" fmla="*/ 5 h 22"/>
                <a:gd name="T66" fmla="*/ 9 w 17"/>
                <a:gd name="T67" fmla="*/ 5 h 22"/>
                <a:gd name="T68" fmla="*/ 11 w 17"/>
                <a:gd name="T69" fmla="*/ 5 h 22"/>
                <a:gd name="T70" fmla="*/ 15 w 17"/>
                <a:gd name="T71" fmla="*/ 4 h 22"/>
                <a:gd name="T72" fmla="*/ 16 w 17"/>
                <a:gd name="T73" fmla="*/ 2 h 22"/>
                <a:gd name="T74" fmla="*/ 17 w 17"/>
                <a:gd name="T75" fmla="*/ 1 h 22"/>
                <a:gd name="T76" fmla="*/ 15 w 17"/>
                <a:gd name="T77" fmla="*/ 1 h 22"/>
                <a:gd name="T78" fmla="*/ 14 w 17"/>
                <a:gd name="T79" fmla="*/ 2 h 22"/>
                <a:gd name="T80" fmla="*/ 13 w 17"/>
                <a:gd name="T81" fmla="*/ 3 h 22"/>
                <a:gd name="T82" fmla="*/ 10 w 17"/>
                <a:gd name="T83" fmla="*/ 3 h 22"/>
                <a:gd name="T84" fmla="*/ 8 w 17"/>
                <a:gd name="T85" fmla="*/ 2 h 22"/>
                <a:gd name="T86" fmla="*/ 5 w 17"/>
                <a:gd name="T87" fmla="*/ 2 h 22"/>
                <a:gd name="T88" fmla="*/ 5 w 17"/>
                <a:gd name="T89" fmla="*/ 3 h 22"/>
                <a:gd name="T90" fmla="*/ 3 w 17"/>
                <a:gd name="T91" fmla="*/ 3 h 22"/>
                <a:gd name="T92" fmla="*/ 2 w 17"/>
                <a:gd name="T93" fmla="*/ 6 h 22"/>
                <a:gd name="T94" fmla="*/ 1 w 17"/>
                <a:gd name="T9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22">
                  <a:moveTo>
                    <a:pt x="1" y="9"/>
                  </a:moveTo>
                  <a:cubicBezTo>
                    <a:pt x="1" y="9"/>
                    <a:pt x="1" y="9"/>
                    <a:pt x="1" y="10"/>
                  </a:cubicBezTo>
                  <a:cubicBezTo>
                    <a:pt x="1" y="10"/>
                    <a:pt x="1" y="10"/>
                    <a:pt x="1" y="11"/>
                  </a:cubicBezTo>
                  <a:cubicBezTo>
                    <a:pt x="1" y="11"/>
                    <a:pt x="1" y="11"/>
                    <a:pt x="1" y="11"/>
                  </a:cubicBezTo>
                  <a:cubicBezTo>
                    <a:pt x="1" y="11"/>
                    <a:pt x="1" y="11"/>
                    <a:pt x="1" y="12"/>
                  </a:cubicBezTo>
                  <a:cubicBezTo>
                    <a:pt x="1" y="12"/>
                    <a:pt x="0" y="12"/>
                    <a:pt x="0" y="13"/>
                  </a:cubicBezTo>
                  <a:cubicBezTo>
                    <a:pt x="0" y="13"/>
                    <a:pt x="0" y="14"/>
                    <a:pt x="0" y="14"/>
                  </a:cubicBezTo>
                  <a:cubicBezTo>
                    <a:pt x="0" y="15"/>
                    <a:pt x="0" y="15"/>
                    <a:pt x="0" y="15"/>
                  </a:cubicBezTo>
                  <a:cubicBezTo>
                    <a:pt x="1" y="16"/>
                    <a:pt x="1" y="15"/>
                    <a:pt x="1" y="15"/>
                  </a:cubicBezTo>
                  <a:cubicBezTo>
                    <a:pt x="2" y="15"/>
                    <a:pt x="2" y="15"/>
                    <a:pt x="2" y="16"/>
                  </a:cubicBezTo>
                  <a:cubicBezTo>
                    <a:pt x="2" y="16"/>
                    <a:pt x="2" y="16"/>
                    <a:pt x="2" y="17"/>
                  </a:cubicBezTo>
                  <a:cubicBezTo>
                    <a:pt x="2" y="17"/>
                    <a:pt x="2" y="18"/>
                    <a:pt x="2" y="18"/>
                  </a:cubicBezTo>
                  <a:cubicBezTo>
                    <a:pt x="2" y="19"/>
                    <a:pt x="2" y="19"/>
                    <a:pt x="2" y="20"/>
                  </a:cubicBezTo>
                  <a:cubicBezTo>
                    <a:pt x="2" y="20"/>
                    <a:pt x="1" y="21"/>
                    <a:pt x="1" y="21"/>
                  </a:cubicBezTo>
                  <a:cubicBezTo>
                    <a:pt x="1" y="22"/>
                    <a:pt x="2" y="22"/>
                    <a:pt x="3" y="22"/>
                  </a:cubicBezTo>
                  <a:cubicBezTo>
                    <a:pt x="3" y="22"/>
                    <a:pt x="4" y="22"/>
                    <a:pt x="4" y="21"/>
                  </a:cubicBezTo>
                  <a:cubicBezTo>
                    <a:pt x="4" y="21"/>
                    <a:pt x="4" y="20"/>
                    <a:pt x="4" y="20"/>
                  </a:cubicBezTo>
                  <a:cubicBezTo>
                    <a:pt x="4" y="19"/>
                    <a:pt x="4" y="19"/>
                    <a:pt x="4" y="18"/>
                  </a:cubicBezTo>
                  <a:cubicBezTo>
                    <a:pt x="4" y="18"/>
                    <a:pt x="4" y="18"/>
                    <a:pt x="4" y="17"/>
                  </a:cubicBezTo>
                  <a:cubicBezTo>
                    <a:pt x="4" y="17"/>
                    <a:pt x="4" y="17"/>
                    <a:pt x="4" y="17"/>
                  </a:cubicBezTo>
                  <a:cubicBezTo>
                    <a:pt x="4" y="16"/>
                    <a:pt x="4" y="16"/>
                    <a:pt x="4" y="15"/>
                  </a:cubicBezTo>
                  <a:cubicBezTo>
                    <a:pt x="4" y="15"/>
                    <a:pt x="4" y="15"/>
                    <a:pt x="4" y="15"/>
                  </a:cubicBezTo>
                  <a:cubicBezTo>
                    <a:pt x="4" y="14"/>
                    <a:pt x="4" y="14"/>
                    <a:pt x="4" y="14"/>
                  </a:cubicBezTo>
                  <a:cubicBezTo>
                    <a:pt x="4" y="13"/>
                    <a:pt x="4" y="13"/>
                    <a:pt x="5" y="13"/>
                  </a:cubicBezTo>
                  <a:cubicBezTo>
                    <a:pt x="5" y="13"/>
                    <a:pt x="5" y="13"/>
                    <a:pt x="6" y="13"/>
                  </a:cubicBezTo>
                  <a:cubicBezTo>
                    <a:pt x="6" y="13"/>
                    <a:pt x="6" y="14"/>
                    <a:pt x="6" y="14"/>
                  </a:cubicBezTo>
                  <a:cubicBezTo>
                    <a:pt x="6" y="15"/>
                    <a:pt x="5" y="15"/>
                    <a:pt x="6" y="16"/>
                  </a:cubicBezTo>
                  <a:cubicBezTo>
                    <a:pt x="6" y="16"/>
                    <a:pt x="6" y="16"/>
                    <a:pt x="6" y="17"/>
                  </a:cubicBezTo>
                  <a:cubicBezTo>
                    <a:pt x="6" y="17"/>
                    <a:pt x="7" y="16"/>
                    <a:pt x="7" y="17"/>
                  </a:cubicBezTo>
                  <a:cubicBezTo>
                    <a:pt x="7" y="17"/>
                    <a:pt x="7" y="17"/>
                    <a:pt x="7" y="17"/>
                  </a:cubicBezTo>
                  <a:cubicBezTo>
                    <a:pt x="7" y="18"/>
                    <a:pt x="7" y="18"/>
                    <a:pt x="7" y="18"/>
                  </a:cubicBezTo>
                  <a:cubicBezTo>
                    <a:pt x="6" y="18"/>
                    <a:pt x="6" y="19"/>
                    <a:pt x="7" y="19"/>
                  </a:cubicBezTo>
                  <a:cubicBezTo>
                    <a:pt x="7" y="20"/>
                    <a:pt x="8" y="20"/>
                    <a:pt x="8" y="19"/>
                  </a:cubicBezTo>
                  <a:cubicBezTo>
                    <a:pt x="8" y="19"/>
                    <a:pt x="8" y="19"/>
                    <a:pt x="8" y="18"/>
                  </a:cubicBezTo>
                  <a:cubicBezTo>
                    <a:pt x="9" y="18"/>
                    <a:pt x="9" y="18"/>
                    <a:pt x="9" y="18"/>
                  </a:cubicBezTo>
                  <a:cubicBezTo>
                    <a:pt x="9" y="18"/>
                    <a:pt x="10" y="18"/>
                    <a:pt x="10" y="18"/>
                  </a:cubicBezTo>
                  <a:cubicBezTo>
                    <a:pt x="10" y="18"/>
                    <a:pt x="11" y="18"/>
                    <a:pt x="11" y="17"/>
                  </a:cubicBezTo>
                  <a:cubicBezTo>
                    <a:pt x="10" y="17"/>
                    <a:pt x="10" y="17"/>
                    <a:pt x="10" y="16"/>
                  </a:cubicBezTo>
                  <a:cubicBezTo>
                    <a:pt x="10" y="16"/>
                    <a:pt x="9" y="16"/>
                    <a:pt x="9" y="16"/>
                  </a:cubicBezTo>
                  <a:cubicBezTo>
                    <a:pt x="9" y="15"/>
                    <a:pt x="9" y="15"/>
                    <a:pt x="9" y="15"/>
                  </a:cubicBezTo>
                  <a:cubicBezTo>
                    <a:pt x="9" y="15"/>
                    <a:pt x="10" y="15"/>
                    <a:pt x="10" y="14"/>
                  </a:cubicBezTo>
                  <a:cubicBezTo>
                    <a:pt x="10" y="14"/>
                    <a:pt x="9" y="14"/>
                    <a:pt x="9" y="14"/>
                  </a:cubicBezTo>
                  <a:cubicBezTo>
                    <a:pt x="9" y="13"/>
                    <a:pt x="9" y="13"/>
                    <a:pt x="8" y="13"/>
                  </a:cubicBezTo>
                  <a:cubicBezTo>
                    <a:pt x="8" y="12"/>
                    <a:pt x="8" y="12"/>
                    <a:pt x="7" y="12"/>
                  </a:cubicBezTo>
                  <a:cubicBezTo>
                    <a:pt x="7" y="11"/>
                    <a:pt x="7" y="11"/>
                    <a:pt x="7" y="11"/>
                  </a:cubicBezTo>
                  <a:cubicBezTo>
                    <a:pt x="7" y="11"/>
                    <a:pt x="7" y="11"/>
                    <a:pt x="7" y="11"/>
                  </a:cubicBezTo>
                  <a:cubicBezTo>
                    <a:pt x="8" y="11"/>
                    <a:pt x="8" y="11"/>
                    <a:pt x="8" y="10"/>
                  </a:cubicBezTo>
                  <a:cubicBezTo>
                    <a:pt x="8" y="10"/>
                    <a:pt x="8" y="10"/>
                    <a:pt x="9" y="10"/>
                  </a:cubicBezTo>
                  <a:cubicBezTo>
                    <a:pt x="9" y="10"/>
                    <a:pt x="10" y="10"/>
                    <a:pt x="10" y="9"/>
                  </a:cubicBezTo>
                  <a:cubicBezTo>
                    <a:pt x="10" y="9"/>
                    <a:pt x="10" y="8"/>
                    <a:pt x="11" y="8"/>
                  </a:cubicBezTo>
                  <a:cubicBezTo>
                    <a:pt x="11" y="8"/>
                    <a:pt x="12" y="9"/>
                    <a:pt x="12" y="8"/>
                  </a:cubicBezTo>
                  <a:cubicBezTo>
                    <a:pt x="12" y="8"/>
                    <a:pt x="12" y="8"/>
                    <a:pt x="12" y="7"/>
                  </a:cubicBezTo>
                  <a:cubicBezTo>
                    <a:pt x="12" y="7"/>
                    <a:pt x="12" y="7"/>
                    <a:pt x="12" y="7"/>
                  </a:cubicBezTo>
                  <a:cubicBezTo>
                    <a:pt x="11" y="6"/>
                    <a:pt x="11" y="7"/>
                    <a:pt x="10" y="7"/>
                  </a:cubicBezTo>
                  <a:cubicBezTo>
                    <a:pt x="10" y="7"/>
                    <a:pt x="9" y="7"/>
                    <a:pt x="9" y="7"/>
                  </a:cubicBezTo>
                  <a:cubicBezTo>
                    <a:pt x="9" y="7"/>
                    <a:pt x="9" y="7"/>
                    <a:pt x="9" y="8"/>
                  </a:cubicBezTo>
                  <a:cubicBezTo>
                    <a:pt x="8" y="8"/>
                    <a:pt x="8" y="8"/>
                    <a:pt x="8" y="8"/>
                  </a:cubicBezTo>
                  <a:cubicBezTo>
                    <a:pt x="7" y="8"/>
                    <a:pt x="7" y="8"/>
                    <a:pt x="7" y="8"/>
                  </a:cubicBezTo>
                  <a:cubicBezTo>
                    <a:pt x="7" y="8"/>
                    <a:pt x="7" y="8"/>
                    <a:pt x="7" y="9"/>
                  </a:cubicBezTo>
                  <a:cubicBezTo>
                    <a:pt x="6" y="9"/>
                    <a:pt x="6" y="9"/>
                    <a:pt x="5" y="9"/>
                  </a:cubicBezTo>
                  <a:cubicBezTo>
                    <a:pt x="5" y="8"/>
                    <a:pt x="5" y="8"/>
                    <a:pt x="5" y="8"/>
                  </a:cubicBezTo>
                  <a:cubicBezTo>
                    <a:pt x="5" y="7"/>
                    <a:pt x="5" y="7"/>
                    <a:pt x="4" y="7"/>
                  </a:cubicBezTo>
                  <a:cubicBezTo>
                    <a:pt x="4" y="7"/>
                    <a:pt x="4" y="6"/>
                    <a:pt x="4" y="6"/>
                  </a:cubicBezTo>
                  <a:cubicBezTo>
                    <a:pt x="4" y="5"/>
                    <a:pt x="4" y="5"/>
                    <a:pt x="4" y="4"/>
                  </a:cubicBezTo>
                  <a:cubicBezTo>
                    <a:pt x="4" y="4"/>
                    <a:pt x="5" y="4"/>
                    <a:pt x="5" y="4"/>
                  </a:cubicBezTo>
                  <a:cubicBezTo>
                    <a:pt x="6" y="4"/>
                    <a:pt x="6" y="5"/>
                    <a:pt x="6" y="5"/>
                  </a:cubicBezTo>
                  <a:cubicBezTo>
                    <a:pt x="6" y="5"/>
                    <a:pt x="7" y="5"/>
                    <a:pt x="7" y="5"/>
                  </a:cubicBezTo>
                  <a:cubicBezTo>
                    <a:pt x="8" y="5"/>
                    <a:pt x="8" y="5"/>
                    <a:pt x="9" y="5"/>
                  </a:cubicBezTo>
                  <a:cubicBezTo>
                    <a:pt x="9" y="4"/>
                    <a:pt x="10" y="4"/>
                    <a:pt x="10" y="4"/>
                  </a:cubicBezTo>
                  <a:cubicBezTo>
                    <a:pt x="10" y="4"/>
                    <a:pt x="10" y="4"/>
                    <a:pt x="11" y="5"/>
                  </a:cubicBezTo>
                  <a:cubicBezTo>
                    <a:pt x="12" y="5"/>
                    <a:pt x="12" y="4"/>
                    <a:pt x="13" y="4"/>
                  </a:cubicBezTo>
                  <a:cubicBezTo>
                    <a:pt x="14" y="4"/>
                    <a:pt x="14" y="5"/>
                    <a:pt x="15" y="4"/>
                  </a:cubicBezTo>
                  <a:cubicBezTo>
                    <a:pt x="15" y="4"/>
                    <a:pt x="15" y="4"/>
                    <a:pt x="15" y="4"/>
                  </a:cubicBezTo>
                  <a:cubicBezTo>
                    <a:pt x="16" y="3"/>
                    <a:pt x="16" y="3"/>
                    <a:pt x="16" y="2"/>
                  </a:cubicBezTo>
                  <a:cubicBezTo>
                    <a:pt x="16" y="2"/>
                    <a:pt x="16" y="2"/>
                    <a:pt x="17" y="1"/>
                  </a:cubicBezTo>
                  <a:cubicBezTo>
                    <a:pt x="17" y="1"/>
                    <a:pt x="17" y="1"/>
                    <a:pt x="17" y="1"/>
                  </a:cubicBezTo>
                  <a:cubicBezTo>
                    <a:pt x="17" y="0"/>
                    <a:pt x="16" y="0"/>
                    <a:pt x="16" y="0"/>
                  </a:cubicBezTo>
                  <a:cubicBezTo>
                    <a:pt x="15" y="0"/>
                    <a:pt x="15" y="0"/>
                    <a:pt x="15" y="1"/>
                  </a:cubicBezTo>
                  <a:cubicBezTo>
                    <a:pt x="15" y="1"/>
                    <a:pt x="15" y="1"/>
                    <a:pt x="15" y="1"/>
                  </a:cubicBezTo>
                  <a:cubicBezTo>
                    <a:pt x="15" y="2"/>
                    <a:pt x="14" y="1"/>
                    <a:pt x="14" y="2"/>
                  </a:cubicBezTo>
                  <a:cubicBezTo>
                    <a:pt x="14" y="2"/>
                    <a:pt x="14" y="2"/>
                    <a:pt x="14" y="2"/>
                  </a:cubicBezTo>
                  <a:cubicBezTo>
                    <a:pt x="14" y="3"/>
                    <a:pt x="13" y="3"/>
                    <a:pt x="13" y="3"/>
                  </a:cubicBezTo>
                  <a:cubicBezTo>
                    <a:pt x="12" y="3"/>
                    <a:pt x="12" y="3"/>
                    <a:pt x="11" y="3"/>
                  </a:cubicBezTo>
                  <a:cubicBezTo>
                    <a:pt x="11" y="3"/>
                    <a:pt x="11" y="3"/>
                    <a:pt x="10" y="3"/>
                  </a:cubicBezTo>
                  <a:cubicBezTo>
                    <a:pt x="10" y="3"/>
                    <a:pt x="10" y="2"/>
                    <a:pt x="9" y="2"/>
                  </a:cubicBezTo>
                  <a:cubicBezTo>
                    <a:pt x="9" y="2"/>
                    <a:pt x="8" y="2"/>
                    <a:pt x="8" y="2"/>
                  </a:cubicBezTo>
                  <a:cubicBezTo>
                    <a:pt x="7" y="2"/>
                    <a:pt x="7" y="2"/>
                    <a:pt x="7" y="2"/>
                  </a:cubicBezTo>
                  <a:cubicBezTo>
                    <a:pt x="6" y="2"/>
                    <a:pt x="6" y="1"/>
                    <a:pt x="5" y="2"/>
                  </a:cubicBezTo>
                  <a:cubicBezTo>
                    <a:pt x="5" y="2"/>
                    <a:pt x="5" y="2"/>
                    <a:pt x="5" y="2"/>
                  </a:cubicBezTo>
                  <a:cubicBezTo>
                    <a:pt x="5" y="2"/>
                    <a:pt x="5" y="3"/>
                    <a:pt x="5" y="3"/>
                  </a:cubicBezTo>
                  <a:cubicBezTo>
                    <a:pt x="4" y="3"/>
                    <a:pt x="4" y="3"/>
                    <a:pt x="4" y="3"/>
                  </a:cubicBezTo>
                  <a:cubicBezTo>
                    <a:pt x="3" y="3"/>
                    <a:pt x="3" y="3"/>
                    <a:pt x="3" y="3"/>
                  </a:cubicBezTo>
                  <a:cubicBezTo>
                    <a:pt x="2" y="4"/>
                    <a:pt x="2" y="4"/>
                    <a:pt x="2" y="5"/>
                  </a:cubicBezTo>
                  <a:cubicBezTo>
                    <a:pt x="2" y="6"/>
                    <a:pt x="2" y="6"/>
                    <a:pt x="2" y="6"/>
                  </a:cubicBezTo>
                  <a:cubicBezTo>
                    <a:pt x="2" y="7"/>
                    <a:pt x="2" y="7"/>
                    <a:pt x="2" y="8"/>
                  </a:cubicBezTo>
                  <a:cubicBezTo>
                    <a:pt x="2" y="8"/>
                    <a:pt x="1" y="8"/>
                    <a:pt x="1"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9" name="Freeform 90"/>
            <p:cNvSpPr>
              <a:spLocks/>
            </p:cNvSpPr>
            <p:nvPr/>
          </p:nvSpPr>
          <p:spPr bwMode="auto">
            <a:xfrm>
              <a:off x="6677027" y="2200276"/>
              <a:ext cx="227013" cy="573088"/>
            </a:xfrm>
            <a:custGeom>
              <a:avLst/>
              <a:gdLst>
                <a:gd name="T0" fmla="*/ 4 w 21"/>
                <a:gd name="T1" fmla="*/ 25 h 53"/>
                <a:gd name="T2" fmla="*/ 4 w 21"/>
                <a:gd name="T3" fmla="*/ 27 h 53"/>
                <a:gd name="T4" fmla="*/ 5 w 21"/>
                <a:gd name="T5" fmla="*/ 28 h 53"/>
                <a:gd name="T6" fmla="*/ 6 w 21"/>
                <a:gd name="T7" fmla="*/ 29 h 53"/>
                <a:gd name="T8" fmla="*/ 7 w 21"/>
                <a:gd name="T9" fmla="*/ 34 h 53"/>
                <a:gd name="T10" fmla="*/ 8 w 21"/>
                <a:gd name="T11" fmla="*/ 36 h 53"/>
                <a:gd name="T12" fmla="*/ 12 w 21"/>
                <a:gd name="T13" fmla="*/ 36 h 53"/>
                <a:gd name="T14" fmla="*/ 13 w 21"/>
                <a:gd name="T15" fmla="*/ 34 h 53"/>
                <a:gd name="T16" fmla="*/ 15 w 21"/>
                <a:gd name="T17" fmla="*/ 34 h 53"/>
                <a:gd name="T18" fmla="*/ 16 w 21"/>
                <a:gd name="T19" fmla="*/ 36 h 53"/>
                <a:gd name="T20" fmla="*/ 17 w 21"/>
                <a:gd name="T21" fmla="*/ 42 h 53"/>
                <a:gd name="T22" fmla="*/ 18 w 21"/>
                <a:gd name="T23" fmla="*/ 44 h 53"/>
                <a:gd name="T24" fmla="*/ 18 w 21"/>
                <a:gd name="T25" fmla="*/ 48 h 53"/>
                <a:gd name="T26" fmla="*/ 19 w 21"/>
                <a:gd name="T27" fmla="*/ 50 h 53"/>
                <a:gd name="T28" fmla="*/ 19 w 21"/>
                <a:gd name="T29" fmla="*/ 52 h 53"/>
                <a:gd name="T30" fmla="*/ 20 w 21"/>
                <a:gd name="T31" fmla="*/ 50 h 53"/>
                <a:gd name="T32" fmla="*/ 21 w 21"/>
                <a:gd name="T33" fmla="*/ 47 h 53"/>
                <a:gd name="T34" fmla="*/ 20 w 21"/>
                <a:gd name="T35" fmla="*/ 44 h 53"/>
                <a:gd name="T36" fmla="*/ 19 w 21"/>
                <a:gd name="T37" fmla="*/ 41 h 53"/>
                <a:gd name="T38" fmla="*/ 19 w 21"/>
                <a:gd name="T39" fmla="*/ 38 h 53"/>
                <a:gd name="T40" fmla="*/ 18 w 21"/>
                <a:gd name="T41" fmla="*/ 34 h 53"/>
                <a:gd name="T42" fmla="*/ 15 w 21"/>
                <a:gd name="T43" fmla="*/ 31 h 53"/>
                <a:gd name="T44" fmla="*/ 15 w 21"/>
                <a:gd name="T45" fmla="*/ 28 h 53"/>
                <a:gd name="T46" fmla="*/ 15 w 21"/>
                <a:gd name="T47" fmla="*/ 26 h 53"/>
                <a:gd name="T48" fmla="*/ 17 w 21"/>
                <a:gd name="T49" fmla="*/ 25 h 53"/>
                <a:gd name="T50" fmla="*/ 20 w 21"/>
                <a:gd name="T51" fmla="*/ 22 h 53"/>
                <a:gd name="T52" fmla="*/ 20 w 21"/>
                <a:gd name="T53" fmla="*/ 20 h 53"/>
                <a:gd name="T54" fmla="*/ 17 w 21"/>
                <a:gd name="T55" fmla="*/ 18 h 53"/>
                <a:gd name="T56" fmla="*/ 16 w 21"/>
                <a:gd name="T57" fmla="*/ 16 h 53"/>
                <a:gd name="T58" fmla="*/ 14 w 21"/>
                <a:gd name="T59" fmla="*/ 13 h 53"/>
                <a:gd name="T60" fmla="*/ 12 w 21"/>
                <a:gd name="T61" fmla="*/ 10 h 53"/>
                <a:gd name="T62" fmla="*/ 14 w 21"/>
                <a:gd name="T63" fmla="*/ 6 h 53"/>
                <a:gd name="T64" fmla="*/ 11 w 21"/>
                <a:gd name="T65" fmla="*/ 2 h 53"/>
                <a:gd name="T66" fmla="*/ 9 w 21"/>
                <a:gd name="T67" fmla="*/ 0 h 53"/>
                <a:gd name="T68" fmla="*/ 7 w 21"/>
                <a:gd name="T69" fmla="*/ 4 h 53"/>
                <a:gd name="T70" fmla="*/ 5 w 21"/>
                <a:gd name="T71" fmla="*/ 7 h 53"/>
                <a:gd name="T72" fmla="*/ 5 w 21"/>
                <a:gd name="T73" fmla="*/ 10 h 53"/>
                <a:gd name="T74" fmla="*/ 4 w 21"/>
                <a:gd name="T75" fmla="*/ 14 h 53"/>
                <a:gd name="T76" fmla="*/ 3 w 21"/>
                <a:gd name="T77" fmla="*/ 15 h 53"/>
                <a:gd name="T78" fmla="*/ 2 w 21"/>
                <a:gd name="T79" fmla="*/ 17 h 53"/>
                <a:gd name="T80" fmla="*/ 1 w 21"/>
                <a:gd name="T81" fmla="*/ 18 h 53"/>
                <a:gd name="T82" fmla="*/ 1 w 21"/>
                <a:gd name="T83" fmla="*/ 22 h 53"/>
                <a:gd name="T84" fmla="*/ 0 w 21"/>
                <a:gd name="T85"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53">
                  <a:moveTo>
                    <a:pt x="1" y="25"/>
                  </a:moveTo>
                  <a:cubicBezTo>
                    <a:pt x="2" y="25"/>
                    <a:pt x="2" y="24"/>
                    <a:pt x="2" y="24"/>
                  </a:cubicBezTo>
                  <a:cubicBezTo>
                    <a:pt x="3" y="24"/>
                    <a:pt x="4" y="24"/>
                    <a:pt x="4" y="25"/>
                  </a:cubicBezTo>
                  <a:cubicBezTo>
                    <a:pt x="4" y="26"/>
                    <a:pt x="5" y="26"/>
                    <a:pt x="4" y="26"/>
                  </a:cubicBezTo>
                  <a:cubicBezTo>
                    <a:pt x="4" y="26"/>
                    <a:pt x="4" y="26"/>
                    <a:pt x="4" y="26"/>
                  </a:cubicBezTo>
                  <a:cubicBezTo>
                    <a:pt x="4" y="27"/>
                    <a:pt x="4" y="27"/>
                    <a:pt x="4" y="27"/>
                  </a:cubicBezTo>
                  <a:cubicBezTo>
                    <a:pt x="3" y="27"/>
                    <a:pt x="4" y="27"/>
                    <a:pt x="4" y="28"/>
                  </a:cubicBezTo>
                  <a:cubicBezTo>
                    <a:pt x="4" y="28"/>
                    <a:pt x="4" y="28"/>
                    <a:pt x="4" y="28"/>
                  </a:cubicBezTo>
                  <a:cubicBezTo>
                    <a:pt x="5" y="28"/>
                    <a:pt x="5" y="28"/>
                    <a:pt x="5" y="28"/>
                  </a:cubicBezTo>
                  <a:cubicBezTo>
                    <a:pt x="5" y="27"/>
                    <a:pt x="5" y="27"/>
                    <a:pt x="5" y="27"/>
                  </a:cubicBezTo>
                  <a:cubicBezTo>
                    <a:pt x="5" y="28"/>
                    <a:pt x="5" y="28"/>
                    <a:pt x="6" y="28"/>
                  </a:cubicBezTo>
                  <a:cubicBezTo>
                    <a:pt x="6" y="28"/>
                    <a:pt x="6" y="29"/>
                    <a:pt x="6" y="29"/>
                  </a:cubicBezTo>
                  <a:cubicBezTo>
                    <a:pt x="7" y="30"/>
                    <a:pt x="7" y="30"/>
                    <a:pt x="7" y="31"/>
                  </a:cubicBezTo>
                  <a:cubicBezTo>
                    <a:pt x="7" y="31"/>
                    <a:pt x="7" y="32"/>
                    <a:pt x="8" y="32"/>
                  </a:cubicBezTo>
                  <a:cubicBezTo>
                    <a:pt x="8" y="33"/>
                    <a:pt x="7" y="33"/>
                    <a:pt x="7" y="34"/>
                  </a:cubicBezTo>
                  <a:cubicBezTo>
                    <a:pt x="7" y="35"/>
                    <a:pt x="7" y="35"/>
                    <a:pt x="7" y="36"/>
                  </a:cubicBezTo>
                  <a:cubicBezTo>
                    <a:pt x="7" y="36"/>
                    <a:pt x="7" y="36"/>
                    <a:pt x="8" y="36"/>
                  </a:cubicBezTo>
                  <a:cubicBezTo>
                    <a:pt x="8" y="36"/>
                    <a:pt x="8" y="36"/>
                    <a:pt x="8" y="36"/>
                  </a:cubicBezTo>
                  <a:cubicBezTo>
                    <a:pt x="9" y="36"/>
                    <a:pt x="9" y="36"/>
                    <a:pt x="9" y="36"/>
                  </a:cubicBezTo>
                  <a:cubicBezTo>
                    <a:pt x="10" y="36"/>
                    <a:pt x="10" y="36"/>
                    <a:pt x="11" y="36"/>
                  </a:cubicBezTo>
                  <a:cubicBezTo>
                    <a:pt x="11" y="36"/>
                    <a:pt x="11" y="36"/>
                    <a:pt x="12" y="36"/>
                  </a:cubicBezTo>
                  <a:cubicBezTo>
                    <a:pt x="12" y="35"/>
                    <a:pt x="12" y="35"/>
                    <a:pt x="12" y="35"/>
                  </a:cubicBezTo>
                  <a:cubicBezTo>
                    <a:pt x="12" y="35"/>
                    <a:pt x="13" y="35"/>
                    <a:pt x="13" y="35"/>
                  </a:cubicBezTo>
                  <a:cubicBezTo>
                    <a:pt x="13" y="35"/>
                    <a:pt x="13" y="34"/>
                    <a:pt x="13" y="34"/>
                  </a:cubicBezTo>
                  <a:cubicBezTo>
                    <a:pt x="13" y="34"/>
                    <a:pt x="13" y="33"/>
                    <a:pt x="13" y="33"/>
                  </a:cubicBezTo>
                  <a:cubicBezTo>
                    <a:pt x="13" y="33"/>
                    <a:pt x="14" y="33"/>
                    <a:pt x="14" y="33"/>
                  </a:cubicBezTo>
                  <a:cubicBezTo>
                    <a:pt x="14" y="33"/>
                    <a:pt x="14" y="33"/>
                    <a:pt x="15" y="34"/>
                  </a:cubicBezTo>
                  <a:cubicBezTo>
                    <a:pt x="15" y="34"/>
                    <a:pt x="15" y="34"/>
                    <a:pt x="15" y="35"/>
                  </a:cubicBezTo>
                  <a:cubicBezTo>
                    <a:pt x="15" y="35"/>
                    <a:pt x="15" y="35"/>
                    <a:pt x="16" y="35"/>
                  </a:cubicBezTo>
                  <a:cubicBezTo>
                    <a:pt x="16" y="36"/>
                    <a:pt x="16" y="36"/>
                    <a:pt x="16" y="36"/>
                  </a:cubicBezTo>
                  <a:cubicBezTo>
                    <a:pt x="17" y="37"/>
                    <a:pt x="16" y="38"/>
                    <a:pt x="16" y="39"/>
                  </a:cubicBezTo>
                  <a:cubicBezTo>
                    <a:pt x="17" y="39"/>
                    <a:pt x="17" y="40"/>
                    <a:pt x="17" y="40"/>
                  </a:cubicBezTo>
                  <a:cubicBezTo>
                    <a:pt x="17" y="41"/>
                    <a:pt x="17" y="41"/>
                    <a:pt x="17" y="42"/>
                  </a:cubicBezTo>
                  <a:cubicBezTo>
                    <a:pt x="17" y="42"/>
                    <a:pt x="17" y="43"/>
                    <a:pt x="17" y="43"/>
                  </a:cubicBezTo>
                  <a:cubicBezTo>
                    <a:pt x="18" y="43"/>
                    <a:pt x="18" y="43"/>
                    <a:pt x="18" y="44"/>
                  </a:cubicBezTo>
                  <a:cubicBezTo>
                    <a:pt x="18" y="44"/>
                    <a:pt x="18" y="44"/>
                    <a:pt x="18" y="44"/>
                  </a:cubicBezTo>
                  <a:cubicBezTo>
                    <a:pt x="19" y="45"/>
                    <a:pt x="18" y="45"/>
                    <a:pt x="18" y="46"/>
                  </a:cubicBezTo>
                  <a:cubicBezTo>
                    <a:pt x="18" y="46"/>
                    <a:pt x="19" y="46"/>
                    <a:pt x="19" y="47"/>
                  </a:cubicBezTo>
                  <a:cubicBezTo>
                    <a:pt x="19" y="47"/>
                    <a:pt x="18" y="48"/>
                    <a:pt x="18" y="48"/>
                  </a:cubicBezTo>
                  <a:cubicBezTo>
                    <a:pt x="19" y="49"/>
                    <a:pt x="19" y="49"/>
                    <a:pt x="19" y="49"/>
                  </a:cubicBezTo>
                  <a:cubicBezTo>
                    <a:pt x="20" y="49"/>
                    <a:pt x="20" y="50"/>
                    <a:pt x="19" y="50"/>
                  </a:cubicBezTo>
                  <a:cubicBezTo>
                    <a:pt x="19" y="50"/>
                    <a:pt x="19" y="50"/>
                    <a:pt x="19" y="50"/>
                  </a:cubicBezTo>
                  <a:cubicBezTo>
                    <a:pt x="19" y="51"/>
                    <a:pt x="19" y="51"/>
                    <a:pt x="19" y="52"/>
                  </a:cubicBezTo>
                  <a:cubicBezTo>
                    <a:pt x="19" y="52"/>
                    <a:pt x="19" y="53"/>
                    <a:pt x="19" y="53"/>
                  </a:cubicBezTo>
                  <a:cubicBezTo>
                    <a:pt x="19" y="52"/>
                    <a:pt x="19" y="52"/>
                    <a:pt x="19" y="52"/>
                  </a:cubicBezTo>
                  <a:cubicBezTo>
                    <a:pt x="19" y="52"/>
                    <a:pt x="19" y="52"/>
                    <a:pt x="19" y="51"/>
                  </a:cubicBezTo>
                  <a:cubicBezTo>
                    <a:pt x="19" y="51"/>
                    <a:pt x="19" y="51"/>
                    <a:pt x="19" y="51"/>
                  </a:cubicBezTo>
                  <a:cubicBezTo>
                    <a:pt x="20" y="50"/>
                    <a:pt x="20" y="50"/>
                    <a:pt x="20" y="50"/>
                  </a:cubicBezTo>
                  <a:cubicBezTo>
                    <a:pt x="20" y="50"/>
                    <a:pt x="21" y="50"/>
                    <a:pt x="21" y="50"/>
                  </a:cubicBezTo>
                  <a:cubicBezTo>
                    <a:pt x="21" y="49"/>
                    <a:pt x="21" y="49"/>
                    <a:pt x="21" y="49"/>
                  </a:cubicBezTo>
                  <a:cubicBezTo>
                    <a:pt x="21" y="48"/>
                    <a:pt x="21" y="48"/>
                    <a:pt x="21" y="47"/>
                  </a:cubicBezTo>
                  <a:cubicBezTo>
                    <a:pt x="21" y="47"/>
                    <a:pt x="21" y="46"/>
                    <a:pt x="21" y="46"/>
                  </a:cubicBezTo>
                  <a:cubicBezTo>
                    <a:pt x="21" y="46"/>
                    <a:pt x="21" y="45"/>
                    <a:pt x="21" y="45"/>
                  </a:cubicBezTo>
                  <a:cubicBezTo>
                    <a:pt x="20" y="45"/>
                    <a:pt x="20" y="44"/>
                    <a:pt x="20" y="44"/>
                  </a:cubicBezTo>
                  <a:cubicBezTo>
                    <a:pt x="20" y="43"/>
                    <a:pt x="20" y="43"/>
                    <a:pt x="20" y="43"/>
                  </a:cubicBezTo>
                  <a:cubicBezTo>
                    <a:pt x="20" y="42"/>
                    <a:pt x="20" y="42"/>
                    <a:pt x="20" y="41"/>
                  </a:cubicBezTo>
                  <a:cubicBezTo>
                    <a:pt x="19" y="41"/>
                    <a:pt x="19" y="41"/>
                    <a:pt x="19" y="41"/>
                  </a:cubicBezTo>
                  <a:cubicBezTo>
                    <a:pt x="18" y="41"/>
                    <a:pt x="18" y="40"/>
                    <a:pt x="18" y="40"/>
                  </a:cubicBezTo>
                  <a:cubicBezTo>
                    <a:pt x="18" y="40"/>
                    <a:pt x="18" y="40"/>
                    <a:pt x="19" y="39"/>
                  </a:cubicBezTo>
                  <a:cubicBezTo>
                    <a:pt x="19" y="39"/>
                    <a:pt x="19" y="38"/>
                    <a:pt x="19" y="38"/>
                  </a:cubicBezTo>
                  <a:cubicBezTo>
                    <a:pt x="19" y="37"/>
                    <a:pt x="19" y="37"/>
                    <a:pt x="19" y="37"/>
                  </a:cubicBezTo>
                  <a:cubicBezTo>
                    <a:pt x="19" y="36"/>
                    <a:pt x="19" y="36"/>
                    <a:pt x="19" y="36"/>
                  </a:cubicBezTo>
                  <a:cubicBezTo>
                    <a:pt x="19" y="35"/>
                    <a:pt x="18" y="35"/>
                    <a:pt x="18" y="34"/>
                  </a:cubicBezTo>
                  <a:cubicBezTo>
                    <a:pt x="18" y="34"/>
                    <a:pt x="18" y="33"/>
                    <a:pt x="17" y="33"/>
                  </a:cubicBezTo>
                  <a:cubicBezTo>
                    <a:pt x="17" y="32"/>
                    <a:pt x="17" y="32"/>
                    <a:pt x="16" y="32"/>
                  </a:cubicBezTo>
                  <a:cubicBezTo>
                    <a:pt x="16" y="31"/>
                    <a:pt x="16" y="31"/>
                    <a:pt x="15" y="31"/>
                  </a:cubicBezTo>
                  <a:cubicBezTo>
                    <a:pt x="15" y="30"/>
                    <a:pt x="15" y="30"/>
                    <a:pt x="15" y="30"/>
                  </a:cubicBezTo>
                  <a:cubicBezTo>
                    <a:pt x="14" y="29"/>
                    <a:pt x="14" y="29"/>
                    <a:pt x="14" y="29"/>
                  </a:cubicBezTo>
                  <a:cubicBezTo>
                    <a:pt x="15" y="28"/>
                    <a:pt x="15" y="28"/>
                    <a:pt x="15" y="28"/>
                  </a:cubicBezTo>
                  <a:cubicBezTo>
                    <a:pt x="15" y="28"/>
                    <a:pt x="15" y="28"/>
                    <a:pt x="15" y="27"/>
                  </a:cubicBezTo>
                  <a:cubicBezTo>
                    <a:pt x="15" y="27"/>
                    <a:pt x="15" y="27"/>
                    <a:pt x="15" y="26"/>
                  </a:cubicBezTo>
                  <a:cubicBezTo>
                    <a:pt x="15" y="26"/>
                    <a:pt x="15" y="26"/>
                    <a:pt x="15" y="26"/>
                  </a:cubicBezTo>
                  <a:cubicBezTo>
                    <a:pt x="15" y="26"/>
                    <a:pt x="15" y="25"/>
                    <a:pt x="15" y="25"/>
                  </a:cubicBezTo>
                  <a:cubicBezTo>
                    <a:pt x="16" y="25"/>
                    <a:pt x="16" y="25"/>
                    <a:pt x="17" y="25"/>
                  </a:cubicBezTo>
                  <a:cubicBezTo>
                    <a:pt x="17" y="25"/>
                    <a:pt x="17" y="25"/>
                    <a:pt x="17" y="25"/>
                  </a:cubicBezTo>
                  <a:cubicBezTo>
                    <a:pt x="18" y="25"/>
                    <a:pt x="18" y="24"/>
                    <a:pt x="18" y="24"/>
                  </a:cubicBezTo>
                  <a:cubicBezTo>
                    <a:pt x="19" y="24"/>
                    <a:pt x="19" y="24"/>
                    <a:pt x="19" y="23"/>
                  </a:cubicBezTo>
                  <a:cubicBezTo>
                    <a:pt x="20" y="23"/>
                    <a:pt x="20" y="23"/>
                    <a:pt x="20" y="22"/>
                  </a:cubicBezTo>
                  <a:cubicBezTo>
                    <a:pt x="21" y="22"/>
                    <a:pt x="21" y="22"/>
                    <a:pt x="21" y="22"/>
                  </a:cubicBezTo>
                  <a:cubicBezTo>
                    <a:pt x="21" y="21"/>
                    <a:pt x="21" y="21"/>
                    <a:pt x="21" y="21"/>
                  </a:cubicBezTo>
                  <a:cubicBezTo>
                    <a:pt x="21" y="21"/>
                    <a:pt x="20" y="21"/>
                    <a:pt x="20" y="20"/>
                  </a:cubicBezTo>
                  <a:cubicBezTo>
                    <a:pt x="19" y="20"/>
                    <a:pt x="19" y="19"/>
                    <a:pt x="19" y="19"/>
                  </a:cubicBezTo>
                  <a:cubicBezTo>
                    <a:pt x="18" y="19"/>
                    <a:pt x="18" y="19"/>
                    <a:pt x="17" y="19"/>
                  </a:cubicBezTo>
                  <a:cubicBezTo>
                    <a:pt x="17" y="18"/>
                    <a:pt x="17" y="18"/>
                    <a:pt x="17" y="18"/>
                  </a:cubicBezTo>
                  <a:cubicBezTo>
                    <a:pt x="17" y="17"/>
                    <a:pt x="18" y="17"/>
                    <a:pt x="18" y="17"/>
                  </a:cubicBezTo>
                  <a:cubicBezTo>
                    <a:pt x="18" y="16"/>
                    <a:pt x="18" y="16"/>
                    <a:pt x="17" y="16"/>
                  </a:cubicBezTo>
                  <a:cubicBezTo>
                    <a:pt x="17" y="16"/>
                    <a:pt x="17" y="16"/>
                    <a:pt x="16" y="16"/>
                  </a:cubicBezTo>
                  <a:cubicBezTo>
                    <a:pt x="16" y="15"/>
                    <a:pt x="16" y="15"/>
                    <a:pt x="16" y="14"/>
                  </a:cubicBezTo>
                  <a:cubicBezTo>
                    <a:pt x="15" y="14"/>
                    <a:pt x="16" y="13"/>
                    <a:pt x="15" y="13"/>
                  </a:cubicBezTo>
                  <a:cubicBezTo>
                    <a:pt x="15" y="12"/>
                    <a:pt x="15" y="13"/>
                    <a:pt x="14" y="13"/>
                  </a:cubicBezTo>
                  <a:cubicBezTo>
                    <a:pt x="14" y="13"/>
                    <a:pt x="13" y="13"/>
                    <a:pt x="13" y="13"/>
                  </a:cubicBezTo>
                  <a:cubicBezTo>
                    <a:pt x="12" y="13"/>
                    <a:pt x="12" y="12"/>
                    <a:pt x="12" y="12"/>
                  </a:cubicBezTo>
                  <a:cubicBezTo>
                    <a:pt x="12" y="11"/>
                    <a:pt x="11" y="11"/>
                    <a:pt x="12" y="10"/>
                  </a:cubicBezTo>
                  <a:cubicBezTo>
                    <a:pt x="12" y="10"/>
                    <a:pt x="12" y="9"/>
                    <a:pt x="13" y="9"/>
                  </a:cubicBezTo>
                  <a:cubicBezTo>
                    <a:pt x="13" y="8"/>
                    <a:pt x="14" y="8"/>
                    <a:pt x="14" y="7"/>
                  </a:cubicBezTo>
                  <a:cubicBezTo>
                    <a:pt x="14" y="7"/>
                    <a:pt x="14" y="7"/>
                    <a:pt x="14" y="6"/>
                  </a:cubicBezTo>
                  <a:cubicBezTo>
                    <a:pt x="13" y="5"/>
                    <a:pt x="14" y="5"/>
                    <a:pt x="13" y="4"/>
                  </a:cubicBezTo>
                  <a:cubicBezTo>
                    <a:pt x="13" y="4"/>
                    <a:pt x="13" y="4"/>
                    <a:pt x="13" y="3"/>
                  </a:cubicBezTo>
                  <a:cubicBezTo>
                    <a:pt x="12" y="3"/>
                    <a:pt x="12" y="2"/>
                    <a:pt x="11" y="2"/>
                  </a:cubicBezTo>
                  <a:cubicBezTo>
                    <a:pt x="11" y="1"/>
                    <a:pt x="11" y="1"/>
                    <a:pt x="10" y="1"/>
                  </a:cubicBezTo>
                  <a:cubicBezTo>
                    <a:pt x="10" y="0"/>
                    <a:pt x="10" y="0"/>
                    <a:pt x="10" y="0"/>
                  </a:cubicBezTo>
                  <a:cubicBezTo>
                    <a:pt x="9" y="0"/>
                    <a:pt x="9" y="0"/>
                    <a:pt x="9" y="0"/>
                  </a:cubicBezTo>
                  <a:cubicBezTo>
                    <a:pt x="9" y="1"/>
                    <a:pt x="10" y="1"/>
                    <a:pt x="10" y="2"/>
                  </a:cubicBezTo>
                  <a:cubicBezTo>
                    <a:pt x="9" y="3"/>
                    <a:pt x="9" y="3"/>
                    <a:pt x="8" y="3"/>
                  </a:cubicBezTo>
                  <a:cubicBezTo>
                    <a:pt x="8" y="4"/>
                    <a:pt x="7" y="4"/>
                    <a:pt x="7" y="4"/>
                  </a:cubicBezTo>
                  <a:cubicBezTo>
                    <a:pt x="7" y="5"/>
                    <a:pt x="6" y="4"/>
                    <a:pt x="6" y="5"/>
                  </a:cubicBezTo>
                  <a:cubicBezTo>
                    <a:pt x="5" y="5"/>
                    <a:pt x="5" y="6"/>
                    <a:pt x="5" y="6"/>
                  </a:cubicBezTo>
                  <a:cubicBezTo>
                    <a:pt x="5" y="7"/>
                    <a:pt x="5" y="7"/>
                    <a:pt x="5" y="7"/>
                  </a:cubicBezTo>
                  <a:cubicBezTo>
                    <a:pt x="5" y="8"/>
                    <a:pt x="5" y="8"/>
                    <a:pt x="5" y="8"/>
                  </a:cubicBezTo>
                  <a:cubicBezTo>
                    <a:pt x="5" y="9"/>
                    <a:pt x="5" y="9"/>
                    <a:pt x="4" y="9"/>
                  </a:cubicBezTo>
                  <a:cubicBezTo>
                    <a:pt x="4" y="9"/>
                    <a:pt x="5" y="10"/>
                    <a:pt x="5" y="10"/>
                  </a:cubicBezTo>
                  <a:cubicBezTo>
                    <a:pt x="5" y="11"/>
                    <a:pt x="5" y="11"/>
                    <a:pt x="5" y="11"/>
                  </a:cubicBezTo>
                  <a:cubicBezTo>
                    <a:pt x="5" y="12"/>
                    <a:pt x="5" y="12"/>
                    <a:pt x="4" y="12"/>
                  </a:cubicBezTo>
                  <a:cubicBezTo>
                    <a:pt x="4" y="13"/>
                    <a:pt x="5" y="13"/>
                    <a:pt x="4" y="14"/>
                  </a:cubicBezTo>
                  <a:cubicBezTo>
                    <a:pt x="4" y="14"/>
                    <a:pt x="4" y="13"/>
                    <a:pt x="3" y="13"/>
                  </a:cubicBezTo>
                  <a:cubicBezTo>
                    <a:pt x="3" y="13"/>
                    <a:pt x="3" y="13"/>
                    <a:pt x="3" y="13"/>
                  </a:cubicBezTo>
                  <a:cubicBezTo>
                    <a:pt x="2" y="13"/>
                    <a:pt x="2" y="14"/>
                    <a:pt x="3" y="15"/>
                  </a:cubicBezTo>
                  <a:cubicBezTo>
                    <a:pt x="3" y="15"/>
                    <a:pt x="3" y="15"/>
                    <a:pt x="3" y="16"/>
                  </a:cubicBezTo>
                  <a:cubicBezTo>
                    <a:pt x="3" y="16"/>
                    <a:pt x="2" y="16"/>
                    <a:pt x="2" y="16"/>
                  </a:cubicBezTo>
                  <a:cubicBezTo>
                    <a:pt x="2" y="17"/>
                    <a:pt x="2" y="17"/>
                    <a:pt x="2" y="17"/>
                  </a:cubicBezTo>
                  <a:cubicBezTo>
                    <a:pt x="2" y="17"/>
                    <a:pt x="3" y="17"/>
                    <a:pt x="3" y="18"/>
                  </a:cubicBezTo>
                  <a:cubicBezTo>
                    <a:pt x="3" y="18"/>
                    <a:pt x="2" y="18"/>
                    <a:pt x="2" y="18"/>
                  </a:cubicBezTo>
                  <a:cubicBezTo>
                    <a:pt x="2" y="19"/>
                    <a:pt x="2" y="18"/>
                    <a:pt x="1" y="18"/>
                  </a:cubicBezTo>
                  <a:cubicBezTo>
                    <a:pt x="1" y="19"/>
                    <a:pt x="1" y="19"/>
                    <a:pt x="1" y="19"/>
                  </a:cubicBezTo>
                  <a:cubicBezTo>
                    <a:pt x="1" y="19"/>
                    <a:pt x="1" y="20"/>
                    <a:pt x="1" y="20"/>
                  </a:cubicBezTo>
                  <a:cubicBezTo>
                    <a:pt x="1" y="21"/>
                    <a:pt x="1" y="21"/>
                    <a:pt x="1" y="22"/>
                  </a:cubicBezTo>
                  <a:cubicBezTo>
                    <a:pt x="0" y="22"/>
                    <a:pt x="0" y="23"/>
                    <a:pt x="0" y="23"/>
                  </a:cubicBezTo>
                  <a:cubicBezTo>
                    <a:pt x="0" y="23"/>
                    <a:pt x="0" y="23"/>
                    <a:pt x="0" y="23"/>
                  </a:cubicBezTo>
                  <a:cubicBezTo>
                    <a:pt x="0" y="24"/>
                    <a:pt x="0" y="24"/>
                    <a:pt x="0" y="24"/>
                  </a:cubicBezTo>
                  <a:cubicBezTo>
                    <a:pt x="1" y="24"/>
                    <a:pt x="1" y="25"/>
                    <a:pt x="1" y="2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0" name="Freeform 91"/>
            <p:cNvSpPr>
              <a:spLocks/>
            </p:cNvSpPr>
            <p:nvPr/>
          </p:nvSpPr>
          <p:spPr bwMode="auto">
            <a:xfrm>
              <a:off x="6816727" y="3000376"/>
              <a:ext cx="22225" cy="11113"/>
            </a:xfrm>
            <a:custGeom>
              <a:avLst/>
              <a:gdLst>
                <a:gd name="T0" fmla="*/ 1 w 2"/>
                <a:gd name="T1" fmla="*/ 0 h 1"/>
                <a:gd name="T2" fmla="*/ 0 w 2"/>
                <a:gd name="T3" fmla="*/ 0 h 1"/>
                <a:gd name="T4" fmla="*/ 0 w 2"/>
                <a:gd name="T5" fmla="*/ 1 h 1"/>
                <a:gd name="T6" fmla="*/ 1 w 2"/>
                <a:gd name="T7" fmla="*/ 1 h 1"/>
                <a:gd name="T8" fmla="*/ 1 w 2"/>
                <a:gd name="T9" fmla="*/ 1 h 1"/>
                <a:gd name="T10" fmla="*/ 2 w 2"/>
                <a:gd name="T11" fmla="*/ 1 h 1"/>
                <a:gd name="T12" fmla="*/ 2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cubicBezTo>
                    <a:pt x="0" y="0"/>
                    <a:pt x="0" y="0"/>
                    <a:pt x="0" y="0"/>
                  </a:cubicBezTo>
                  <a:cubicBezTo>
                    <a:pt x="0" y="0"/>
                    <a:pt x="0" y="0"/>
                    <a:pt x="0" y="1"/>
                  </a:cubicBezTo>
                  <a:cubicBezTo>
                    <a:pt x="0" y="1"/>
                    <a:pt x="0" y="1"/>
                    <a:pt x="1" y="1"/>
                  </a:cubicBezTo>
                  <a:cubicBezTo>
                    <a:pt x="1" y="1"/>
                    <a:pt x="1" y="1"/>
                    <a:pt x="1" y="1"/>
                  </a:cubicBezTo>
                  <a:cubicBezTo>
                    <a:pt x="2" y="1"/>
                    <a:pt x="2" y="1"/>
                    <a:pt x="2" y="1"/>
                  </a:cubicBezTo>
                  <a:cubicBezTo>
                    <a:pt x="2" y="1"/>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1" name="Freeform 92"/>
            <p:cNvSpPr>
              <a:spLocks/>
            </p:cNvSpPr>
            <p:nvPr/>
          </p:nvSpPr>
          <p:spPr bwMode="auto">
            <a:xfrm>
              <a:off x="6807202" y="2903539"/>
              <a:ext cx="301625" cy="366713"/>
            </a:xfrm>
            <a:custGeom>
              <a:avLst/>
              <a:gdLst>
                <a:gd name="T0" fmla="*/ 8 w 28"/>
                <a:gd name="T1" fmla="*/ 5 h 34"/>
                <a:gd name="T2" fmla="*/ 7 w 28"/>
                <a:gd name="T3" fmla="*/ 3 h 34"/>
                <a:gd name="T4" fmla="*/ 6 w 28"/>
                <a:gd name="T5" fmla="*/ 2 h 34"/>
                <a:gd name="T6" fmla="*/ 2 w 28"/>
                <a:gd name="T7" fmla="*/ 2 h 34"/>
                <a:gd name="T8" fmla="*/ 0 w 28"/>
                <a:gd name="T9" fmla="*/ 1 h 34"/>
                <a:gd name="T10" fmla="*/ 0 w 28"/>
                <a:gd name="T11" fmla="*/ 2 h 34"/>
                <a:gd name="T12" fmla="*/ 2 w 28"/>
                <a:gd name="T13" fmla="*/ 5 h 34"/>
                <a:gd name="T14" fmla="*/ 3 w 28"/>
                <a:gd name="T15" fmla="*/ 6 h 34"/>
                <a:gd name="T16" fmla="*/ 5 w 28"/>
                <a:gd name="T17" fmla="*/ 7 h 34"/>
                <a:gd name="T18" fmla="*/ 6 w 28"/>
                <a:gd name="T19" fmla="*/ 8 h 34"/>
                <a:gd name="T20" fmla="*/ 6 w 28"/>
                <a:gd name="T21" fmla="*/ 10 h 34"/>
                <a:gd name="T22" fmla="*/ 7 w 28"/>
                <a:gd name="T23" fmla="*/ 12 h 34"/>
                <a:gd name="T24" fmla="*/ 9 w 28"/>
                <a:gd name="T25" fmla="*/ 12 h 34"/>
                <a:gd name="T26" fmla="*/ 10 w 28"/>
                <a:gd name="T27" fmla="*/ 16 h 34"/>
                <a:gd name="T28" fmla="*/ 11 w 28"/>
                <a:gd name="T29" fmla="*/ 17 h 34"/>
                <a:gd name="T30" fmla="*/ 12 w 28"/>
                <a:gd name="T31" fmla="*/ 18 h 34"/>
                <a:gd name="T32" fmla="*/ 13 w 28"/>
                <a:gd name="T33" fmla="*/ 20 h 34"/>
                <a:gd name="T34" fmla="*/ 14 w 28"/>
                <a:gd name="T35" fmla="*/ 22 h 34"/>
                <a:gd name="T36" fmla="*/ 15 w 28"/>
                <a:gd name="T37" fmla="*/ 24 h 34"/>
                <a:gd name="T38" fmla="*/ 16 w 28"/>
                <a:gd name="T39" fmla="*/ 25 h 34"/>
                <a:gd name="T40" fmla="*/ 17 w 28"/>
                <a:gd name="T41" fmla="*/ 28 h 34"/>
                <a:gd name="T42" fmla="*/ 18 w 28"/>
                <a:gd name="T43" fmla="*/ 29 h 34"/>
                <a:gd name="T44" fmla="*/ 20 w 28"/>
                <a:gd name="T45" fmla="*/ 30 h 34"/>
                <a:gd name="T46" fmla="*/ 22 w 28"/>
                <a:gd name="T47" fmla="*/ 33 h 34"/>
                <a:gd name="T48" fmla="*/ 24 w 28"/>
                <a:gd name="T49" fmla="*/ 34 h 34"/>
                <a:gd name="T50" fmla="*/ 25 w 28"/>
                <a:gd name="T51" fmla="*/ 33 h 34"/>
                <a:gd name="T52" fmla="*/ 27 w 28"/>
                <a:gd name="T53" fmla="*/ 33 h 34"/>
                <a:gd name="T54" fmla="*/ 27 w 28"/>
                <a:gd name="T55" fmla="*/ 30 h 34"/>
                <a:gd name="T56" fmla="*/ 28 w 28"/>
                <a:gd name="T57" fmla="*/ 27 h 34"/>
                <a:gd name="T58" fmla="*/ 27 w 28"/>
                <a:gd name="T59" fmla="*/ 26 h 34"/>
                <a:gd name="T60" fmla="*/ 26 w 28"/>
                <a:gd name="T61" fmla="*/ 24 h 34"/>
                <a:gd name="T62" fmla="*/ 25 w 28"/>
                <a:gd name="T63" fmla="*/ 23 h 34"/>
                <a:gd name="T64" fmla="*/ 23 w 28"/>
                <a:gd name="T65" fmla="*/ 22 h 34"/>
                <a:gd name="T66" fmla="*/ 23 w 28"/>
                <a:gd name="T67" fmla="*/ 20 h 34"/>
                <a:gd name="T68" fmla="*/ 21 w 28"/>
                <a:gd name="T69" fmla="*/ 18 h 34"/>
                <a:gd name="T70" fmla="*/ 22 w 28"/>
                <a:gd name="T71" fmla="*/ 17 h 34"/>
                <a:gd name="T72" fmla="*/ 20 w 28"/>
                <a:gd name="T73" fmla="*/ 15 h 34"/>
                <a:gd name="T74" fmla="*/ 20 w 28"/>
                <a:gd name="T75" fmla="*/ 15 h 34"/>
                <a:gd name="T76" fmla="*/ 18 w 28"/>
                <a:gd name="T77" fmla="*/ 13 h 34"/>
                <a:gd name="T78" fmla="*/ 17 w 28"/>
                <a:gd name="T79" fmla="*/ 12 h 34"/>
                <a:gd name="T80" fmla="*/ 16 w 28"/>
                <a:gd name="T81" fmla="*/ 11 h 34"/>
                <a:gd name="T82" fmla="*/ 15 w 28"/>
                <a:gd name="T83" fmla="*/ 11 h 34"/>
                <a:gd name="T84" fmla="*/ 13 w 28"/>
                <a:gd name="T85" fmla="*/ 10 h 34"/>
                <a:gd name="T86" fmla="*/ 11 w 28"/>
                <a:gd name="T87" fmla="*/ 8 h 34"/>
                <a:gd name="T88" fmla="*/ 10 w 28"/>
                <a:gd name="T89" fmla="*/ 7 h 34"/>
                <a:gd name="T90" fmla="*/ 9 w 28"/>
                <a:gd name="T9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34">
                  <a:moveTo>
                    <a:pt x="9" y="6"/>
                  </a:moveTo>
                  <a:cubicBezTo>
                    <a:pt x="8" y="6"/>
                    <a:pt x="8" y="5"/>
                    <a:pt x="8" y="5"/>
                  </a:cubicBezTo>
                  <a:cubicBezTo>
                    <a:pt x="8" y="5"/>
                    <a:pt x="8" y="5"/>
                    <a:pt x="7" y="4"/>
                  </a:cubicBezTo>
                  <a:cubicBezTo>
                    <a:pt x="7" y="4"/>
                    <a:pt x="7" y="4"/>
                    <a:pt x="7" y="3"/>
                  </a:cubicBezTo>
                  <a:cubicBezTo>
                    <a:pt x="7" y="3"/>
                    <a:pt x="7" y="3"/>
                    <a:pt x="6" y="3"/>
                  </a:cubicBezTo>
                  <a:cubicBezTo>
                    <a:pt x="6" y="3"/>
                    <a:pt x="6" y="2"/>
                    <a:pt x="6" y="2"/>
                  </a:cubicBezTo>
                  <a:cubicBezTo>
                    <a:pt x="5" y="1"/>
                    <a:pt x="5" y="2"/>
                    <a:pt x="4" y="2"/>
                  </a:cubicBezTo>
                  <a:cubicBezTo>
                    <a:pt x="3" y="2"/>
                    <a:pt x="3" y="2"/>
                    <a:pt x="2" y="2"/>
                  </a:cubicBezTo>
                  <a:cubicBezTo>
                    <a:pt x="2" y="2"/>
                    <a:pt x="2" y="1"/>
                    <a:pt x="1" y="1"/>
                  </a:cubicBezTo>
                  <a:cubicBezTo>
                    <a:pt x="1" y="1"/>
                    <a:pt x="1" y="0"/>
                    <a:pt x="0" y="1"/>
                  </a:cubicBezTo>
                  <a:cubicBezTo>
                    <a:pt x="0" y="1"/>
                    <a:pt x="0" y="1"/>
                    <a:pt x="0" y="1"/>
                  </a:cubicBezTo>
                  <a:cubicBezTo>
                    <a:pt x="0" y="2"/>
                    <a:pt x="0" y="2"/>
                    <a:pt x="0" y="2"/>
                  </a:cubicBezTo>
                  <a:cubicBezTo>
                    <a:pt x="0" y="3"/>
                    <a:pt x="0" y="3"/>
                    <a:pt x="1" y="4"/>
                  </a:cubicBezTo>
                  <a:cubicBezTo>
                    <a:pt x="1" y="4"/>
                    <a:pt x="1" y="4"/>
                    <a:pt x="2" y="5"/>
                  </a:cubicBezTo>
                  <a:cubicBezTo>
                    <a:pt x="2" y="5"/>
                    <a:pt x="2" y="5"/>
                    <a:pt x="2" y="6"/>
                  </a:cubicBezTo>
                  <a:cubicBezTo>
                    <a:pt x="3" y="6"/>
                    <a:pt x="3" y="6"/>
                    <a:pt x="3" y="6"/>
                  </a:cubicBezTo>
                  <a:cubicBezTo>
                    <a:pt x="4" y="6"/>
                    <a:pt x="4" y="6"/>
                    <a:pt x="4" y="6"/>
                  </a:cubicBezTo>
                  <a:cubicBezTo>
                    <a:pt x="4" y="7"/>
                    <a:pt x="5" y="7"/>
                    <a:pt x="5" y="7"/>
                  </a:cubicBezTo>
                  <a:cubicBezTo>
                    <a:pt x="5" y="7"/>
                    <a:pt x="5" y="8"/>
                    <a:pt x="5" y="8"/>
                  </a:cubicBezTo>
                  <a:cubicBezTo>
                    <a:pt x="5" y="8"/>
                    <a:pt x="6" y="8"/>
                    <a:pt x="6" y="8"/>
                  </a:cubicBezTo>
                  <a:cubicBezTo>
                    <a:pt x="6" y="9"/>
                    <a:pt x="6" y="9"/>
                    <a:pt x="6" y="9"/>
                  </a:cubicBezTo>
                  <a:cubicBezTo>
                    <a:pt x="6" y="10"/>
                    <a:pt x="6" y="10"/>
                    <a:pt x="6" y="10"/>
                  </a:cubicBezTo>
                  <a:cubicBezTo>
                    <a:pt x="6" y="11"/>
                    <a:pt x="6" y="11"/>
                    <a:pt x="7" y="11"/>
                  </a:cubicBezTo>
                  <a:cubicBezTo>
                    <a:pt x="7" y="11"/>
                    <a:pt x="7" y="11"/>
                    <a:pt x="7" y="12"/>
                  </a:cubicBezTo>
                  <a:cubicBezTo>
                    <a:pt x="8" y="12"/>
                    <a:pt x="8" y="12"/>
                    <a:pt x="8" y="12"/>
                  </a:cubicBezTo>
                  <a:cubicBezTo>
                    <a:pt x="9" y="12"/>
                    <a:pt x="9" y="12"/>
                    <a:pt x="9" y="12"/>
                  </a:cubicBezTo>
                  <a:cubicBezTo>
                    <a:pt x="9" y="13"/>
                    <a:pt x="9" y="14"/>
                    <a:pt x="9" y="14"/>
                  </a:cubicBezTo>
                  <a:cubicBezTo>
                    <a:pt x="10" y="15"/>
                    <a:pt x="10" y="15"/>
                    <a:pt x="10" y="16"/>
                  </a:cubicBezTo>
                  <a:cubicBezTo>
                    <a:pt x="10" y="16"/>
                    <a:pt x="10" y="17"/>
                    <a:pt x="10" y="17"/>
                  </a:cubicBezTo>
                  <a:cubicBezTo>
                    <a:pt x="10" y="17"/>
                    <a:pt x="10" y="17"/>
                    <a:pt x="11" y="17"/>
                  </a:cubicBezTo>
                  <a:cubicBezTo>
                    <a:pt x="11" y="17"/>
                    <a:pt x="11" y="17"/>
                    <a:pt x="11" y="17"/>
                  </a:cubicBezTo>
                  <a:cubicBezTo>
                    <a:pt x="12" y="18"/>
                    <a:pt x="12" y="18"/>
                    <a:pt x="12" y="18"/>
                  </a:cubicBezTo>
                  <a:cubicBezTo>
                    <a:pt x="12" y="19"/>
                    <a:pt x="13" y="19"/>
                    <a:pt x="13" y="19"/>
                  </a:cubicBezTo>
                  <a:cubicBezTo>
                    <a:pt x="13" y="19"/>
                    <a:pt x="13" y="20"/>
                    <a:pt x="13" y="20"/>
                  </a:cubicBezTo>
                  <a:cubicBezTo>
                    <a:pt x="13" y="20"/>
                    <a:pt x="13" y="21"/>
                    <a:pt x="13" y="21"/>
                  </a:cubicBezTo>
                  <a:cubicBezTo>
                    <a:pt x="13" y="21"/>
                    <a:pt x="14" y="22"/>
                    <a:pt x="14" y="22"/>
                  </a:cubicBezTo>
                  <a:cubicBezTo>
                    <a:pt x="14" y="22"/>
                    <a:pt x="14" y="22"/>
                    <a:pt x="14" y="23"/>
                  </a:cubicBezTo>
                  <a:cubicBezTo>
                    <a:pt x="14" y="23"/>
                    <a:pt x="14" y="23"/>
                    <a:pt x="15" y="24"/>
                  </a:cubicBezTo>
                  <a:cubicBezTo>
                    <a:pt x="15" y="24"/>
                    <a:pt x="15" y="24"/>
                    <a:pt x="15" y="25"/>
                  </a:cubicBezTo>
                  <a:cubicBezTo>
                    <a:pt x="15" y="25"/>
                    <a:pt x="16" y="25"/>
                    <a:pt x="16" y="25"/>
                  </a:cubicBezTo>
                  <a:cubicBezTo>
                    <a:pt x="16" y="26"/>
                    <a:pt x="16" y="26"/>
                    <a:pt x="16" y="27"/>
                  </a:cubicBezTo>
                  <a:cubicBezTo>
                    <a:pt x="17" y="27"/>
                    <a:pt x="17" y="27"/>
                    <a:pt x="17" y="28"/>
                  </a:cubicBezTo>
                  <a:cubicBezTo>
                    <a:pt x="17" y="28"/>
                    <a:pt x="18" y="28"/>
                    <a:pt x="18" y="28"/>
                  </a:cubicBezTo>
                  <a:cubicBezTo>
                    <a:pt x="18" y="29"/>
                    <a:pt x="18" y="29"/>
                    <a:pt x="18" y="29"/>
                  </a:cubicBezTo>
                  <a:cubicBezTo>
                    <a:pt x="19" y="30"/>
                    <a:pt x="19" y="30"/>
                    <a:pt x="19" y="30"/>
                  </a:cubicBezTo>
                  <a:cubicBezTo>
                    <a:pt x="20" y="30"/>
                    <a:pt x="20" y="30"/>
                    <a:pt x="20" y="30"/>
                  </a:cubicBezTo>
                  <a:cubicBezTo>
                    <a:pt x="21" y="31"/>
                    <a:pt x="21" y="31"/>
                    <a:pt x="21" y="32"/>
                  </a:cubicBezTo>
                  <a:cubicBezTo>
                    <a:pt x="22" y="32"/>
                    <a:pt x="22" y="32"/>
                    <a:pt x="22" y="33"/>
                  </a:cubicBezTo>
                  <a:cubicBezTo>
                    <a:pt x="23" y="33"/>
                    <a:pt x="22" y="33"/>
                    <a:pt x="23" y="33"/>
                  </a:cubicBezTo>
                  <a:cubicBezTo>
                    <a:pt x="23" y="34"/>
                    <a:pt x="23" y="34"/>
                    <a:pt x="24" y="34"/>
                  </a:cubicBezTo>
                  <a:cubicBezTo>
                    <a:pt x="24" y="34"/>
                    <a:pt x="24" y="34"/>
                    <a:pt x="24" y="34"/>
                  </a:cubicBezTo>
                  <a:cubicBezTo>
                    <a:pt x="25" y="34"/>
                    <a:pt x="25" y="33"/>
                    <a:pt x="25" y="33"/>
                  </a:cubicBezTo>
                  <a:cubicBezTo>
                    <a:pt x="26" y="34"/>
                    <a:pt x="26" y="34"/>
                    <a:pt x="26" y="34"/>
                  </a:cubicBezTo>
                  <a:cubicBezTo>
                    <a:pt x="27" y="34"/>
                    <a:pt x="27" y="33"/>
                    <a:pt x="27" y="33"/>
                  </a:cubicBezTo>
                  <a:cubicBezTo>
                    <a:pt x="27" y="32"/>
                    <a:pt x="27" y="32"/>
                    <a:pt x="27" y="32"/>
                  </a:cubicBezTo>
                  <a:cubicBezTo>
                    <a:pt x="27" y="31"/>
                    <a:pt x="27" y="30"/>
                    <a:pt x="27" y="30"/>
                  </a:cubicBezTo>
                  <a:cubicBezTo>
                    <a:pt x="27" y="29"/>
                    <a:pt x="27" y="29"/>
                    <a:pt x="27" y="28"/>
                  </a:cubicBezTo>
                  <a:cubicBezTo>
                    <a:pt x="27" y="28"/>
                    <a:pt x="27" y="28"/>
                    <a:pt x="28" y="27"/>
                  </a:cubicBezTo>
                  <a:cubicBezTo>
                    <a:pt x="28" y="27"/>
                    <a:pt x="28" y="27"/>
                    <a:pt x="28" y="27"/>
                  </a:cubicBezTo>
                  <a:cubicBezTo>
                    <a:pt x="28" y="26"/>
                    <a:pt x="28" y="26"/>
                    <a:pt x="27" y="26"/>
                  </a:cubicBezTo>
                  <a:cubicBezTo>
                    <a:pt x="27" y="25"/>
                    <a:pt x="27" y="25"/>
                    <a:pt x="27" y="25"/>
                  </a:cubicBezTo>
                  <a:cubicBezTo>
                    <a:pt x="26" y="25"/>
                    <a:pt x="26" y="24"/>
                    <a:pt x="26" y="24"/>
                  </a:cubicBezTo>
                  <a:cubicBezTo>
                    <a:pt x="26" y="24"/>
                    <a:pt x="25" y="24"/>
                    <a:pt x="25" y="24"/>
                  </a:cubicBezTo>
                  <a:cubicBezTo>
                    <a:pt x="25" y="24"/>
                    <a:pt x="25" y="23"/>
                    <a:pt x="25" y="23"/>
                  </a:cubicBezTo>
                  <a:cubicBezTo>
                    <a:pt x="24" y="23"/>
                    <a:pt x="24" y="23"/>
                    <a:pt x="24" y="22"/>
                  </a:cubicBezTo>
                  <a:cubicBezTo>
                    <a:pt x="24" y="22"/>
                    <a:pt x="23" y="22"/>
                    <a:pt x="23" y="22"/>
                  </a:cubicBezTo>
                  <a:cubicBezTo>
                    <a:pt x="23" y="21"/>
                    <a:pt x="23" y="21"/>
                    <a:pt x="23" y="20"/>
                  </a:cubicBezTo>
                  <a:cubicBezTo>
                    <a:pt x="23" y="20"/>
                    <a:pt x="23" y="20"/>
                    <a:pt x="23" y="20"/>
                  </a:cubicBezTo>
                  <a:cubicBezTo>
                    <a:pt x="22" y="19"/>
                    <a:pt x="22" y="20"/>
                    <a:pt x="22" y="20"/>
                  </a:cubicBezTo>
                  <a:cubicBezTo>
                    <a:pt x="21" y="19"/>
                    <a:pt x="21" y="19"/>
                    <a:pt x="21" y="18"/>
                  </a:cubicBezTo>
                  <a:cubicBezTo>
                    <a:pt x="21" y="18"/>
                    <a:pt x="21" y="18"/>
                    <a:pt x="22" y="17"/>
                  </a:cubicBezTo>
                  <a:cubicBezTo>
                    <a:pt x="22" y="17"/>
                    <a:pt x="22" y="17"/>
                    <a:pt x="22" y="17"/>
                  </a:cubicBezTo>
                  <a:cubicBezTo>
                    <a:pt x="22" y="16"/>
                    <a:pt x="22" y="16"/>
                    <a:pt x="21" y="16"/>
                  </a:cubicBezTo>
                  <a:cubicBezTo>
                    <a:pt x="21" y="15"/>
                    <a:pt x="21" y="15"/>
                    <a:pt x="20" y="15"/>
                  </a:cubicBezTo>
                  <a:cubicBezTo>
                    <a:pt x="20" y="15"/>
                    <a:pt x="20" y="16"/>
                    <a:pt x="20" y="15"/>
                  </a:cubicBezTo>
                  <a:cubicBezTo>
                    <a:pt x="19" y="15"/>
                    <a:pt x="20" y="15"/>
                    <a:pt x="20" y="15"/>
                  </a:cubicBezTo>
                  <a:cubicBezTo>
                    <a:pt x="20" y="14"/>
                    <a:pt x="20" y="14"/>
                    <a:pt x="19" y="13"/>
                  </a:cubicBezTo>
                  <a:cubicBezTo>
                    <a:pt x="19" y="13"/>
                    <a:pt x="19" y="13"/>
                    <a:pt x="18" y="13"/>
                  </a:cubicBezTo>
                  <a:cubicBezTo>
                    <a:pt x="18" y="13"/>
                    <a:pt x="18" y="13"/>
                    <a:pt x="17" y="13"/>
                  </a:cubicBezTo>
                  <a:cubicBezTo>
                    <a:pt x="17" y="13"/>
                    <a:pt x="17" y="13"/>
                    <a:pt x="17" y="12"/>
                  </a:cubicBezTo>
                  <a:cubicBezTo>
                    <a:pt x="17" y="12"/>
                    <a:pt x="17" y="12"/>
                    <a:pt x="17" y="11"/>
                  </a:cubicBezTo>
                  <a:cubicBezTo>
                    <a:pt x="17" y="11"/>
                    <a:pt x="17" y="11"/>
                    <a:pt x="16" y="11"/>
                  </a:cubicBezTo>
                  <a:cubicBezTo>
                    <a:pt x="16" y="11"/>
                    <a:pt x="16" y="12"/>
                    <a:pt x="16" y="12"/>
                  </a:cubicBezTo>
                  <a:cubicBezTo>
                    <a:pt x="15" y="12"/>
                    <a:pt x="15" y="11"/>
                    <a:pt x="15" y="11"/>
                  </a:cubicBezTo>
                  <a:cubicBezTo>
                    <a:pt x="15" y="11"/>
                    <a:pt x="15" y="10"/>
                    <a:pt x="14" y="10"/>
                  </a:cubicBezTo>
                  <a:cubicBezTo>
                    <a:pt x="14" y="10"/>
                    <a:pt x="14" y="10"/>
                    <a:pt x="13" y="10"/>
                  </a:cubicBezTo>
                  <a:cubicBezTo>
                    <a:pt x="13" y="10"/>
                    <a:pt x="13" y="10"/>
                    <a:pt x="12" y="9"/>
                  </a:cubicBezTo>
                  <a:cubicBezTo>
                    <a:pt x="12" y="9"/>
                    <a:pt x="12" y="9"/>
                    <a:pt x="11" y="8"/>
                  </a:cubicBezTo>
                  <a:cubicBezTo>
                    <a:pt x="11" y="8"/>
                    <a:pt x="11" y="8"/>
                    <a:pt x="11" y="8"/>
                  </a:cubicBezTo>
                  <a:cubicBezTo>
                    <a:pt x="11" y="7"/>
                    <a:pt x="10" y="7"/>
                    <a:pt x="10" y="7"/>
                  </a:cubicBezTo>
                  <a:cubicBezTo>
                    <a:pt x="10" y="7"/>
                    <a:pt x="10" y="6"/>
                    <a:pt x="10" y="6"/>
                  </a:cubicBezTo>
                  <a:cubicBezTo>
                    <a:pt x="10" y="6"/>
                    <a:pt x="9" y="6"/>
                    <a:pt x="9"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2" name="Freeform 93"/>
            <p:cNvSpPr>
              <a:spLocks/>
            </p:cNvSpPr>
            <p:nvPr/>
          </p:nvSpPr>
          <p:spPr bwMode="auto">
            <a:xfrm>
              <a:off x="6881814" y="3097214"/>
              <a:ext cx="22225" cy="11113"/>
            </a:xfrm>
            <a:custGeom>
              <a:avLst/>
              <a:gdLst>
                <a:gd name="T0" fmla="*/ 1 w 2"/>
                <a:gd name="T1" fmla="*/ 0 h 1"/>
                <a:gd name="T2" fmla="*/ 1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1" y="0"/>
                  </a:cubicBezTo>
                  <a:cubicBezTo>
                    <a:pt x="1" y="1"/>
                    <a:pt x="1" y="1"/>
                    <a:pt x="1" y="1"/>
                  </a:cubicBezTo>
                  <a:cubicBezTo>
                    <a:pt x="2" y="1"/>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3" name="Freeform 94"/>
            <p:cNvSpPr>
              <a:spLocks/>
            </p:cNvSpPr>
            <p:nvPr/>
          </p:nvSpPr>
          <p:spPr bwMode="auto">
            <a:xfrm>
              <a:off x="7065964" y="3086101"/>
              <a:ext cx="11113" cy="22225"/>
            </a:xfrm>
            <a:custGeom>
              <a:avLst/>
              <a:gdLst>
                <a:gd name="T0" fmla="*/ 1 w 1"/>
                <a:gd name="T1" fmla="*/ 1 h 2"/>
                <a:gd name="T2" fmla="*/ 1 w 1"/>
                <a:gd name="T3" fmla="*/ 1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0" y="0"/>
                    <a:pt x="0" y="0"/>
                  </a:cubicBezTo>
                  <a:cubicBezTo>
                    <a:pt x="0" y="1"/>
                    <a:pt x="0" y="1"/>
                    <a:pt x="0" y="1"/>
                  </a:cubicBezTo>
                  <a:cubicBezTo>
                    <a:pt x="0" y="1"/>
                    <a:pt x="0"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4" name="Freeform 95"/>
            <p:cNvSpPr>
              <a:spLocks/>
            </p:cNvSpPr>
            <p:nvPr/>
          </p:nvSpPr>
          <p:spPr bwMode="auto">
            <a:xfrm>
              <a:off x="7185027" y="2946401"/>
              <a:ext cx="279400" cy="269875"/>
            </a:xfrm>
            <a:custGeom>
              <a:avLst/>
              <a:gdLst>
                <a:gd name="T0" fmla="*/ 0 w 26"/>
                <a:gd name="T1" fmla="*/ 13 h 25"/>
                <a:gd name="T2" fmla="*/ 0 w 26"/>
                <a:gd name="T3" fmla="*/ 14 h 25"/>
                <a:gd name="T4" fmla="*/ 1 w 26"/>
                <a:gd name="T5" fmla="*/ 15 h 25"/>
                <a:gd name="T6" fmla="*/ 3 w 26"/>
                <a:gd name="T7" fmla="*/ 17 h 25"/>
                <a:gd name="T8" fmla="*/ 3 w 26"/>
                <a:gd name="T9" fmla="*/ 18 h 25"/>
                <a:gd name="T10" fmla="*/ 3 w 26"/>
                <a:gd name="T11" fmla="*/ 20 h 25"/>
                <a:gd name="T12" fmla="*/ 4 w 26"/>
                <a:gd name="T13" fmla="*/ 21 h 25"/>
                <a:gd name="T14" fmla="*/ 4 w 26"/>
                <a:gd name="T15" fmla="*/ 22 h 25"/>
                <a:gd name="T16" fmla="*/ 6 w 26"/>
                <a:gd name="T17" fmla="*/ 22 h 25"/>
                <a:gd name="T18" fmla="*/ 7 w 26"/>
                <a:gd name="T19" fmla="*/ 22 h 25"/>
                <a:gd name="T20" fmla="*/ 8 w 26"/>
                <a:gd name="T21" fmla="*/ 23 h 25"/>
                <a:gd name="T22" fmla="*/ 9 w 26"/>
                <a:gd name="T23" fmla="*/ 23 h 25"/>
                <a:gd name="T24" fmla="*/ 11 w 26"/>
                <a:gd name="T25" fmla="*/ 22 h 25"/>
                <a:gd name="T26" fmla="*/ 13 w 26"/>
                <a:gd name="T27" fmla="*/ 23 h 25"/>
                <a:gd name="T28" fmla="*/ 14 w 26"/>
                <a:gd name="T29" fmla="*/ 24 h 25"/>
                <a:gd name="T30" fmla="*/ 15 w 26"/>
                <a:gd name="T31" fmla="*/ 25 h 25"/>
                <a:gd name="T32" fmla="*/ 17 w 26"/>
                <a:gd name="T33" fmla="*/ 24 h 25"/>
                <a:gd name="T34" fmla="*/ 19 w 26"/>
                <a:gd name="T35" fmla="*/ 21 h 25"/>
                <a:gd name="T36" fmla="*/ 19 w 26"/>
                <a:gd name="T37" fmla="*/ 19 h 25"/>
                <a:gd name="T38" fmla="*/ 20 w 26"/>
                <a:gd name="T39" fmla="*/ 17 h 25"/>
                <a:gd name="T40" fmla="*/ 22 w 26"/>
                <a:gd name="T41" fmla="*/ 16 h 25"/>
                <a:gd name="T42" fmla="*/ 22 w 26"/>
                <a:gd name="T43" fmla="*/ 13 h 25"/>
                <a:gd name="T44" fmla="*/ 22 w 26"/>
                <a:gd name="T45" fmla="*/ 12 h 25"/>
                <a:gd name="T46" fmla="*/ 24 w 26"/>
                <a:gd name="T47" fmla="*/ 11 h 25"/>
                <a:gd name="T48" fmla="*/ 26 w 26"/>
                <a:gd name="T49" fmla="*/ 11 h 25"/>
                <a:gd name="T50" fmla="*/ 25 w 26"/>
                <a:gd name="T51" fmla="*/ 9 h 25"/>
                <a:gd name="T52" fmla="*/ 23 w 26"/>
                <a:gd name="T53" fmla="*/ 8 h 25"/>
                <a:gd name="T54" fmla="*/ 23 w 26"/>
                <a:gd name="T55" fmla="*/ 6 h 25"/>
                <a:gd name="T56" fmla="*/ 22 w 26"/>
                <a:gd name="T57" fmla="*/ 5 h 25"/>
                <a:gd name="T58" fmla="*/ 22 w 26"/>
                <a:gd name="T59" fmla="*/ 3 h 25"/>
                <a:gd name="T60" fmla="*/ 23 w 26"/>
                <a:gd name="T61" fmla="*/ 1 h 25"/>
                <a:gd name="T62" fmla="*/ 22 w 26"/>
                <a:gd name="T63" fmla="*/ 1 h 25"/>
                <a:gd name="T64" fmla="*/ 20 w 26"/>
                <a:gd name="T65" fmla="*/ 0 h 25"/>
                <a:gd name="T66" fmla="*/ 17 w 26"/>
                <a:gd name="T67" fmla="*/ 1 h 25"/>
                <a:gd name="T68" fmla="*/ 17 w 26"/>
                <a:gd name="T69" fmla="*/ 4 h 25"/>
                <a:gd name="T70" fmla="*/ 15 w 26"/>
                <a:gd name="T71" fmla="*/ 6 h 25"/>
                <a:gd name="T72" fmla="*/ 15 w 26"/>
                <a:gd name="T73" fmla="*/ 8 h 25"/>
                <a:gd name="T74" fmla="*/ 13 w 26"/>
                <a:gd name="T75" fmla="*/ 8 h 25"/>
                <a:gd name="T76" fmla="*/ 11 w 26"/>
                <a:gd name="T77" fmla="*/ 9 h 25"/>
                <a:gd name="T78" fmla="*/ 9 w 26"/>
                <a:gd name="T79" fmla="*/ 8 h 25"/>
                <a:gd name="T80" fmla="*/ 7 w 26"/>
                <a:gd name="T81" fmla="*/ 10 h 25"/>
                <a:gd name="T82" fmla="*/ 5 w 26"/>
                <a:gd name="T83" fmla="*/ 9 h 25"/>
                <a:gd name="T84" fmla="*/ 3 w 26"/>
                <a:gd name="T85" fmla="*/ 9 h 25"/>
                <a:gd name="T86" fmla="*/ 2 w 26"/>
                <a:gd name="T87" fmla="*/ 8 h 25"/>
                <a:gd name="T88" fmla="*/ 1 w 26"/>
                <a:gd name="T89" fmla="*/ 8 h 25"/>
                <a:gd name="T90" fmla="*/ 0 w 26"/>
                <a:gd name="T91" fmla="*/ 9 h 25"/>
                <a:gd name="T92" fmla="*/ 0 w 26"/>
                <a:gd name="T9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25">
                  <a:moveTo>
                    <a:pt x="0" y="13"/>
                  </a:moveTo>
                  <a:cubicBezTo>
                    <a:pt x="0" y="13"/>
                    <a:pt x="0" y="13"/>
                    <a:pt x="0" y="13"/>
                  </a:cubicBezTo>
                  <a:cubicBezTo>
                    <a:pt x="1" y="13"/>
                    <a:pt x="1" y="13"/>
                    <a:pt x="1" y="13"/>
                  </a:cubicBezTo>
                  <a:cubicBezTo>
                    <a:pt x="1" y="14"/>
                    <a:pt x="0" y="14"/>
                    <a:pt x="0" y="14"/>
                  </a:cubicBezTo>
                  <a:cubicBezTo>
                    <a:pt x="0" y="14"/>
                    <a:pt x="1" y="14"/>
                    <a:pt x="1" y="15"/>
                  </a:cubicBezTo>
                  <a:cubicBezTo>
                    <a:pt x="1" y="15"/>
                    <a:pt x="1" y="15"/>
                    <a:pt x="1" y="15"/>
                  </a:cubicBezTo>
                  <a:cubicBezTo>
                    <a:pt x="2" y="16"/>
                    <a:pt x="2" y="16"/>
                    <a:pt x="2" y="16"/>
                  </a:cubicBezTo>
                  <a:cubicBezTo>
                    <a:pt x="2" y="16"/>
                    <a:pt x="2" y="16"/>
                    <a:pt x="3" y="17"/>
                  </a:cubicBezTo>
                  <a:cubicBezTo>
                    <a:pt x="3" y="17"/>
                    <a:pt x="2" y="17"/>
                    <a:pt x="2" y="17"/>
                  </a:cubicBezTo>
                  <a:cubicBezTo>
                    <a:pt x="3" y="18"/>
                    <a:pt x="3" y="18"/>
                    <a:pt x="3" y="18"/>
                  </a:cubicBezTo>
                  <a:cubicBezTo>
                    <a:pt x="3" y="19"/>
                    <a:pt x="3" y="19"/>
                    <a:pt x="3" y="19"/>
                  </a:cubicBezTo>
                  <a:cubicBezTo>
                    <a:pt x="3" y="19"/>
                    <a:pt x="3" y="20"/>
                    <a:pt x="3" y="20"/>
                  </a:cubicBezTo>
                  <a:cubicBezTo>
                    <a:pt x="3" y="20"/>
                    <a:pt x="3" y="20"/>
                    <a:pt x="3" y="20"/>
                  </a:cubicBezTo>
                  <a:cubicBezTo>
                    <a:pt x="3" y="21"/>
                    <a:pt x="4" y="21"/>
                    <a:pt x="4" y="21"/>
                  </a:cubicBezTo>
                  <a:cubicBezTo>
                    <a:pt x="4" y="21"/>
                    <a:pt x="3" y="22"/>
                    <a:pt x="3" y="22"/>
                  </a:cubicBezTo>
                  <a:cubicBezTo>
                    <a:pt x="4" y="22"/>
                    <a:pt x="4" y="22"/>
                    <a:pt x="4" y="22"/>
                  </a:cubicBezTo>
                  <a:cubicBezTo>
                    <a:pt x="5" y="22"/>
                    <a:pt x="5" y="22"/>
                    <a:pt x="5" y="22"/>
                  </a:cubicBezTo>
                  <a:cubicBezTo>
                    <a:pt x="5" y="22"/>
                    <a:pt x="6" y="22"/>
                    <a:pt x="6" y="22"/>
                  </a:cubicBezTo>
                  <a:cubicBezTo>
                    <a:pt x="6" y="22"/>
                    <a:pt x="6" y="22"/>
                    <a:pt x="7" y="22"/>
                  </a:cubicBezTo>
                  <a:cubicBezTo>
                    <a:pt x="7" y="22"/>
                    <a:pt x="7" y="22"/>
                    <a:pt x="7" y="22"/>
                  </a:cubicBezTo>
                  <a:cubicBezTo>
                    <a:pt x="7" y="22"/>
                    <a:pt x="7" y="22"/>
                    <a:pt x="7" y="23"/>
                  </a:cubicBezTo>
                  <a:cubicBezTo>
                    <a:pt x="7" y="23"/>
                    <a:pt x="7" y="23"/>
                    <a:pt x="8" y="23"/>
                  </a:cubicBezTo>
                  <a:cubicBezTo>
                    <a:pt x="8" y="23"/>
                    <a:pt x="8" y="23"/>
                    <a:pt x="9" y="23"/>
                  </a:cubicBezTo>
                  <a:cubicBezTo>
                    <a:pt x="9" y="23"/>
                    <a:pt x="9" y="23"/>
                    <a:pt x="9" y="23"/>
                  </a:cubicBezTo>
                  <a:cubicBezTo>
                    <a:pt x="10" y="23"/>
                    <a:pt x="10" y="23"/>
                    <a:pt x="10" y="22"/>
                  </a:cubicBezTo>
                  <a:cubicBezTo>
                    <a:pt x="10" y="22"/>
                    <a:pt x="11" y="22"/>
                    <a:pt x="11" y="22"/>
                  </a:cubicBezTo>
                  <a:cubicBezTo>
                    <a:pt x="11" y="22"/>
                    <a:pt x="11" y="23"/>
                    <a:pt x="12" y="23"/>
                  </a:cubicBezTo>
                  <a:cubicBezTo>
                    <a:pt x="12" y="23"/>
                    <a:pt x="12" y="23"/>
                    <a:pt x="13" y="23"/>
                  </a:cubicBezTo>
                  <a:cubicBezTo>
                    <a:pt x="13" y="23"/>
                    <a:pt x="13" y="23"/>
                    <a:pt x="14" y="23"/>
                  </a:cubicBezTo>
                  <a:cubicBezTo>
                    <a:pt x="14" y="23"/>
                    <a:pt x="14" y="24"/>
                    <a:pt x="14" y="24"/>
                  </a:cubicBezTo>
                  <a:cubicBezTo>
                    <a:pt x="14" y="25"/>
                    <a:pt x="14" y="25"/>
                    <a:pt x="15" y="25"/>
                  </a:cubicBezTo>
                  <a:cubicBezTo>
                    <a:pt x="15" y="25"/>
                    <a:pt x="15" y="25"/>
                    <a:pt x="15" y="25"/>
                  </a:cubicBezTo>
                  <a:cubicBezTo>
                    <a:pt x="16" y="25"/>
                    <a:pt x="16" y="25"/>
                    <a:pt x="17" y="24"/>
                  </a:cubicBezTo>
                  <a:cubicBezTo>
                    <a:pt x="17" y="24"/>
                    <a:pt x="17" y="24"/>
                    <a:pt x="17" y="24"/>
                  </a:cubicBezTo>
                  <a:cubicBezTo>
                    <a:pt x="18" y="23"/>
                    <a:pt x="18" y="23"/>
                    <a:pt x="18" y="22"/>
                  </a:cubicBezTo>
                  <a:cubicBezTo>
                    <a:pt x="19" y="22"/>
                    <a:pt x="19" y="22"/>
                    <a:pt x="19" y="21"/>
                  </a:cubicBezTo>
                  <a:cubicBezTo>
                    <a:pt x="19" y="21"/>
                    <a:pt x="19" y="21"/>
                    <a:pt x="19" y="20"/>
                  </a:cubicBezTo>
                  <a:cubicBezTo>
                    <a:pt x="19" y="20"/>
                    <a:pt x="19" y="20"/>
                    <a:pt x="19" y="19"/>
                  </a:cubicBezTo>
                  <a:cubicBezTo>
                    <a:pt x="19" y="19"/>
                    <a:pt x="19" y="19"/>
                    <a:pt x="19" y="18"/>
                  </a:cubicBezTo>
                  <a:cubicBezTo>
                    <a:pt x="20" y="18"/>
                    <a:pt x="20" y="18"/>
                    <a:pt x="20" y="17"/>
                  </a:cubicBezTo>
                  <a:cubicBezTo>
                    <a:pt x="21" y="17"/>
                    <a:pt x="21" y="17"/>
                    <a:pt x="21" y="16"/>
                  </a:cubicBezTo>
                  <a:cubicBezTo>
                    <a:pt x="22" y="16"/>
                    <a:pt x="22" y="16"/>
                    <a:pt x="22" y="16"/>
                  </a:cubicBezTo>
                  <a:cubicBezTo>
                    <a:pt x="22" y="15"/>
                    <a:pt x="22" y="15"/>
                    <a:pt x="22" y="14"/>
                  </a:cubicBezTo>
                  <a:cubicBezTo>
                    <a:pt x="22" y="14"/>
                    <a:pt x="22" y="13"/>
                    <a:pt x="22" y="13"/>
                  </a:cubicBezTo>
                  <a:cubicBezTo>
                    <a:pt x="22" y="13"/>
                    <a:pt x="22" y="13"/>
                    <a:pt x="22" y="13"/>
                  </a:cubicBezTo>
                  <a:cubicBezTo>
                    <a:pt x="22" y="12"/>
                    <a:pt x="22" y="12"/>
                    <a:pt x="22" y="12"/>
                  </a:cubicBezTo>
                  <a:cubicBezTo>
                    <a:pt x="22" y="11"/>
                    <a:pt x="23" y="11"/>
                    <a:pt x="23" y="11"/>
                  </a:cubicBezTo>
                  <a:cubicBezTo>
                    <a:pt x="23" y="11"/>
                    <a:pt x="24" y="11"/>
                    <a:pt x="24" y="11"/>
                  </a:cubicBezTo>
                  <a:cubicBezTo>
                    <a:pt x="24" y="11"/>
                    <a:pt x="25" y="11"/>
                    <a:pt x="25" y="11"/>
                  </a:cubicBezTo>
                  <a:cubicBezTo>
                    <a:pt x="25" y="11"/>
                    <a:pt x="26" y="11"/>
                    <a:pt x="26" y="11"/>
                  </a:cubicBezTo>
                  <a:cubicBezTo>
                    <a:pt x="26" y="11"/>
                    <a:pt x="26" y="10"/>
                    <a:pt x="26" y="10"/>
                  </a:cubicBezTo>
                  <a:cubicBezTo>
                    <a:pt x="26" y="10"/>
                    <a:pt x="25" y="10"/>
                    <a:pt x="25" y="9"/>
                  </a:cubicBezTo>
                  <a:cubicBezTo>
                    <a:pt x="25" y="9"/>
                    <a:pt x="25" y="9"/>
                    <a:pt x="24" y="9"/>
                  </a:cubicBezTo>
                  <a:cubicBezTo>
                    <a:pt x="24" y="8"/>
                    <a:pt x="24" y="9"/>
                    <a:pt x="23" y="8"/>
                  </a:cubicBezTo>
                  <a:cubicBezTo>
                    <a:pt x="23" y="8"/>
                    <a:pt x="24" y="8"/>
                    <a:pt x="24" y="7"/>
                  </a:cubicBezTo>
                  <a:cubicBezTo>
                    <a:pt x="24" y="7"/>
                    <a:pt x="24" y="7"/>
                    <a:pt x="23" y="6"/>
                  </a:cubicBezTo>
                  <a:cubicBezTo>
                    <a:pt x="23" y="6"/>
                    <a:pt x="23" y="6"/>
                    <a:pt x="23" y="5"/>
                  </a:cubicBezTo>
                  <a:cubicBezTo>
                    <a:pt x="23" y="5"/>
                    <a:pt x="22" y="5"/>
                    <a:pt x="22" y="5"/>
                  </a:cubicBezTo>
                  <a:cubicBezTo>
                    <a:pt x="22" y="5"/>
                    <a:pt x="22" y="4"/>
                    <a:pt x="22" y="4"/>
                  </a:cubicBezTo>
                  <a:cubicBezTo>
                    <a:pt x="22" y="4"/>
                    <a:pt x="22" y="3"/>
                    <a:pt x="22" y="3"/>
                  </a:cubicBezTo>
                  <a:cubicBezTo>
                    <a:pt x="22" y="2"/>
                    <a:pt x="22" y="2"/>
                    <a:pt x="22" y="2"/>
                  </a:cubicBezTo>
                  <a:cubicBezTo>
                    <a:pt x="23" y="1"/>
                    <a:pt x="23" y="1"/>
                    <a:pt x="23" y="1"/>
                  </a:cubicBezTo>
                  <a:cubicBezTo>
                    <a:pt x="23" y="1"/>
                    <a:pt x="23" y="1"/>
                    <a:pt x="23" y="1"/>
                  </a:cubicBezTo>
                  <a:cubicBezTo>
                    <a:pt x="23" y="1"/>
                    <a:pt x="23" y="1"/>
                    <a:pt x="22" y="1"/>
                  </a:cubicBezTo>
                  <a:cubicBezTo>
                    <a:pt x="22" y="1"/>
                    <a:pt x="21" y="1"/>
                    <a:pt x="21" y="1"/>
                  </a:cubicBezTo>
                  <a:cubicBezTo>
                    <a:pt x="20" y="0"/>
                    <a:pt x="20" y="0"/>
                    <a:pt x="20" y="0"/>
                  </a:cubicBezTo>
                  <a:cubicBezTo>
                    <a:pt x="19" y="0"/>
                    <a:pt x="19" y="0"/>
                    <a:pt x="19" y="1"/>
                  </a:cubicBezTo>
                  <a:cubicBezTo>
                    <a:pt x="18" y="1"/>
                    <a:pt x="18" y="0"/>
                    <a:pt x="17" y="1"/>
                  </a:cubicBezTo>
                  <a:cubicBezTo>
                    <a:pt x="17" y="1"/>
                    <a:pt x="17" y="2"/>
                    <a:pt x="17" y="2"/>
                  </a:cubicBezTo>
                  <a:cubicBezTo>
                    <a:pt x="16" y="3"/>
                    <a:pt x="17" y="3"/>
                    <a:pt x="17" y="4"/>
                  </a:cubicBezTo>
                  <a:cubicBezTo>
                    <a:pt x="16" y="4"/>
                    <a:pt x="16" y="4"/>
                    <a:pt x="16" y="4"/>
                  </a:cubicBezTo>
                  <a:cubicBezTo>
                    <a:pt x="15" y="4"/>
                    <a:pt x="16" y="5"/>
                    <a:pt x="15" y="6"/>
                  </a:cubicBezTo>
                  <a:cubicBezTo>
                    <a:pt x="15" y="6"/>
                    <a:pt x="15" y="6"/>
                    <a:pt x="15" y="7"/>
                  </a:cubicBezTo>
                  <a:cubicBezTo>
                    <a:pt x="14" y="7"/>
                    <a:pt x="15" y="7"/>
                    <a:pt x="15" y="8"/>
                  </a:cubicBezTo>
                  <a:cubicBezTo>
                    <a:pt x="15" y="8"/>
                    <a:pt x="14" y="8"/>
                    <a:pt x="14" y="8"/>
                  </a:cubicBezTo>
                  <a:cubicBezTo>
                    <a:pt x="14" y="8"/>
                    <a:pt x="13" y="8"/>
                    <a:pt x="13" y="8"/>
                  </a:cubicBezTo>
                  <a:cubicBezTo>
                    <a:pt x="13" y="8"/>
                    <a:pt x="13" y="9"/>
                    <a:pt x="12" y="9"/>
                  </a:cubicBezTo>
                  <a:cubicBezTo>
                    <a:pt x="12" y="9"/>
                    <a:pt x="11" y="9"/>
                    <a:pt x="11" y="9"/>
                  </a:cubicBezTo>
                  <a:cubicBezTo>
                    <a:pt x="10" y="9"/>
                    <a:pt x="10" y="8"/>
                    <a:pt x="10" y="8"/>
                  </a:cubicBezTo>
                  <a:cubicBezTo>
                    <a:pt x="9" y="8"/>
                    <a:pt x="9" y="8"/>
                    <a:pt x="9" y="8"/>
                  </a:cubicBezTo>
                  <a:cubicBezTo>
                    <a:pt x="8" y="8"/>
                    <a:pt x="8" y="9"/>
                    <a:pt x="8" y="9"/>
                  </a:cubicBezTo>
                  <a:cubicBezTo>
                    <a:pt x="8" y="10"/>
                    <a:pt x="8" y="10"/>
                    <a:pt x="7" y="10"/>
                  </a:cubicBezTo>
                  <a:cubicBezTo>
                    <a:pt x="7" y="10"/>
                    <a:pt x="7" y="10"/>
                    <a:pt x="6" y="10"/>
                  </a:cubicBezTo>
                  <a:cubicBezTo>
                    <a:pt x="6" y="9"/>
                    <a:pt x="6" y="9"/>
                    <a:pt x="5" y="9"/>
                  </a:cubicBezTo>
                  <a:cubicBezTo>
                    <a:pt x="5" y="9"/>
                    <a:pt x="4" y="10"/>
                    <a:pt x="4" y="10"/>
                  </a:cubicBezTo>
                  <a:cubicBezTo>
                    <a:pt x="3" y="10"/>
                    <a:pt x="3" y="10"/>
                    <a:pt x="3" y="9"/>
                  </a:cubicBezTo>
                  <a:cubicBezTo>
                    <a:pt x="2" y="9"/>
                    <a:pt x="2" y="9"/>
                    <a:pt x="2" y="8"/>
                  </a:cubicBezTo>
                  <a:cubicBezTo>
                    <a:pt x="2" y="8"/>
                    <a:pt x="2" y="8"/>
                    <a:pt x="2" y="8"/>
                  </a:cubicBezTo>
                  <a:cubicBezTo>
                    <a:pt x="1" y="7"/>
                    <a:pt x="1" y="7"/>
                    <a:pt x="1" y="7"/>
                  </a:cubicBezTo>
                  <a:cubicBezTo>
                    <a:pt x="1" y="8"/>
                    <a:pt x="1" y="8"/>
                    <a:pt x="1" y="8"/>
                  </a:cubicBezTo>
                  <a:cubicBezTo>
                    <a:pt x="1" y="8"/>
                    <a:pt x="1" y="8"/>
                    <a:pt x="0" y="8"/>
                  </a:cubicBezTo>
                  <a:cubicBezTo>
                    <a:pt x="0" y="9"/>
                    <a:pt x="0" y="9"/>
                    <a:pt x="0" y="9"/>
                  </a:cubicBezTo>
                  <a:cubicBezTo>
                    <a:pt x="0" y="10"/>
                    <a:pt x="0" y="10"/>
                    <a:pt x="0" y="11"/>
                  </a:cubicBezTo>
                  <a:cubicBezTo>
                    <a:pt x="0" y="11"/>
                    <a:pt x="0" y="11"/>
                    <a:pt x="0" y="12"/>
                  </a:cubicBezTo>
                  <a:cubicBezTo>
                    <a:pt x="0" y="12"/>
                    <a:pt x="0" y="12"/>
                    <a:pt x="0"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5" name="Freeform 96"/>
            <p:cNvSpPr>
              <a:spLocks/>
            </p:cNvSpPr>
            <p:nvPr/>
          </p:nvSpPr>
          <p:spPr bwMode="auto">
            <a:xfrm>
              <a:off x="2530477" y="2740026"/>
              <a:ext cx="22225" cy="33338"/>
            </a:xfrm>
            <a:custGeom>
              <a:avLst/>
              <a:gdLst>
                <a:gd name="T0" fmla="*/ 1 w 2"/>
                <a:gd name="T1" fmla="*/ 3 h 3"/>
                <a:gd name="T2" fmla="*/ 2 w 2"/>
                <a:gd name="T3" fmla="*/ 3 h 3"/>
                <a:gd name="T4" fmla="*/ 2 w 2"/>
                <a:gd name="T5" fmla="*/ 2 h 3"/>
                <a:gd name="T6" fmla="*/ 2 w 2"/>
                <a:gd name="T7" fmla="*/ 1 h 3"/>
                <a:gd name="T8" fmla="*/ 2 w 2"/>
                <a:gd name="T9" fmla="*/ 0 h 3"/>
                <a:gd name="T10" fmla="*/ 1 w 2"/>
                <a:gd name="T11" fmla="*/ 0 h 3"/>
                <a:gd name="T12" fmla="*/ 1 w 2"/>
                <a:gd name="T13" fmla="*/ 1 h 3"/>
                <a:gd name="T14" fmla="*/ 1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3"/>
                  </a:cubicBezTo>
                  <a:cubicBezTo>
                    <a:pt x="2" y="2"/>
                    <a:pt x="2" y="2"/>
                    <a:pt x="2" y="2"/>
                  </a:cubicBezTo>
                  <a:cubicBezTo>
                    <a:pt x="2" y="2"/>
                    <a:pt x="2" y="2"/>
                    <a:pt x="2" y="1"/>
                  </a:cubicBezTo>
                  <a:cubicBezTo>
                    <a:pt x="2" y="1"/>
                    <a:pt x="2" y="1"/>
                    <a:pt x="2" y="0"/>
                  </a:cubicBezTo>
                  <a:cubicBezTo>
                    <a:pt x="2" y="0"/>
                    <a:pt x="2" y="0"/>
                    <a:pt x="1" y="0"/>
                  </a:cubicBezTo>
                  <a:cubicBezTo>
                    <a:pt x="1" y="1"/>
                    <a:pt x="1" y="1"/>
                    <a:pt x="1" y="1"/>
                  </a:cubicBezTo>
                  <a:cubicBezTo>
                    <a:pt x="1" y="1"/>
                    <a:pt x="1" y="1"/>
                    <a:pt x="1" y="2"/>
                  </a:cubicBezTo>
                  <a:cubicBezTo>
                    <a:pt x="1" y="2"/>
                    <a:pt x="0" y="2"/>
                    <a:pt x="0" y="2"/>
                  </a:cubicBezTo>
                  <a:cubicBezTo>
                    <a:pt x="0"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6" name="Freeform 97"/>
            <p:cNvSpPr>
              <a:spLocks/>
            </p:cNvSpPr>
            <p:nvPr/>
          </p:nvSpPr>
          <p:spPr bwMode="auto">
            <a:xfrm>
              <a:off x="2098677" y="2503489"/>
              <a:ext cx="53975" cy="31750"/>
            </a:xfrm>
            <a:custGeom>
              <a:avLst/>
              <a:gdLst>
                <a:gd name="T0" fmla="*/ 5 w 5"/>
                <a:gd name="T1" fmla="*/ 1 h 3"/>
                <a:gd name="T2" fmla="*/ 4 w 5"/>
                <a:gd name="T3" fmla="*/ 1 h 3"/>
                <a:gd name="T4" fmla="*/ 2 w 5"/>
                <a:gd name="T5" fmla="*/ 1 h 3"/>
                <a:gd name="T6" fmla="*/ 1 w 5"/>
                <a:gd name="T7" fmla="*/ 1 h 3"/>
                <a:gd name="T8" fmla="*/ 0 w 5"/>
                <a:gd name="T9" fmla="*/ 1 h 3"/>
                <a:gd name="T10" fmla="*/ 0 w 5"/>
                <a:gd name="T11" fmla="*/ 1 h 3"/>
                <a:gd name="T12" fmla="*/ 1 w 5"/>
                <a:gd name="T13" fmla="*/ 2 h 3"/>
                <a:gd name="T14" fmla="*/ 1 w 5"/>
                <a:gd name="T15" fmla="*/ 3 h 3"/>
                <a:gd name="T16" fmla="*/ 2 w 5"/>
                <a:gd name="T17" fmla="*/ 3 h 3"/>
                <a:gd name="T18" fmla="*/ 3 w 5"/>
                <a:gd name="T19" fmla="*/ 2 h 3"/>
                <a:gd name="T20" fmla="*/ 4 w 5"/>
                <a:gd name="T21" fmla="*/ 2 h 3"/>
                <a:gd name="T22" fmla="*/ 5 w 5"/>
                <a:gd name="T23" fmla="*/ 2 h 3"/>
                <a:gd name="T24" fmla="*/ 5 w 5"/>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1"/>
                  </a:moveTo>
                  <a:cubicBezTo>
                    <a:pt x="4" y="1"/>
                    <a:pt x="4" y="1"/>
                    <a:pt x="4" y="1"/>
                  </a:cubicBezTo>
                  <a:cubicBezTo>
                    <a:pt x="3" y="1"/>
                    <a:pt x="3" y="1"/>
                    <a:pt x="2" y="1"/>
                  </a:cubicBezTo>
                  <a:cubicBezTo>
                    <a:pt x="2" y="1"/>
                    <a:pt x="2" y="1"/>
                    <a:pt x="1" y="1"/>
                  </a:cubicBezTo>
                  <a:cubicBezTo>
                    <a:pt x="1" y="1"/>
                    <a:pt x="0" y="0"/>
                    <a:pt x="0" y="1"/>
                  </a:cubicBezTo>
                  <a:cubicBezTo>
                    <a:pt x="0" y="1"/>
                    <a:pt x="0" y="1"/>
                    <a:pt x="0" y="1"/>
                  </a:cubicBezTo>
                  <a:cubicBezTo>
                    <a:pt x="0" y="2"/>
                    <a:pt x="1" y="2"/>
                    <a:pt x="1" y="2"/>
                  </a:cubicBezTo>
                  <a:cubicBezTo>
                    <a:pt x="1" y="2"/>
                    <a:pt x="1" y="3"/>
                    <a:pt x="1" y="3"/>
                  </a:cubicBezTo>
                  <a:cubicBezTo>
                    <a:pt x="1" y="3"/>
                    <a:pt x="2" y="3"/>
                    <a:pt x="2" y="3"/>
                  </a:cubicBezTo>
                  <a:cubicBezTo>
                    <a:pt x="2" y="2"/>
                    <a:pt x="3" y="2"/>
                    <a:pt x="3" y="2"/>
                  </a:cubicBezTo>
                  <a:cubicBezTo>
                    <a:pt x="4" y="2"/>
                    <a:pt x="4" y="2"/>
                    <a:pt x="4" y="2"/>
                  </a:cubicBezTo>
                  <a:cubicBezTo>
                    <a:pt x="5" y="2"/>
                    <a:pt x="5" y="2"/>
                    <a:pt x="5" y="2"/>
                  </a:cubicBezTo>
                  <a:cubicBezTo>
                    <a:pt x="5" y="2"/>
                    <a:pt x="5" y="1"/>
                    <a:pt x="5"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7" name="Freeform 98"/>
            <p:cNvSpPr>
              <a:spLocks/>
            </p:cNvSpPr>
            <p:nvPr/>
          </p:nvSpPr>
          <p:spPr bwMode="auto">
            <a:xfrm>
              <a:off x="1700214" y="2524126"/>
              <a:ext cx="119063" cy="141288"/>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8" name="Freeform 99"/>
            <p:cNvSpPr>
              <a:spLocks/>
            </p:cNvSpPr>
            <p:nvPr/>
          </p:nvSpPr>
          <p:spPr bwMode="auto">
            <a:xfrm>
              <a:off x="1936752" y="2784476"/>
              <a:ext cx="161925" cy="74613"/>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9" name="Freeform 100"/>
            <p:cNvSpPr>
              <a:spLocks/>
            </p:cNvSpPr>
            <p:nvPr/>
          </p:nvSpPr>
          <p:spPr bwMode="auto">
            <a:xfrm>
              <a:off x="1970089" y="2849564"/>
              <a:ext cx="11113" cy="952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0"/>
                    <a:pt x="0" y="0"/>
                    <a:pt x="0" y="0"/>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0" name="Freeform 101"/>
            <p:cNvSpPr>
              <a:spLocks/>
            </p:cNvSpPr>
            <p:nvPr/>
          </p:nvSpPr>
          <p:spPr bwMode="auto">
            <a:xfrm>
              <a:off x="2197102" y="2913064"/>
              <a:ext cx="1068388" cy="1200150"/>
            </a:xfrm>
            <a:custGeom>
              <a:avLst/>
              <a:gdLst>
                <a:gd name="T0" fmla="*/ 93 w 99"/>
                <a:gd name="T1" fmla="*/ 30 h 111"/>
                <a:gd name="T2" fmla="*/ 89 w 99"/>
                <a:gd name="T3" fmla="*/ 27 h 111"/>
                <a:gd name="T4" fmla="*/ 83 w 99"/>
                <a:gd name="T5" fmla="*/ 24 h 111"/>
                <a:gd name="T6" fmla="*/ 76 w 99"/>
                <a:gd name="T7" fmla="*/ 23 h 111"/>
                <a:gd name="T8" fmla="*/ 73 w 99"/>
                <a:gd name="T9" fmla="*/ 20 h 111"/>
                <a:gd name="T10" fmla="*/ 67 w 99"/>
                <a:gd name="T11" fmla="*/ 18 h 111"/>
                <a:gd name="T12" fmla="*/ 62 w 99"/>
                <a:gd name="T13" fmla="*/ 21 h 111"/>
                <a:gd name="T14" fmla="*/ 63 w 99"/>
                <a:gd name="T15" fmla="*/ 19 h 111"/>
                <a:gd name="T16" fmla="*/ 61 w 99"/>
                <a:gd name="T17" fmla="*/ 16 h 111"/>
                <a:gd name="T18" fmla="*/ 57 w 99"/>
                <a:gd name="T19" fmla="*/ 19 h 111"/>
                <a:gd name="T20" fmla="*/ 57 w 99"/>
                <a:gd name="T21" fmla="*/ 18 h 111"/>
                <a:gd name="T22" fmla="*/ 60 w 99"/>
                <a:gd name="T23" fmla="*/ 12 h 111"/>
                <a:gd name="T24" fmla="*/ 58 w 99"/>
                <a:gd name="T25" fmla="*/ 7 h 111"/>
                <a:gd name="T26" fmla="*/ 55 w 99"/>
                <a:gd name="T27" fmla="*/ 5 h 111"/>
                <a:gd name="T28" fmla="*/ 51 w 99"/>
                <a:gd name="T29" fmla="*/ 9 h 111"/>
                <a:gd name="T30" fmla="*/ 46 w 99"/>
                <a:gd name="T31" fmla="*/ 9 h 111"/>
                <a:gd name="T32" fmla="*/ 41 w 99"/>
                <a:gd name="T33" fmla="*/ 11 h 111"/>
                <a:gd name="T34" fmla="*/ 36 w 99"/>
                <a:gd name="T35" fmla="*/ 10 h 111"/>
                <a:gd name="T36" fmla="*/ 36 w 99"/>
                <a:gd name="T37" fmla="*/ 5 h 111"/>
                <a:gd name="T38" fmla="*/ 33 w 99"/>
                <a:gd name="T39" fmla="*/ 1 h 111"/>
                <a:gd name="T40" fmla="*/ 29 w 99"/>
                <a:gd name="T41" fmla="*/ 4 h 111"/>
                <a:gd name="T42" fmla="*/ 23 w 99"/>
                <a:gd name="T43" fmla="*/ 4 h 111"/>
                <a:gd name="T44" fmla="*/ 25 w 99"/>
                <a:gd name="T45" fmla="*/ 10 h 111"/>
                <a:gd name="T46" fmla="*/ 17 w 99"/>
                <a:gd name="T47" fmla="*/ 13 h 111"/>
                <a:gd name="T48" fmla="*/ 10 w 99"/>
                <a:gd name="T49" fmla="*/ 11 h 111"/>
                <a:gd name="T50" fmla="*/ 9 w 99"/>
                <a:gd name="T51" fmla="*/ 15 h 111"/>
                <a:gd name="T52" fmla="*/ 10 w 99"/>
                <a:gd name="T53" fmla="*/ 24 h 111"/>
                <a:gd name="T54" fmla="*/ 8 w 99"/>
                <a:gd name="T55" fmla="*/ 28 h 111"/>
                <a:gd name="T56" fmla="*/ 5 w 99"/>
                <a:gd name="T57" fmla="*/ 28 h 111"/>
                <a:gd name="T58" fmla="*/ 1 w 99"/>
                <a:gd name="T59" fmla="*/ 34 h 111"/>
                <a:gd name="T60" fmla="*/ 1 w 99"/>
                <a:gd name="T61" fmla="*/ 40 h 111"/>
                <a:gd name="T62" fmla="*/ 4 w 99"/>
                <a:gd name="T63" fmla="*/ 44 h 111"/>
                <a:gd name="T64" fmla="*/ 8 w 99"/>
                <a:gd name="T65" fmla="*/ 47 h 111"/>
                <a:gd name="T66" fmla="*/ 14 w 99"/>
                <a:gd name="T67" fmla="*/ 48 h 111"/>
                <a:gd name="T68" fmla="*/ 19 w 99"/>
                <a:gd name="T69" fmla="*/ 44 h 111"/>
                <a:gd name="T70" fmla="*/ 22 w 99"/>
                <a:gd name="T71" fmla="*/ 47 h 111"/>
                <a:gd name="T72" fmla="*/ 26 w 99"/>
                <a:gd name="T73" fmla="*/ 52 h 111"/>
                <a:gd name="T74" fmla="*/ 33 w 99"/>
                <a:gd name="T75" fmla="*/ 55 h 111"/>
                <a:gd name="T76" fmla="*/ 35 w 99"/>
                <a:gd name="T77" fmla="*/ 60 h 111"/>
                <a:gd name="T78" fmla="*/ 40 w 99"/>
                <a:gd name="T79" fmla="*/ 63 h 111"/>
                <a:gd name="T80" fmla="*/ 43 w 99"/>
                <a:gd name="T81" fmla="*/ 69 h 111"/>
                <a:gd name="T82" fmla="*/ 42 w 99"/>
                <a:gd name="T83" fmla="*/ 76 h 111"/>
                <a:gd name="T84" fmla="*/ 45 w 99"/>
                <a:gd name="T85" fmla="*/ 79 h 111"/>
                <a:gd name="T86" fmla="*/ 49 w 99"/>
                <a:gd name="T87" fmla="*/ 84 h 111"/>
                <a:gd name="T88" fmla="*/ 52 w 99"/>
                <a:gd name="T89" fmla="*/ 87 h 111"/>
                <a:gd name="T90" fmla="*/ 54 w 99"/>
                <a:gd name="T91" fmla="*/ 91 h 111"/>
                <a:gd name="T92" fmla="*/ 51 w 99"/>
                <a:gd name="T93" fmla="*/ 96 h 111"/>
                <a:gd name="T94" fmla="*/ 47 w 99"/>
                <a:gd name="T95" fmla="*/ 102 h 111"/>
                <a:gd name="T96" fmla="*/ 50 w 99"/>
                <a:gd name="T97" fmla="*/ 104 h 111"/>
                <a:gd name="T98" fmla="*/ 54 w 99"/>
                <a:gd name="T99" fmla="*/ 107 h 111"/>
                <a:gd name="T100" fmla="*/ 60 w 99"/>
                <a:gd name="T101" fmla="*/ 111 h 111"/>
                <a:gd name="T102" fmla="*/ 64 w 99"/>
                <a:gd name="T103" fmla="*/ 105 h 111"/>
                <a:gd name="T104" fmla="*/ 67 w 99"/>
                <a:gd name="T105" fmla="*/ 97 h 111"/>
                <a:gd name="T106" fmla="*/ 68 w 99"/>
                <a:gd name="T107" fmla="*/ 88 h 111"/>
                <a:gd name="T108" fmla="*/ 75 w 99"/>
                <a:gd name="T109" fmla="*/ 84 h 111"/>
                <a:gd name="T110" fmla="*/ 82 w 99"/>
                <a:gd name="T111" fmla="*/ 82 h 111"/>
                <a:gd name="T112" fmla="*/ 85 w 99"/>
                <a:gd name="T113" fmla="*/ 76 h 111"/>
                <a:gd name="T114" fmla="*/ 88 w 99"/>
                <a:gd name="T115" fmla="*/ 69 h 111"/>
                <a:gd name="T116" fmla="*/ 89 w 99"/>
                <a:gd name="T117" fmla="*/ 61 h 111"/>
                <a:gd name="T118" fmla="*/ 88 w 99"/>
                <a:gd name="T119" fmla="*/ 54 h 111"/>
                <a:gd name="T120" fmla="*/ 92 w 99"/>
                <a:gd name="T121" fmla="*/ 49 h 111"/>
                <a:gd name="T122" fmla="*/ 97 w 99"/>
                <a:gd name="T123" fmla="*/ 43 h 111"/>
                <a:gd name="T124" fmla="*/ 98 w 99"/>
                <a:gd name="T12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98" y="33"/>
                  </a:moveTo>
                  <a:cubicBezTo>
                    <a:pt x="98" y="33"/>
                    <a:pt x="98" y="32"/>
                    <a:pt x="98" y="32"/>
                  </a:cubicBezTo>
                  <a:cubicBezTo>
                    <a:pt x="97" y="32"/>
                    <a:pt x="97" y="31"/>
                    <a:pt x="97" y="31"/>
                  </a:cubicBezTo>
                  <a:cubicBezTo>
                    <a:pt x="97" y="31"/>
                    <a:pt x="96" y="30"/>
                    <a:pt x="96" y="30"/>
                  </a:cubicBezTo>
                  <a:cubicBezTo>
                    <a:pt x="95" y="30"/>
                    <a:pt x="95" y="30"/>
                    <a:pt x="94" y="30"/>
                  </a:cubicBezTo>
                  <a:cubicBezTo>
                    <a:pt x="94" y="30"/>
                    <a:pt x="93" y="30"/>
                    <a:pt x="93" y="30"/>
                  </a:cubicBezTo>
                  <a:cubicBezTo>
                    <a:pt x="92" y="30"/>
                    <a:pt x="92" y="29"/>
                    <a:pt x="92" y="29"/>
                  </a:cubicBezTo>
                  <a:cubicBezTo>
                    <a:pt x="92" y="29"/>
                    <a:pt x="92" y="29"/>
                    <a:pt x="91" y="29"/>
                  </a:cubicBezTo>
                  <a:cubicBezTo>
                    <a:pt x="91" y="29"/>
                    <a:pt x="91" y="29"/>
                    <a:pt x="91" y="28"/>
                  </a:cubicBezTo>
                  <a:cubicBezTo>
                    <a:pt x="91" y="28"/>
                    <a:pt x="91" y="28"/>
                    <a:pt x="91" y="28"/>
                  </a:cubicBezTo>
                  <a:cubicBezTo>
                    <a:pt x="90" y="28"/>
                    <a:pt x="90" y="28"/>
                    <a:pt x="90" y="27"/>
                  </a:cubicBezTo>
                  <a:cubicBezTo>
                    <a:pt x="90" y="27"/>
                    <a:pt x="89" y="27"/>
                    <a:pt x="89" y="27"/>
                  </a:cubicBezTo>
                  <a:cubicBezTo>
                    <a:pt x="89" y="26"/>
                    <a:pt x="88" y="26"/>
                    <a:pt x="88" y="26"/>
                  </a:cubicBezTo>
                  <a:cubicBezTo>
                    <a:pt x="88" y="25"/>
                    <a:pt x="87" y="25"/>
                    <a:pt x="87" y="25"/>
                  </a:cubicBezTo>
                  <a:cubicBezTo>
                    <a:pt x="87" y="25"/>
                    <a:pt x="86" y="25"/>
                    <a:pt x="86" y="24"/>
                  </a:cubicBezTo>
                  <a:cubicBezTo>
                    <a:pt x="86" y="24"/>
                    <a:pt x="86" y="24"/>
                    <a:pt x="86" y="24"/>
                  </a:cubicBezTo>
                  <a:cubicBezTo>
                    <a:pt x="85" y="23"/>
                    <a:pt x="85" y="23"/>
                    <a:pt x="84" y="24"/>
                  </a:cubicBezTo>
                  <a:cubicBezTo>
                    <a:pt x="84" y="24"/>
                    <a:pt x="83" y="24"/>
                    <a:pt x="83" y="24"/>
                  </a:cubicBezTo>
                  <a:cubicBezTo>
                    <a:pt x="82" y="24"/>
                    <a:pt x="82" y="24"/>
                    <a:pt x="81" y="24"/>
                  </a:cubicBezTo>
                  <a:cubicBezTo>
                    <a:pt x="81" y="24"/>
                    <a:pt x="81" y="24"/>
                    <a:pt x="80" y="24"/>
                  </a:cubicBezTo>
                  <a:cubicBezTo>
                    <a:pt x="80" y="24"/>
                    <a:pt x="80" y="24"/>
                    <a:pt x="79" y="23"/>
                  </a:cubicBezTo>
                  <a:cubicBezTo>
                    <a:pt x="79" y="23"/>
                    <a:pt x="79" y="23"/>
                    <a:pt x="78" y="23"/>
                  </a:cubicBezTo>
                  <a:cubicBezTo>
                    <a:pt x="78" y="23"/>
                    <a:pt x="77" y="23"/>
                    <a:pt x="77" y="23"/>
                  </a:cubicBezTo>
                  <a:cubicBezTo>
                    <a:pt x="77" y="23"/>
                    <a:pt x="77" y="23"/>
                    <a:pt x="76" y="23"/>
                  </a:cubicBezTo>
                  <a:cubicBezTo>
                    <a:pt x="76" y="23"/>
                    <a:pt x="75" y="23"/>
                    <a:pt x="75" y="23"/>
                  </a:cubicBezTo>
                  <a:cubicBezTo>
                    <a:pt x="74" y="23"/>
                    <a:pt x="74" y="24"/>
                    <a:pt x="74" y="24"/>
                  </a:cubicBezTo>
                  <a:cubicBezTo>
                    <a:pt x="74" y="23"/>
                    <a:pt x="74" y="23"/>
                    <a:pt x="74" y="23"/>
                  </a:cubicBezTo>
                  <a:cubicBezTo>
                    <a:pt x="75" y="22"/>
                    <a:pt x="75" y="22"/>
                    <a:pt x="74" y="22"/>
                  </a:cubicBezTo>
                  <a:cubicBezTo>
                    <a:pt x="74" y="21"/>
                    <a:pt x="74" y="21"/>
                    <a:pt x="74" y="21"/>
                  </a:cubicBezTo>
                  <a:cubicBezTo>
                    <a:pt x="73" y="21"/>
                    <a:pt x="73" y="20"/>
                    <a:pt x="73" y="20"/>
                  </a:cubicBezTo>
                  <a:cubicBezTo>
                    <a:pt x="73" y="20"/>
                    <a:pt x="72" y="20"/>
                    <a:pt x="72" y="20"/>
                  </a:cubicBezTo>
                  <a:cubicBezTo>
                    <a:pt x="72" y="19"/>
                    <a:pt x="72" y="19"/>
                    <a:pt x="71" y="19"/>
                  </a:cubicBezTo>
                  <a:cubicBezTo>
                    <a:pt x="71" y="19"/>
                    <a:pt x="70" y="19"/>
                    <a:pt x="70" y="19"/>
                  </a:cubicBezTo>
                  <a:cubicBezTo>
                    <a:pt x="69" y="19"/>
                    <a:pt x="69" y="18"/>
                    <a:pt x="69" y="18"/>
                  </a:cubicBezTo>
                  <a:cubicBezTo>
                    <a:pt x="68" y="18"/>
                    <a:pt x="68" y="18"/>
                    <a:pt x="68" y="18"/>
                  </a:cubicBezTo>
                  <a:cubicBezTo>
                    <a:pt x="67" y="18"/>
                    <a:pt x="67" y="18"/>
                    <a:pt x="67" y="18"/>
                  </a:cubicBezTo>
                  <a:cubicBezTo>
                    <a:pt x="66" y="18"/>
                    <a:pt x="66" y="17"/>
                    <a:pt x="65" y="18"/>
                  </a:cubicBezTo>
                  <a:cubicBezTo>
                    <a:pt x="65" y="18"/>
                    <a:pt x="65" y="18"/>
                    <a:pt x="65" y="18"/>
                  </a:cubicBezTo>
                  <a:cubicBezTo>
                    <a:pt x="64" y="19"/>
                    <a:pt x="64" y="19"/>
                    <a:pt x="64" y="20"/>
                  </a:cubicBezTo>
                  <a:cubicBezTo>
                    <a:pt x="64" y="20"/>
                    <a:pt x="64" y="20"/>
                    <a:pt x="63" y="20"/>
                  </a:cubicBezTo>
                  <a:cubicBezTo>
                    <a:pt x="63" y="21"/>
                    <a:pt x="63" y="21"/>
                    <a:pt x="63" y="21"/>
                  </a:cubicBezTo>
                  <a:cubicBezTo>
                    <a:pt x="62" y="21"/>
                    <a:pt x="62" y="21"/>
                    <a:pt x="62" y="21"/>
                  </a:cubicBezTo>
                  <a:cubicBezTo>
                    <a:pt x="62" y="21"/>
                    <a:pt x="61" y="22"/>
                    <a:pt x="61" y="21"/>
                  </a:cubicBezTo>
                  <a:cubicBezTo>
                    <a:pt x="61" y="21"/>
                    <a:pt x="61" y="21"/>
                    <a:pt x="61" y="21"/>
                  </a:cubicBezTo>
                  <a:cubicBezTo>
                    <a:pt x="61" y="21"/>
                    <a:pt x="61" y="21"/>
                    <a:pt x="61" y="21"/>
                  </a:cubicBezTo>
                  <a:cubicBezTo>
                    <a:pt x="61" y="21"/>
                    <a:pt x="61" y="20"/>
                    <a:pt x="62" y="20"/>
                  </a:cubicBezTo>
                  <a:cubicBezTo>
                    <a:pt x="62" y="20"/>
                    <a:pt x="62" y="20"/>
                    <a:pt x="63" y="20"/>
                  </a:cubicBezTo>
                  <a:cubicBezTo>
                    <a:pt x="63" y="20"/>
                    <a:pt x="63" y="20"/>
                    <a:pt x="63" y="19"/>
                  </a:cubicBezTo>
                  <a:cubicBezTo>
                    <a:pt x="64" y="19"/>
                    <a:pt x="64" y="18"/>
                    <a:pt x="64" y="18"/>
                  </a:cubicBezTo>
                  <a:cubicBezTo>
                    <a:pt x="64" y="17"/>
                    <a:pt x="65" y="17"/>
                    <a:pt x="64" y="17"/>
                  </a:cubicBezTo>
                  <a:cubicBezTo>
                    <a:pt x="64" y="16"/>
                    <a:pt x="64" y="16"/>
                    <a:pt x="64" y="16"/>
                  </a:cubicBezTo>
                  <a:cubicBezTo>
                    <a:pt x="64" y="16"/>
                    <a:pt x="63" y="16"/>
                    <a:pt x="63" y="16"/>
                  </a:cubicBezTo>
                  <a:cubicBezTo>
                    <a:pt x="62" y="16"/>
                    <a:pt x="62" y="16"/>
                    <a:pt x="62" y="16"/>
                  </a:cubicBezTo>
                  <a:cubicBezTo>
                    <a:pt x="61" y="16"/>
                    <a:pt x="61" y="16"/>
                    <a:pt x="61" y="16"/>
                  </a:cubicBezTo>
                  <a:cubicBezTo>
                    <a:pt x="60" y="16"/>
                    <a:pt x="60" y="16"/>
                    <a:pt x="59" y="16"/>
                  </a:cubicBezTo>
                  <a:cubicBezTo>
                    <a:pt x="59" y="16"/>
                    <a:pt x="59" y="16"/>
                    <a:pt x="59" y="16"/>
                  </a:cubicBezTo>
                  <a:cubicBezTo>
                    <a:pt x="58" y="16"/>
                    <a:pt x="58" y="17"/>
                    <a:pt x="58" y="17"/>
                  </a:cubicBezTo>
                  <a:cubicBezTo>
                    <a:pt x="58" y="17"/>
                    <a:pt x="58" y="18"/>
                    <a:pt x="58" y="18"/>
                  </a:cubicBezTo>
                  <a:cubicBezTo>
                    <a:pt x="58" y="19"/>
                    <a:pt x="58" y="19"/>
                    <a:pt x="58" y="19"/>
                  </a:cubicBezTo>
                  <a:cubicBezTo>
                    <a:pt x="58" y="19"/>
                    <a:pt x="57" y="19"/>
                    <a:pt x="57" y="19"/>
                  </a:cubicBezTo>
                  <a:cubicBezTo>
                    <a:pt x="57" y="19"/>
                    <a:pt x="57" y="20"/>
                    <a:pt x="56" y="20"/>
                  </a:cubicBezTo>
                  <a:cubicBezTo>
                    <a:pt x="56" y="20"/>
                    <a:pt x="56" y="20"/>
                    <a:pt x="56" y="20"/>
                  </a:cubicBezTo>
                  <a:cubicBezTo>
                    <a:pt x="55" y="21"/>
                    <a:pt x="55" y="20"/>
                    <a:pt x="55" y="20"/>
                  </a:cubicBezTo>
                  <a:cubicBezTo>
                    <a:pt x="54" y="20"/>
                    <a:pt x="55" y="20"/>
                    <a:pt x="55" y="20"/>
                  </a:cubicBezTo>
                  <a:cubicBezTo>
                    <a:pt x="55" y="19"/>
                    <a:pt x="56" y="19"/>
                    <a:pt x="56" y="19"/>
                  </a:cubicBezTo>
                  <a:cubicBezTo>
                    <a:pt x="56" y="19"/>
                    <a:pt x="56" y="19"/>
                    <a:pt x="57" y="18"/>
                  </a:cubicBezTo>
                  <a:cubicBezTo>
                    <a:pt x="57" y="18"/>
                    <a:pt x="57" y="17"/>
                    <a:pt x="57" y="17"/>
                  </a:cubicBezTo>
                  <a:cubicBezTo>
                    <a:pt x="57" y="16"/>
                    <a:pt x="57" y="16"/>
                    <a:pt x="58" y="16"/>
                  </a:cubicBezTo>
                  <a:cubicBezTo>
                    <a:pt x="58" y="15"/>
                    <a:pt x="59" y="15"/>
                    <a:pt x="59" y="15"/>
                  </a:cubicBezTo>
                  <a:cubicBezTo>
                    <a:pt x="59" y="15"/>
                    <a:pt x="59" y="15"/>
                    <a:pt x="59" y="15"/>
                  </a:cubicBezTo>
                  <a:cubicBezTo>
                    <a:pt x="59" y="14"/>
                    <a:pt x="59" y="14"/>
                    <a:pt x="59" y="14"/>
                  </a:cubicBezTo>
                  <a:cubicBezTo>
                    <a:pt x="60" y="13"/>
                    <a:pt x="60" y="13"/>
                    <a:pt x="60" y="12"/>
                  </a:cubicBezTo>
                  <a:cubicBezTo>
                    <a:pt x="61" y="12"/>
                    <a:pt x="61" y="12"/>
                    <a:pt x="61" y="11"/>
                  </a:cubicBezTo>
                  <a:cubicBezTo>
                    <a:pt x="60" y="11"/>
                    <a:pt x="60" y="11"/>
                    <a:pt x="60" y="11"/>
                  </a:cubicBezTo>
                  <a:cubicBezTo>
                    <a:pt x="59" y="11"/>
                    <a:pt x="59" y="11"/>
                    <a:pt x="58" y="10"/>
                  </a:cubicBezTo>
                  <a:cubicBezTo>
                    <a:pt x="58" y="10"/>
                    <a:pt x="58" y="10"/>
                    <a:pt x="58" y="9"/>
                  </a:cubicBezTo>
                  <a:cubicBezTo>
                    <a:pt x="58" y="9"/>
                    <a:pt x="58" y="8"/>
                    <a:pt x="58" y="8"/>
                  </a:cubicBezTo>
                  <a:cubicBezTo>
                    <a:pt x="58" y="7"/>
                    <a:pt x="58" y="7"/>
                    <a:pt x="58" y="7"/>
                  </a:cubicBezTo>
                  <a:cubicBezTo>
                    <a:pt x="58" y="7"/>
                    <a:pt x="58" y="7"/>
                    <a:pt x="57" y="6"/>
                  </a:cubicBezTo>
                  <a:cubicBezTo>
                    <a:pt x="57" y="6"/>
                    <a:pt x="57" y="5"/>
                    <a:pt x="57" y="5"/>
                  </a:cubicBezTo>
                  <a:cubicBezTo>
                    <a:pt x="57" y="4"/>
                    <a:pt x="57" y="4"/>
                    <a:pt x="57" y="4"/>
                  </a:cubicBezTo>
                  <a:cubicBezTo>
                    <a:pt x="57" y="4"/>
                    <a:pt x="57" y="4"/>
                    <a:pt x="56" y="4"/>
                  </a:cubicBezTo>
                  <a:cubicBezTo>
                    <a:pt x="56" y="4"/>
                    <a:pt x="56" y="4"/>
                    <a:pt x="56" y="4"/>
                  </a:cubicBezTo>
                  <a:cubicBezTo>
                    <a:pt x="56" y="4"/>
                    <a:pt x="56" y="4"/>
                    <a:pt x="55" y="5"/>
                  </a:cubicBezTo>
                  <a:cubicBezTo>
                    <a:pt x="55" y="5"/>
                    <a:pt x="55" y="6"/>
                    <a:pt x="55" y="6"/>
                  </a:cubicBezTo>
                  <a:cubicBezTo>
                    <a:pt x="54" y="7"/>
                    <a:pt x="54" y="7"/>
                    <a:pt x="54" y="8"/>
                  </a:cubicBezTo>
                  <a:cubicBezTo>
                    <a:pt x="54" y="8"/>
                    <a:pt x="54" y="8"/>
                    <a:pt x="54" y="8"/>
                  </a:cubicBezTo>
                  <a:cubicBezTo>
                    <a:pt x="54" y="8"/>
                    <a:pt x="54" y="8"/>
                    <a:pt x="54" y="9"/>
                  </a:cubicBezTo>
                  <a:cubicBezTo>
                    <a:pt x="53" y="9"/>
                    <a:pt x="53" y="9"/>
                    <a:pt x="52" y="9"/>
                  </a:cubicBezTo>
                  <a:cubicBezTo>
                    <a:pt x="52" y="10"/>
                    <a:pt x="52" y="9"/>
                    <a:pt x="51" y="9"/>
                  </a:cubicBezTo>
                  <a:cubicBezTo>
                    <a:pt x="51" y="9"/>
                    <a:pt x="50" y="10"/>
                    <a:pt x="50" y="10"/>
                  </a:cubicBezTo>
                  <a:cubicBezTo>
                    <a:pt x="50" y="10"/>
                    <a:pt x="50" y="10"/>
                    <a:pt x="49" y="10"/>
                  </a:cubicBezTo>
                  <a:cubicBezTo>
                    <a:pt x="49" y="10"/>
                    <a:pt x="49" y="9"/>
                    <a:pt x="48" y="9"/>
                  </a:cubicBezTo>
                  <a:cubicBezTo>
                    <a:pt x="48" y="9"/>
                    <a:pt x="48" y="9"/>
                    <a:pt x="48" y="9"/>
                  </a:cubicBezTo>
                  <a:cubicBezTo>
                    <a:pt x="47" y="9"/>
                    <a:pt x="47" y="8"/>
                    <a:pt x="46" y="9"/>
                  </a:cubicBezTo>
                  <a:cubicBezTo>
                    <a:pt x="46" y="9"/>
                    <a:pt x="46" y="9"/>
                    <a:pt x="46" y="9"/>
                  </a:cubicBezTo>
                  <a:cubicBezTo>
                    <a:pt x="45" y="9"/>
                    <a:pt x="45" y="9"/>
                    <a:pt x="45" y="9"/>
                  </a:cubicBezTo>
                  <a:cubicBezTo>
                    <a:pt x="45" y="10"/>
                    <a:pt x="45" y="10"/>
                    <a:pt x="45" y="10"/>
                  </a:cubicBezTo>
                  <a:cubicBezTo>
                    <a:pt x="44" y="11"/>
                    <a:pt x="44" y="11"/>
                    <a:pt x="44" y="11"/>
                  </a:cubicBezTo>
                  <a:cubicBezTo>
                    <a:pt x="44" y="11"/>
                    <a:pt x="44" y="11"/>
                    <a:pt x="44" y="11"/>
                  </a:cubicBezTo>
                  <a:cubicBezTo>
                    <a:pt x="43" y="10"/>
                    <a:pt x="43" y="10"/>
                    <a:pt x="42" y="10"/>
                  </a:cubicBezTo>
                  <a:cubicBezTo>
                    <a:pt x="42" y="10"/>
                    <a:pt x="42" y="10"/>
                    <a:pt x="41" y="11"/>
                  </a:cubicBezTo>
                  <a:cubicBezTo>
                    <a:pt x="41" y="11"/>
                    <a:pt x="41" y="11"/>
                    <a:pt x="40" y="11"/>
                  </a:cubicBezTo>
                  <a:cubicBezTo>
                    <a:pt x="40" y="12"/>
                    <a:pt x="39" y="11"/>
                    <a:pt x="39" y="12"/>
                  </a:cubicBezTo>
                  <a:cubicBezTo>
                    <a:pt x="38" y="12"/>
                    <a:pt x="39" y="12"/>
                    <a:pt x="38" y="12"/>
                  </a:cubicBezTo>
                  <a:cubicBezTo>
                    <a:pt x="38" y="12"/>
                    <a:pt x="38" y="12"/>
                    <a:pt x="37" y="12"/>
                  </a:cubicBezTo>
                  <a:cubicBezTo>
                    <a:pt x="37" y="12"/>
                    <a:pt x="37" y="12"/>
                    <a:pt x="36" y="12"/>
                  </a:cubicBezTo>
                  <a:cubicBezTo>
                    <a:pt x="36" y="11"/>
                    <a:pt x="36" y="11"/>
                    <a:pt x="36" y="10"/>
                  </a:cubicBezTo>
                  <a:cubicBezTo>
                    <a:pt x="35" y="10"/>
                    <a:pt x="36" y="9"/>
                    <a:pt x="35" y="9"/>
                  </a:cubicBezTo>
                  <a:cubicBezTo>
                    <a:pt x="35" y="9"/>
                    <a:pt x="35" y="9"/>
                    <a:pt x="35" y="9"/>
                  </a:cubicBezTo>
                  <a:cubicBezTo>
                    <a:pt x="34" y="8"/>
                    <a:pt x="35" y="8"/>
                    <a:pt x="35" y="8"/>
                  </a:cubicBezTo>
                  <a:cubicBezTo>
                    <a:pt x="35" y="8"/>
                    <a:pt x="35" y="7"/>
                    <a:pt x="35" y="7"/>
                  </a:cubicBezTo>
                  <a:cubicBezTo>
                    <a:pt x="35" y="7"/>
                    <a:pt x="35" y="6"/>
                    <a:pt x="35" y="6"/>
                  </a:cubicBezTo>
                  <a:cubicBezTo>
                    <a:pt x="35" y="6"/>
                    <a:pt x="35" y="5"/>
                    <a:pt x="36" y="5"/>
                  </a:cubicBezTo>
                  <a:cubicBezTo>
                    <a:pt x="36" y="5"/>
                    <a:pt x="36" y="5"/>
                    <a:pt x="36" y="4"/>
                  </a:cubicBezTo>
                  <a:cubicBezTo>
                    <a:pt x="36" y="4"/>
                    <a:pt x="36" y="4"/>
                    <a:pt x="35" y="4"/>
                  </a:cubicBezTo>
                  <a:cubicBezTo>
                    <a:pt x="35" y="3"/>
                    <a:pt x="35" y="3"/>
                    <a:pt x="35" y="3"/>
                  </a:cubicBezTo>
                  <a:cubicBezTo>
                    <a:pt x="35" y="2"/>
                    <a:pt x="35" y="2"/>
                    <a:pt x="35" y="1"/>
                  </a:cubicBezTo>
                  <a:cubicBezTo>
                    <a:pt x="35" y="1"/>
                    <a:pt x="35" y="1"/>
                    <a:pt x="35" y="1"/>
                  </a:cubicBezTo>
                  <a:cubicBezTo>
                    <a:pt x="34" y="0"/>
                    <a:pt x="34" y="1"/>
                    <a:pt x="33" y="1"/>
                  </a:cubicBezTo>
                  <a:cubicBezTo>
                    <a:pt x="33" y="1"/>
                    <a:pt x="33" y="1"/>
                    <a:pt x="33" y="1"/>
                  </a:cubicBezTo>
                  <a:cubicBezTo>
                    <a:pt x="33" y="2"/>
                    <a:pt x="33" y="2"/>
                    <a:pt x="32" y="2"/>
                  </a:cubicBezTo>
                  <a:cubicBezTo>
                    <a:pt x="32" y="3"/>
                    <a:pt x="32" y="3"/>
                    <a:pt x="32" y="3"/>
                  </a:cubicBezTo>
                  <a:cubicBezTo>
                    <a:pt x="31" y="3"/>
                    <a:pt x="31" y="3"/>
                    <a:pt x="31" y="3"/>
                  </a:cubicBezTo>
                  <a:cubicBezTo>
                    <a:pt x="30" y="4"/>
                    <a:pt x="30" y="4"/>
                    <a:pt x="29" y="4"/>
                  </a:cubicBezTo>
                  <a:cubicBezTo>
                    <a:pt x="29" y="4"/>
                    <a:pt x="29" y="4"/>
                    <a:pt x="29" y="4"/>
                  </a:cubicBezTo>
                  <a:cubicBezTo>
                    <a:pt x="28" y="4"/>
                    <a:pt x="28" y="5"/>
                    <a:pt x="27" y="5"/>
                  </a:cubicBezTo>
                  <a:cubicBezTo>
                    <a:pt x="27" y="5"/>
                    <a:pt x="27" y="5"/>
                    <a:pt x="26" y="5"/>
                  </a:cubicBezTo>
                  <a:cubicBezTo>
                    <a:pt x="26" y="4"/>
                    <a:pt x="26" y="4"/>
                    <a:pt x="26" y="4"/>
                  </a:cubicBezTo>
                  <a:cubicBezTo>
                    <a:pt x="25" y="4"/>
                    <a:pt x="25" y="4"/>
                    <a:pt x="25" y="4"/>
                  </a:cubicBezTo>
                  <a:cubicBezTo>
                    <a:pt x="24" y="4"/>
                    <a:pt x="24" y="4"/>
                    <a:pt x="24" y="4"/>
                  </a:cubicBezTo>
                  <a:cubicBezTo>
                    <a:pt x="23" y="4"/>
                    <a:pt x="23" y="4"/>
                    <a:pt x="23" y="4"/>
                  </a:cubicBezTo>
                  <a:cubicBezTo>
                    <a:pt x="22" y="4"/>
                    <a:pt x="24" y="5"/>
                    <a:pt x="24" y="6"/>
                  </a:cubicBezTo>
                  <a:cubicBezTo>
                    <a:pt x="24" y="6"/>
                    <a:pt x="24" y="6"/>
                    <a:pt x="24" y="7"/>
                  </a:cubicBezTo>
                  <a:cubicBezTo>
                    <a:pt x="24" y="7"/>
                    <a:pt x="24" y="7"/>
                    <a:pt x="24" y="8"/>
                  </a:cubicBezTo>
                  <a:cubicBezTo>
                    <a:pt x="24" y="8"/>
                    <a:pt x="24" y="8"/>
                    <a:pt x="24" y="9"/>
                  </a:cubicBezTo>
                  <a:cubicBezTo>
                    <a:pt x="25" y="9"/>
                    <a:pt x="26" y="8"/>
                    <a:pt x="26" y="9"/>
                  </a:cubicBezTo>
                  <a:cubicBezTo>
                    <a:pt x="26" y="9"/>
                    <a:pt x="26" y="10"/>
                    <a:pt x="25" y="10"/>
                  </a:cubicBezTo>
                  <a:cubicBezTo>
                    <a:pt x="25" y="11"/>
                    <a:pt x="24" y="11"/>
                    <a:pt x="24" y="11"/>
                  </a:cubicBezTo>
                  <a:cubicBezTo>
                    <a:pt x="23" y="12"/>
                    <a:pt x="23" y="12"/>
                    <a:pt x="22" y="13"/>
                  </a:cubicBezTo>
                  <a:cubicBezTo>
                    <a:pt x="22" y="13"/>
                    <a:pt x="22" y="13"/>
                    <a:pt x="21" y="14"/>
                  </a:cubicBezTo>
                  <a:cubicBezTo>
                    <a:pt x="20" y="14"/>
                    <a:pt x="20" y="14"/>
                    <a:pt x="19" y="14"/>
                  </a:cubicBezTo>
                  <a:cubicBezTo>
                    <a:pt x="19" y="14"/>
                    <a:pt x="18" y="13"/>
                    <a:pt x="18" y="13"/>
                  </a:cubicBezTo>
                  <a:cubicBezTo>
                    <a:pt x="17" y="13"/>
                    <a:pt x="17" y="13"/>
                    <a:pt x="17" y="13"/>
                  </a:cubicBezTo>
                  <a:cubicBezTo>
                    <a:pt x="16" y="12"/>
                    <a:pt x="17" y="12"/>
                    <a:pt x="16" y="12"/>
                  </a:cubicBezTo>
                  <a:cubicBezTo>
                    <a:pt x="16" y="11"/>
                    <a:pt x="16" y="10"/>
                    <a:pt x="16" y="10"/>
                  </a:cubicBezTo>
                  <a:cubicBezTo>
                    <a:pt x="15" y="10"/>
                    <a:pt x="15" y="10"/>
                    <a:pt x="15" y="11"/>
                  </a:cubicBezTo>
                  <a:cubicBezTo>
                    <a:pt x="13" y="11"/>
                    <a:pt x="13" y="11"/>
                    <a:pt x="13" y="11"/>
                  </a:cubicBezTo>
                  <a:cubicBezTo>
                    <a:pt x="12" y="11"/>
                    <a:pt x="11" y="10"/>
                    <a:pt x="11" y="11"/>
                  </a:cubicBezTo>
                  <a:cubicBezTo>
                    <a:pt x="10" y="11"/>
                    <a:pt x="10" y="11"/>
                    <a:pt x="10" y="11"/>
                  </a:cubicBezTo>
                  <a:cubicBezTo>
                    <a:pt x="10" y="12"/>
                    <a:pt x="9" y="12"/>
                    <a:pt x="10" y="13"/>
                  </a:cubicBezTo>
                  <a:cubicBezTo>
                    <a:pt x="10" y="13"/>
                    <a:pt x="11" y="13"/>
                    <a:pt x="11" y="13"/>
                  </a:cubicBezTo>
                  <a:cubicBezTo>
                    <a:pt x="11" y="13"/>
                    <a:pt x="11" y="14"/>
                    <a:pt x="11" y="14"/>
                  </a:cubicBezTo>
                  <a:cubicBezTo>
                    <a:pt x="11" y="14"/>
                    <a:pt x="10" y="14"/>
                    <a:pt x="10" y="14"/>
                  </a:cubicBezTo>
                  <a:cubicBezTo>
                    <a:pt x="9" y="14"/>
                    <a:pt x="9" y="14"/>
                    <a:pt x="9" y="15"/>
                  </a:cubicBezTo>
                  <a:cubicBezTo>
                    <a:pt x="9" y="15"/>
                    <a:pt x="9" y="15"/>
                    <a:pt x="9" y="15"/>
                  </a:cubicBezTo>
                  <a:cubicBezTo>
                    <a:pt x="9" y="15"/>
                    <a:pt x="9" y="16"/>
                    <a:pt x="9" y="16"/>
                  </a:cubicBezTo>
                  <a:cubicBezTo>
                    <a:pt x="9" y="17"/>
                    <a:pt x="9" y="17"/>
                    <a:pt x="10" y="17"/>
                  </a:cubicBezTo>
                  <a:cubicBezTo>
                    <a:pt x="10" y="18"/>
                    <a:pt x="10" y="18"/>
                    <a:pt x="10" y="19"/>
                  </a:cubicBezTo>
                  <a:cubicBezTo>
                    <a:pt x="10" y="20"/>
                    <a:pt x="10" y="20"/>
                    <a:pt x="10" y="21"/>
                  </a:cubicBezTo>
                  <a:cubicBezTo>
                    <a:pt x="10" y="21"/>
                    <a:pt x="11" y="22"/>
                    <a:pt x="10" y="23"/>
                  </a:cubicBezTo>
                  <a:cubicBezTo>
                    <a:pt x="10" y="23"/>
                    <a:pt x="10" y="23"/>
                    <a:pt x="10" y="24"/>
                  </a:cubicBezTo>
                  <a:cubicBezTo>
                    <a:pt x="10" y="25"/>
                    <a:pt x="10" y="25"/>
                    <a:pt x="10" y="26"/>
                  </a:cubicBezTo>
                  <a:cubicBezTo>
                    <a:pt x="10" y="26"/>
                    <a:pt x="9" y="26"/>
                    <a:pt x="9" y="27"/>
                  </a:cubicBezTo>
                  <a:cubicBezTo>
                    <a:pt x="9" y="27"/>
                    <a:pt x="10" y="27"/>
                    <a:pt x="10" y="28"/>
                  </a:cubicBezTo>
                  <a:cubicBezTo>
                    <a:pt x="9" y="28"/>
                    <a:pt x="9" y="28"/>
                    <a:pt x="8" y="28"/>
                  </a:cubicBezTo>
                  <a:cubicBezTo>
                    <a:pt x="8" y="28"/>
                    <a:pt x="8" y="28"/>
                    <a:pt x="8" y="28"/>
                  </a:cubicBezTo>
                  <a:cubicBezTo>
                    <a:pt x="8" y="28"/>
                    <a:pt x="8" y="28"/>
                    <a:pt x="8" y="28"/>
                  </a:cubicBezTo>
                  <a:cubicBezTo>
                    <a:pt x="7" y="28"/>
                    <a:pt x="7" y="28"/>
                    <a:pt x="7" y="28"/>
                  </a:cubicBezTo>
                  <a:cubicBezTo>
                    <a:pt x="7" y="28"/>
                    <a:pt x="7" y="28"/>
                    <a:pt x="7" y="28"/>
                  </a:cubicBezTo>
                  <a:cubicBezTo>
                    <a:pt x="7" y="29"/>
                    <a:pt x="7" y="29"/>
                    <a:pt x="6" y="28"/>
                  </a:cubicBezTo>
                  <a:cubicBezTo>
                    <a:pt x="6" y="28"/>
                    <a:pt x="6" y="28"/>
                    <a:pt x="6" y="28"/>
                  </a:cubicBezTo>
                  <a:cubicBezTo>
                    <a:pt x="6" y="28"/>
                    <a:pt x="5" y="28"/>
                    <a:pt x="5" y="28"/>
                  </a:cubicBezTo>
                  <a:cubicBezTo>
                    <a:pt x="5" y="28"/>
                    <a:pt x="5" y="28"/>
                    <a:pt x="5" y="28"/>
                  </a:cubicBezTo>
                  <a:cubicBezTo>
                    <a:pt x="5" y="29"/>
                    <a:pt x="4" y="29"/>
                    <a:pt x="4" y="29"/>
                  </a:cubicBezTo>
                  <a:cubicBezTo>
                    <a:pt x="4" y="29"/>
                    <a:pt x="4" y="30"/>
                    <a:pt x="3" y="30"/>
                  </a:cubicBezTo>
                  <a:cubicBezTo>
                    <a:pt x="3" y="30"/>
                    <a:pt x="3" y="30"/>
                    <a:pt x="2" y="30"/>
                  </a:cubicBezTo>
                  <a:cubicBezTo>
                    <a:pt x="2" y="30"/>
                    <a:pt x="2" y="30"/>
                    <a:pt x="2" y="31"/>
                  </a:cubicBezTo>
                  <a:cubicBezTo>
                    <a:pt x="2" y="31"/>
                    <a:pt x="2" y="32"/>
                    <a:pt x="2" y="32"/>
                  </a:cubicBezTo>
                  <a:cubicBezTo>
                    <a:pt x="2" y="33"/>
                    <a:pt x="2" y="33"/>
                    <a:pt x="1" y="34"/>
                  </a:cubicBezTo>
                  <a:cubicBezTo>
                    <a:pt x="1" y="34"/>
                    <a:pt x="1" y="34"/>
                    <a:pt x="0" y="35"/>
                  </a:cubicBezTo>
                  <a:cubicBezTo>
                    <a:pt x="0" y="35"/>
                    <a:pt x="0" y="36"/>
                    <a:pt x="0" y="37"/>
                  </a:cubicBezTo>
                  <a:cubicBezTo>
                    <a:pt x="0" y="37"/>
                    <a:pt x="0" y="37"/>
                    <a:pt x="0" y="38"/>
                  </a:cubicBezTo>
                  <a:cubicBezTo>
                    <a:pt x="0" y="38"/>
                    <a:pt x="0" y="38"/>
                    <a:pt x="1" y="39"/>
                  </a:cubicBezTo>
                  <a:cubicBezTo>
                    <a:pt x="1" y="39"/>
                    <a:pt x="1" y="39"/>
                    <a:pt x="1" y="39"/>
                  </a:cubicBezTo>
                  <a:cubicBezTo>
                    <a:pt x="1" y="40"/>
                    <a:pt x="1" y="40"/>
                    <a:pt x="1" y="40"/>
                  </a:cubicBezTo>
                  <a:cubicBezTo>
                    <a:pt x="2" y="41"/>
                    <a:pt x="2" y="41"/>
                    <a:pt x="2" y="41"/>
                  </a:cubicBezTo>
                  <a:cubicBezTo>
                    <a:pt x="2" y="41"/>
                    <a:pt x="2" y="42"/>
                    <a:pt x="2" y="42"/>
                  </a:cubicBezTo>
                  <a:cubicBezTo>
                    <a:pt x="2" y="42"/>
                    <a:pt x="2" y="42"/>
                    <a:pt x="2" y="43"/>
                  </a:cubicBezTo>
                  <a:cubicBezTo>
                    <a:pt x="2" y="43"/>
                    <a:pt x="2" y="43"/>
                    <a:pt x="3" y="43"/>
                  </a:cubicBezTo>
                  <a:cubicBezTo>
                    <a:pt x="3" y="43"/>
                    <a:pt x="3" y="43"/>
                    <a:pt x="4" y="43"/>
                  </a:cubicBezTo>
                  <a:cubicBezTo>
                    <a:pt x="4" y="43"/>
                    <a:pt x="4" y="44"/>
                    <a:pt x="4" y="44"/>
                  </a:cubicBezTo>
                  <a:cubicBezTo>
                    <a:pt x="5" y="44"/>
                    <a:pt x="5" y="44"/>
                    <a:pt x="6" y="44"/>
                  </a:cubicBezTo>
                  <a:cubicBezTo>
                    <a:pt x="6" y="44"/>
                    <a:pt x="6" y="44"/>
                    <a:pt x="7" y="44"/>
                  </a:cubicBezTo>
                  <a:cubicBezTo>
                    <a:pt x="7" y="44"/>
                    <a:pt x="7" y="44"/>
                    <a:pt x="8" y="44"/>
                  </a:cubicBezTo>
                  <a:cubicBezTo>
                    <a:pt x="8" y="44"/>
                    <a:pt x="8" y="43"/>
                    <a:pt x="8" y="45"/>
                  </a:cubicBezTo>
                  <a:cubicBezTo>
                    <a:pt x="8" y="45"/>
                    <a:pt x="8" y="46"/>
                    <a:pt x="8" y="46"/>
                  </a:cubicBezTo>
                  <a:cubicBezTo>
                    <a:pt x="8" y="47"/>
                    <a:pt x="8" y="47"/>
                    <a:pt x="8" y="47"/>
                  </a:cubicBezTo>
                  <a:cubicBezTo>
                    <a:pt x="8" y="48"/>
                    <a:pt x="9" y="47"/>
                    <a:pt x="9" y="47"/>
                  </a:cubicBezTo>
                  <a:cubicBezTo>
                    <a:pt x="10" y="47"/>
                    <a:pt x="10" y="47"/>
                    <a:pt x="10" y="47"/>
                  </a:cubicBezTo>
                  <a:cubicBezTo>
                    <a:pt x="11" y="47"/>
                    <a:pt x="11" y="47"/>
                    <a:pt x="11" y="47"/>
                  </a:cubicBezTo>
                  <a:cubicBezTo>
                    <a:pt x="11" y="47"/>
                    <a:pt x="11" y="47"/>
                    <a:pt x="11" y="47"/>
                  </a:cubicBezTo>
                  <a:cubicBezTo>
                    <a:pt x="12" y="48"/>
                    <a:pt x="12" y="48"/>
                    <a:pt x="13" y="48"/>
                  </a:cubicBezTo>
                  <a:cubicBezTo>
                    <a:pt x="13" y="48"/>
                    <a:pt x="14" y="48"/>
                    <a:pt x="14" y="48"/>
                  </a:cubicBezTo>
                  <a:cubicBezTo>
                    <a:pt x="15" y="47"/>
                    <a:pt x="15" y="47"/>
                    <a:pt x="15" y="47"/>
                  </a:cubicBezTo>
                  <a:cubicBezTo>
                    <a:pt x="15" y="47"/>
                    <a:pt x="15" y="47"/>
                    <a:pt x="15" y="46"/>
                  </a:cubicBezTo>
                  <a:cubicBezTo>
                    <a:pt x="16" y="46"/>
                    <a:pt x="16" y="46"/>
                    <a:pt x="17" y="46"/>
                  </a:cubicBezTo>
                  <a:cubicBezTo>
                    <a:pt x="17" y="46"/>
                    <a:pt x="17" y="46"/>
                    <a:pt x="17" y="46"/>
                  </a:cubicBezTo>
                  <a:cubicBezTo>
                    <a:pt x="18" y="46"/>
                    <a:pt x="18" y="45"/>
                    <a:pt x="18" y="45"/>
                  </a:cubicBezTo>
                  <a:cubicBezTo>
                    <a:pt x="19" y="44"/>
                    <a:pt x="19" y="44"/>
                    <a:pt x="19" y="44"/>
                  </a:cubicBezTo>
                  <a:cubicBezTo>
                    <a:pt x="20" y="44"/>
                    <a:pt x="20" y="44"/>
                    <a:pt x="20" y="44"/>
                  </a:cubicBezTo>
                  <a:cubicBezTo>
                    <a:pt x="21" y="44"/>
                    <a:pt x="21" y="44"/>
                    <a:pt x="21" y="44"/>
                  </a:cubicBezTo>
                  <a:cubicBezTo>
                    <a:pt x="21" y="44"/>
                    <a:pt x="22" y="44"/>
                    <a:pt x="22" y="44"/>
                  </a:cubicBezTo>
                  <a:cubicBezTo>
                    <a:pt x="22" y="44"/>
                    <a:pt x="22" y="44"/>
                    <a:pt x="22" y="44"/>
                  </a:cubicBezTo>
                  <a:cubicBezTo>
                    <a:pt x="22" y="45"/>
                    <a:pt x="22" y="45"/>
                    <a:pt x="22" y="46"/>
                  </a:cubicBezTo>
                  <a:cubicBezTo>
                    <a:pt x="22" y="46"/>
                    <a:pt x="22" y="47"/>
                    <a:pt x="22" y="47"/>
                  </a:cubicBezTo>
                  <a:cubicBezTo>
                    <a:pt x="22" y="48"/>
                    <a:pt x="22" y="48"/>
                    <a:pt x="22" y="49"/>
                  </a:cubicBezTo>
                  <a:cubicBezTo>
                    <a:pt x="22" y="49"/>
                    <a:pt x="22" y="50"/>
                    <a:pt x="22" y="50"/>
                  </a:cubicBezTo>
                  <a:cubicBezTo>
                    <a:pt x="23" y="51"/>
                    <a:pt x="23" y="50"/>
                    <a:pt x="24" y="51"/>
                  </a:cubicBezTo>
                  <a:cubicBezTo>
                    <a:pt x="24" y="51"/>
                    <a:pt x="24" y="51"/>
                    <a:pt x="24" y="52"/>
                  </a:cubicBezTo>
                  <a:cubicBezTo>
                    <a:pt x="25" y="52"/>
                    <a:pt x="25" y="52"/>
                    <a:pt x="25" y="52"/>
                  </a:cubicBezTo>
                  <a:cubicBezTo>
                    <a:pt x="26" y="52"/>
                    <a:pt x="26" y="52"/>
                    <a:pt x="26" y="52"/>
                  </a:cubicBezTo>
                  <a:cubicBezTo>
                    <a:pt x="26" y="52"/>
                    <a:pt x="27" y="52"/>
                    <a:pt x="27" y="52"/>
                  </a:cubicBezTo>
                  <a:cubicBezTo>
                    <a:pt x="28" y="52"/>
                    <a:pt x="28" y="52"/>
                    <a:pt x="28" y="53"/>
                  </a:cubicBezTo>
                  <a:cubicBezTo>
                    <a:pt x="29" y="53"/>
                    <a:pt x="29" y="53"/>
                    <a:pt x="30" y="53"/>
                  </a:cubicBezTo>
                  <a:cubicBezTo>
                    <a:pt x="30" y="54"/>
                    <a:pt x="30" y="54"/>
                    <a:pt x="31" y="54"/>
                  </a:cubicBezTo>
                  <a:cubicBezTo>
                    <a:pt x="31" y="54"/>
                    <a:pt x="31" y="55"/>
                    <a:pt x="31" y="55"/>
                  </a:cubicBezTo>
                  <a:cubicBezTo>
                    <a:pt x="32" y="55"/>
                    <a:pt x="32" y="55"/>
                    <a:pt x="33" y="55"/>
                  </a:cubicBezTo>
                  <a:cubicBezTo>
                    <a:pt x="33" y="55"/>
                    <a:pt x="33" y="55"/>
                    <a:pt x="34" y="55"/>
                  </a:cubicBezTo>
                  <a:cubicBezTo>
                    <a:pt x="34" y="55"/>
                    <a:pt x="34" y="55"/>
                    <a:pt x="34" y="56"/>
                  </a:cubicBezTo>
                  <a:cubicBezTo>
                    <a:pt x="34" y="56"/>
                    <a:pt x="35" y="56"/>
                    <a:pt x="35" y="56"/>
                  </a:cubicBezTo>
                  <a:cubicBezTo>
                    <a:pt x="35" y="56"/>
                    <a:pt x="35" y="57"/>
                    <a:pt x="35" y="57"/>
                  </a:cubicBezTo>
                  <a:cubicBezTo>
                    <a:pt x="35" y="57"/>
                    <a:pt x="35" y="57"/>
                    <a:pt x="35" y="58"/>
                  </a:cubicBezTo>
                  <a:cubicBezTo>
                    <a:pt x="35" y="58"/>
                    <a:pt x="34" y="59"/>
                    <a:pt x="35" y="60"/>
                  </a:cubicBezTo>
                  <a:cubicBezTo>
                    <a:pt x="35" y="60"/>
                    <a:pt x="35" y="60"/>
                    <a:pt x="36" y="60"/>
                  </a:cubicBezTo>
                  <a:cubicBezTo>
                    <a:pt x="36" y="61"/>
                    <a:pt x="36" y="61"/>
                    <a:pt x="36" y="62"/>
                  </a:cubicBezTo>
                  <a:cubicBezTo>
                    <a:pt x="36" y="62"/>
                    <a:pt x="36" y="62"/>
                    <a:pt x="36" y="62"/>
                  </a:cubicBezTo>
                  <a:cubicBezTo>
                    <a:pt x="37" y="63"/>
                    <a:pt x="37" y="63"/>
                    <a:pt x="37" y="63"/>
                  </a:cubicBezTo>
                  <a:cubicBezTo>
                    <a:pt x="38" y="63"/>
                    <a:pt x="39" y="63"/>
                    <a:pt x="40" y="63"/>
                  </a:cubicBezTo>
                  <a:cubicBezTo>
                    <a:pt x="40" y="63"/>
                    <a:pt x="40" y="63"/>
                    <a:pt x="40" y="63"/>
                  </a:cubicBezTo>
                  <a:cubicBezTo>
                    <a:pt x="41" y="64"/>
                    <a:pt x="40" y="64"/>
                    <a:pt x="40" y="64"/>
                  </a:cubicBezTo>
                  <a:cubicBezTo>
                    <a:pt x="40" y="65"/>
                    <a:pt x="40" y="65"/>
                    <a:pt x="40" y="66"/>
                  </a:cubicBezTo>
                  <a:cubicBezTo>
                    <a:pt x="41" y="66"/>
                    <a:pt x="42" y="66"/>
                    <a:pt x="42" y="66"/>
                  </a:cubicBezTo>
                  <a:cubicBezTo>
                    <a:pt x="42" y="66"/>
                    <a:pt x="42" y="67"/>
                    <a:pt x="42" y="67"/>
                  </a:cubicBezTo>
                  <a:cubicBezTo>
                    <a:pt x="43" y="67"/>
                    <a:pt x="43" y="67"/>
                    <a:pt x="43" y="68"/>
                  </a:cubicBezTo>
                  <a:cubicBezTo>
                    <a:pt x="43" y="68"/>
                    <a:pt x="43" y="68"/>
                    <a:pt x="43" y="69"/>
                  </a:cubicBezTo>
                  <a:cubicBezTo>
                    <a:pt x="43" y="70"/>
                    <a:pt x="43" y="70"/>
                    <a:pt x="43" y="71"/>
                  </a:cubicBezTo>
                  <a:cubicBezTo>
                    <a:pt x="42" y="72"/>
                    <a:pt x="42" y="72"/>
                    <a:pt x="42" y="73"/>
                  </a:cubicBezTo>
                  <a:cubicBezTo>
                    <a:pt x="42" y="73"/>
                    <a:pt x="43" y="73"/>
                    <a:pt x="43" y="73"/>
                  </a:cubicBezTo>
                  <a:cubicBezTo>
                    <a:pt x="42" y="74"/>
                    <a:pt x="42" y="73"/>
                    <a:pt x="42" y="73"/>
                  </a:cubicBezTo>
                  <a:cubicBezTo>
                    <a:pt x="42" y="74"/>
                    <a:pt x="42" y="74"/>
                    <a:pt x="42" y="74"/>
                  </a:cubicBezTo>
                  <a:cubicBezTo>
                    <a:pt x="42" y="75"/>
                    <a:pt x="42" y="75"/>
                    <a:pt x="42" y="76"/>
                  </a:cubicBezTo>
                  <a:cubicBezTo>
                    <a:pt x="42" y="76"/>
                    <a:pt x="42" y="76"/>
                    <a:pt x="42" y="77"/>
                  </a:cubicBezTo>
                  <a:cubicBezTo>
                    <a:pt x="42" y="77"/>
                    <a:pt x="42" y="77"/>
                    <a:pt x="42" y="78"/>
                  </a:cubicBezTo>
                  <a:cubicBezTo>
                    <a:pt x="42" y="78"/>
                    <a:pt x="43" y="78"/>
                    <a:pt x="43" y="78"/>
                  </a:cubicBezTo>
                  <a:cubicBezTo>
                    <a:pt x="43" y="79"/>
                    <a:pt x="42" y="79"/>
                    <a:pt x="43" y="79"/>
                  </a:cubicBezTo>
                  <a:cubicBezTo>
                    <a:pt x="43" y="80"/>
                    <a:pt x="43" y="79"/>
                    <a:pt x="44" y="79"/>
                  </a:cubicBezTo>
                  <a:cubicBezTo>
                    <a:pt x="44" y="79"/>
                    <a:pt x="45" y="79"/>
                    <a:pt x="45" y="79"/>
                  </a:cubicBezTo>
                  <a:cubicBezTo>
                    <a:pt x="45" y="79"/>
                    <a:pt x="46" y="79"/>
                    <a:pt x="46" y="79"/>
                  </a:cubicBezTo>
                  <a:cubicBezTo>
                    <a:pt x="47" y="79"/>
                    <a:pt x="47" y="79"/>
                    <a:pt x="47" y="80"/>
                  </a:cubicBezTo>
                  <a:cubicBezTo>
                    <a:pt x="48" y="80"/>
                    <a:pt x="48" y="79"/>
                    <a:pt x="48" y="80"/>
                  </a:cubicBezTo>
                  <a:cubicBezTo>
                    <a:pt x="49" y="80"/>
                    <a:pt x="49" y="81"/>
                    <a:pt x="49" y="81"/>
                  </a:cubicBezTo>
                  <a:cubicBezTo>
                    <a:pt x="49" y="82"/>
                    <a:pt x="49" y="82"/>
                    <a:pt x="49" y="83"/>
                  </a:cubicBezTo>
                  <a:cubicBezTo>
                    <a:pt x="49" y="83"/>
                    <a:pt x="49" y="83"/>
                    <a:pt x="49" y="84"/>
                  </a:cubicBezTo>
                  <a:cubicBezTo>
                    <a:pt x="49" y="84"/>
                    <a:pt x="49" y="84"/>
                    <a:pt x="49" y="84"/>
                  </a:cubicBezTo>
                  <a:cubicBezTo>
                    <a:pt x="49" y="85"/>
                    <a:pt x="50" y="85"/>
                    <a:pt x="50" y="85"/>
                  </a:cubicBezTo>
                  <a:cubicBezTo>
                    <a:pt x="50" y="85"/>
                    <a:pt x="51" y="84"/>
                    <a:pt x="51" y="84"/>
                  </a:cubicBezTo>
                  <a:cubicBezTo>
                    <a:pt x="51" y="84"/>
                    <a:pt x="52" y="84"/>
                    <a:pt x="52" y="84"/>
                  </a:cubicBezTo>
                  <a:cubicBezTo>
                    <a:pt x="52" y="85"/>
                    <a:pt x="52" y="85"/>
                    <a:pt x="52" y="86"/>
                  </a:cubicBezTo>
                  <a:cubicBezTo>
                    <a:pt x="52" y="86"/>
                    <a:pt x="52" y="87"/>
                    <a:pt x="52" y="87"/>
                  </a:cubicBezTo>
                  <a:cubicBezTo>
                    <a:pt x="52" y="88"/>
                    <a:pt x="52" y="88"/>
                    <a:pt x="52" y="88"/>
                  </a:cubicBezTo>
                  <a:cubicBezTo>
                    <a:pt x="52" y="89"/>
                    <a:pt x="52" y="89"/>
                    <a:pt x="52" y="90"/>
                  </a:cubicBezTo>
                  <a:cubicBezTo>
                    <a:pt x="52" y="89"/>
                    <a:pt x="52" y="89"/>
                    <a:pt x="52" y="89"/>
                  </a:cubicBezTo>
                  <a:cubicBezTo>
                    <a:pt x="53" y="90"/>
                    <a:pt x="53" y="89"/>
                    <a:pt x="53" y="90"/>
                  </a:cubicBezTo>
                  <a:cubicBezTo>
                    <a:pt x="54" y="90"/>
                    <a:pt x="54" y="90"/>
                    <a:pt x="54" y="90"/>
                  </a:cubicBezTo>
                  <a:cubicBezTo>
                    <a:pt x="54" y="90"/>
                    <a:pt x="54" y="91"/>
                    <a:pt x="54" y="91"/>
                  </a:cubicBezTo>
                  <a:cubicBezTo>
                    <a:pt x="54" y="92"/>
                    <a:pt x="54" y="92"/>
                    <a:pt x="54" y="93"/>
                  </a:cubicBezTo>
                  <a:cubicBezTo>
                    <a:pt x="54" y="93"/>
                    <a:pt x="54" y="93"/>
                    <a:pt x="54" y="94"/>
                  </a:cubicBezTo>
                  <a:cubicBezTo>
                    <a:pt x="54" y="94"/>
                    <a:pt x="54" y="94"/>
                    <a:pt x="53" y="94"/>
                  </a:cubicBezTo>
                  <a:cubicBezTo>
                    <a:pt x="53" y="95"/>
                    <a:pt x="53" y="94"/>
                    <a:pt x="52" y="95"/>
                  </a:cubicBezTo>
                  <a:cubicBezTo>
                    <a:pt x="52" y="95"/>
                    <a:pt x="52" y="95"/>
                    <a:pt x="52" y="95"/>
                  </a:cubicBezTo>
                  <a:cubicBezTo>
                    <a:pt x="52" y="96"/>
                    <a:pt x="51" y="96"/>
                    <a:pt x="51" y="96"/>
                  </a:cubicBezTo>
                  <a:cubicBezTo>
                    <a:pt x="51" y="96"/>
                    <a:pt x="51" y="96"/>
                    <a:pt x="51" y="97"/>
                  </a:cubicBezTo>
                  <a:cubicBezTo>
                    <a:pt x="50" y="97"/>
                    <a:pt x="50" y="97"/>
                    <a:pt x="50" y="98"/>
                  </a:cubicBezTo>
                  <a:cubicBezTo>
                    <a:pt x="50" y="98"/>
                    <a:pt x="49" y="98"/>
                    <a:pt x="49" y="99"/>
                  </a:cubicBezTo>
                  <a:cubicBezTo>
                    <a:pt x="49" y="99"/>
                    <a:pt x="49" y="99"/>
                    <a:pt x="49" y="100"/>
                  </a:cubicBezTo>
                  <a:cubicBezTo>
                    <a:pt x="48" y="100"/>
                    <a:pt x="48" y="100"/>
                    <a:pt x="48" y="100"/>
                  </a:cubicBezTo>
                  <a:cubicBezTo>
                    <a:pt x="47" y="102"/>
                    <a:pt x="47" y="102"/>
                    <a:pt x="47" y="102"/>
                  </a:cubicBezTo>
                  <a:cubicBezTo>
                    <a:pt x="47" y="102"/>
                    <a:pt x="47" y="102"/>
                    <a:pt x="46" y="103"/>
                  </a:cubicBezTo>
                  <a:cubicBezTo>
                    <a:pt x="47" y="103"/>
                    <a:pt x="47" y="103"/>
                    <a:pt x="47" y="103"/>
                  </a:cubicBezTo>
                  <a:cubicBezTo>
                    <a:pt x="48" y="103"/>
                    <a:pt x="48" y="103"/>
                    <a:pt x="48" y="103"/>
                  </a:cubicBezTo>
                  <a:cubicBezTo>
                    <a:pt x="48" y="103"/>
                    <a:pt x="49" y="103"/>
                    <a:pt x="49" y="103"/>
                  </a:cubicBezTo>
                  <a:cubicBezTo>
                    <a:pt x="49" y="103"/>
                    <a:pt x="50" y="103"/>
                    <a:pt x="50" y="103"/>
                  </a:cubicBezTo>
                  <a:cubicBezTo>
                    <a:pt x="50" y="103"/>
                    <a:pt x="50" y="104"/>
                    <a:pt x="50" y="104"/>
                  </a:cubicBezTo>
                  <a:cubicBezTo>
                    <a:pt x="50" y="105"/>
                    <a:pt x="50" y="105"/>
                    <a:pt x="51" y="105"/>
                  </a:cubicBezTo>
                  <a:cubicBezTo>
                    <a:pt x="51" y="105"/>
                    <a:pt x="51" y="105"/>
                    <a:pt x="51" y="105"/>
                  </a:cubicBezTo>
                  <a:cubicBezTo>
                    <a:pt x="51" y="104"/>
                    <a:pt x="52" y="104"/>
                    <a:pt x="52" y="104"/>
                  </a:cubicBezTo>
                  <a:cubicBezTo>
                    <a:pt x="52" y="105"/>
                    <a:pt x="52" y="105"/>
                    <a:pt x="53" y="106"/>
                  </a:cubicBezTo>
                  <a:cubicBezTo>
                    <a:pt x="53" y="106"/>
                    <a:pt x="53" y="106"/>
                    <a:pt x="54" y="106"/>
                  </a:cubicBezTo>
                  <a:cubicBezTo>
                    <a:pt x="54" y="106"/>
                    <a:pt x="54" y="106"/>
                    <a:pt x="54" y="107"/>
                  </a:cubicBezTo>
                  <a:cubicBezTo>
                    <a:pt x="55" y="107"/>
                    <a:pt x="55" y="107"/>
                    <a:pt x="55" y="107"/>
                  </a:cubicBezTo>
                  <a:cubicBezTo>
                    <a:pt x="56" y="108"/>
                    <a:pt x="56" y="107"/>
                    <a:pt x="56" y="107"/>
                  </a:cubicBezTo>
                  <a:cubicBezTo>
                    <a:pt x="57" y="108"/>
                    <a:pt x="57" y="108"/>
                    <a:pt x="57" y="109"/>
                  </a:cubicBezTo>
                  <a:cubicBezTo>
                    <a:pt x="57" y="109"/>
                    <a:pt x="57" y="110"/>
                    <a:pt x="58" y="110"/>
                  </a:cubicBezTo>
                  <a:cubicBezTo>
                    <a:pt x="58" y="111"/>
                    <a:pt x="59" y="111"/>
                    <a:pt x="60" y="111"/>
                  </a:cubicBezTo>
                  <a:cubicBezTo>
                    <a:pt x="60" y="111"/>
                    <a:pt x="60" y="111"/>
                    <a:pt x="60" y="111"/>
                  </a:cubicBezTo>
                  <a:cubicBezTo>
                    <a:pt x="60" y="111"/>
                    <a:pt x="60" y="111"/>
                    <a:pt x="60" y="110"/>
                  </a:cubicBezTo>
                  <a:cubicBezTo>
                    <a:pt x="60" y="110"/>
                    <a:pt x="60" y="109"/>
                    <a:pt x="61" y="109"/>
                  </a:cubicBezTo>
                  <a:cubicBezTo>
                    <a:pt x="61" y="108"/>
                    <a:pt x="61" y="108"/>
                    <a:pt x="61" y="107"/>
                  </a:cubicBezTo>
                  <a:cubicBezTo>
                    <a:pt x="62" y="107"/>
                    <a:pt x="62" y="107"/>
                    <a:pt x="62" y="107"/>
                  </a:cubicBezTo>
                  <a:cubicBezTo>
                    <a:pt x="63" y="107"/>
                    <a:pt x="62" y="107"/>
                    <a:pt x="63" y="106"/>
                  </a:cubicBezTo>
                  <a:cubicBezTo>
                    <a:pt x="63" y="106"/>
                    <a:pt x="63" y="106"/>
                    <a:pt x="64" y="105"/>
                  </a:cubicBezTo>
                  <a:cubicBezTo>
                    <a:pt x="64" y="105"/>
                    <a:pt x="64" y="104"/>
                    <a:pt x="64" y="104"/>
                  </a:cubicBezTo>
                  <a:cubicBezTo>
                    <a:pt x="64" y="103"/>
                    <a:pt x="64" y="103"/>
                    <a:pt x="64" y="102"/>
                  </a:cubicBezTo>
                  <a:cubicBezTo>
                    <a:pt x="64" y="102"/>
                    <a:pt x="65" y="102"/>
                    <a:pt x="65" y="101"/>
                  </a:cubicBezTo>
                  <a:cubicBezTo>
                    <a:pt x="65" y="100"/>
                    <a:pt x="65" y="100"/>
                    <a:pt x="66" y="100"/>
                  </a:cubicBezTo>
                  <a:cubicBezTo>
                    <a:pt x="66" y="99"/>
                    <a:pt x="66" y="99"/>
                    <a:pt x="66" y="99"/>
                  </a:cubicBezTo>
                  <a:cubicBezTo>
                    <a:pt x="67" y="98"/>
                    <a:pt x="67" y="98"/>
                    <a:pt x="67" y="97"/>
                  </a:cubicBezTo>
                  <a:cubicBezTo>
                    <a:pt x="68" y="96"/>
                    <a:pt x="67" y="95"/>
                    <a:pt x="67" y="94"/>
                  </a:cubicBezTo>
                  <a:cubicBezTo>
                    <a:pt x="67" y="94"/>
                    <a:pt x="67" y="94"/>
                    <a:pt x="67" y="93"/>
                  </a:cubicBezTo>
                  <a:cubicBezTo>
                    <a:pt x="67" y="93"/>
                    <a:pt x="67" y="93"/>
                    <a:pt x="67" y="92"/>
                  </a:cubicBezTo>
                  <a:cubicBezTo>
                    <a:pt x="66" y="91"/>
                    <a:pt x="66" y="91"/>
                    <a:pt x="67" y="90"/>
                  </a:cubicBezTo>
                  <a:cubicBezTo>
                    <a:pt x="67" y="89"/>
                    <a:pt x="67" y="89"/>
                    <a:pt x="67" y="89"/>
                  </a:cubicBezTo>
                  <a:cubicBezTo>
                    <a:pt x="68" y="89"/>
                    <a:pt x="68" y="88"/>
                    <a:pt x="68" y="88"/>
                  </a:cubicBezTo>
                  <a:cubicBezTo>
                    <a:pt x="69" y="88"/>
                    <a:pt x="69" y="88"/>
                    <a:pt x="69" y="87"/>
                  </a:cubicBezTo>
                  <a:cubicBezTo>
                    <a:pt x="69" y="87"/>
                    <a:pt x="70" y="87"/>
                    <a:pt x="70" y="87"/>
                  </a:cubicBezTo>
                  <a:cubicBezTo>
                    <a:pt x="70" y="86"/>
                    <a:pt x="70" y="86"/>
                    <a:pt x="71" y="85"/>
                  </a:cubicBezTo>
                  <a:cubicBezTo>
                    <a:pt x="71" y="85"/>
                    <a:pt x="72" y="85"/>
                    <a:pt x="72" y="85"/>
                  </a:cubicBezTo>
                  <a:cubicBezTo>
                    <a:pt x="73" y="85"/>
                    <a:pt x="73" y="85"/>
                    <a:pt x="74" y="85"/>
                  </a:cubicBezTo>
                  <a:cubicBezTo>
                    <a:pt x="74" y="84"/>
                    <a:pt x="74" y="84"/>
                    <a:pt x="75" y="84"/>
                  </a:cubicBezTo>
                  <a:cubicBezTo>
                    <a:pt x="75" y="84"/>
                    <a:pt x="75" y="84"/>
                    <a:pt x="75" y="84"/>
                  </a:cubicBezTo>
                  <a:cubicBezTo>
                    <a:pt x="75" y="83"/>
                    <a:pt x="75" y="83"/>
                    <a:pt x="76" y="83"/>
                  </a:cubicBezTo>
                  <a:cubicBezTo>
                    <a:pt x="76" y="83"/>
                    <a:pt x="76" y="83"/>
                    <a:pt x="77" y="82"/>
                  </a:cubicBezTo>
                  <a:cubicBezTo>
                    <a:pt x="77" y="82"/>
                    <a:pt x="77" y="82"/>
                    <a:pt x="78" y="82"/>
                  </a:cubicBezTo>
                  <a:cubicBezTo>
                    <a:pt x="79" y="82"/>
                    <a:pt x="79" y="82"/>
                    <a:pt x="80" y="82"/>
                  </a:cubicBezTo>
                  <a:cubicBezTo>
                    <a:pt x="81" y="82"/>
                    <a:pt x="81" y="82"/>
                    <a:pt x="82" y="82"/>
                  </a:cubicBezTo>
                  <a:cubicBezTo>
                    <a:pt x="82" y="82"/>
                    <a:pt x="82" y="81"/>
                    <a:pt x="82" y="81"/>
                  </a:cubicBezTo>
                  <a:cubicBezTo>
                    <a:pt x="83" y="81"/>
                    <a:pt x="83" y="81"/>
                    <a:pt x="83" y="81"/>
                  </a:cubicBezTo>
                  <a:cubicBezTo>
                    <a:pt x="83" y="80"/>
                    <a:pt x="83" y="80"/>
                    <a:pt x="84" y="80"/>
                  </a:cubicBezTo>
                  <a:cubicBezTo>
                    <a:pt x="84" y="79"/>
                    <a:pt x="84" y="79"/>
                    <a:pt x="84" y="79"/>
                  </a:cubicBezTo>
                  <a:cubicBezTo>
                    <a:pt x="85" y="79"/>
                    <a:pt x="85" y="78"/>
                    <a:pt x="85" y="78"/>
                  </a:cubicBezTo>
                  <a:cubicBezTo>
                    <a:pt x="85" y="77"/>
                    <a:pt x="84" y="76"/>
                    <a:pt x="85" y="76"/>
                  </a:cubicBezTo>
                  <a:cubicBezTo>
                    <a:pt x="85" y="76"/>
                    <a:pt x="86" y="76"/>
                    <a:pt x="86" y="76"/>
                  </a:cubicBezTo>
                  <a:cubicBezTo>
                    <a:pt x="86" y="75"/>
                    <a:pt x="86" y="75"/>
                    <a:pt x="86" y="75"/>
                  </a:cubicBezTo>
                  <a:cubicBezTo>
                    <a:pt x="87" y="74"/>
                    <a:pt x="86" y="74"/>
                    <a:pt x="86" y="73"/>
                  </a:cubicBezTo>
                  <a:cubicBezTo>
                    <a:pt x="86" y="73"/>
                    <a:pt x="87" y="73"/>
                    <a:pt x="87" y="73"/>
                  </a:cubicBezTo>
                  <a:cubicBezTo>
                    <a:pt x="87" y="73"/>
                    <a:pt x="87" y="73"/>
                    <a:pt x="88" y="72"/>
                  </a:cubicBezTo>
                  <a:cubicBezTo>
                    <a:pt x="89" y="72"/>
                    <a:pt x="88" y="71"/>
                    <a:pt x="88" y="69"/>
                  </a:cubicBezTo>
                  <a:cubicBezTo>
                    <a:pt x="88" y="69"/>
                    <a:pt x="88" y="68"/>
                    <a:pt x="88" y="68"/>
                  </a:cubicBezTo>
                  <a:cubicBezTo>
                    <a:pt x="88" y="67"/>
                    <a:pt x="89" y="67"/>
                    <a:pt x="89" y="67"/>
                  </a:cubicBezTo>
                  <a:cubicBezTo>
                    <a:pt x="89" y="66"/>
                    <a:pt x="88" y="66"/>
                    <a:pt x="88" y="65"/>
                  </a:cubicBezTo>
                  <a:cubicBezTo>
                    <a:pt x="88" y="65"/>
                    <a:pt x="88" y="64"/>
                    <a:pt x="89" y="64"/>
                  </a:cubicBezTo>
                  <a:cubicBezTo>
                    <a:pt x="89" y="64"/>
                    <a:pt x="89" y="64"/>
                    <a:pt x="89" y="63"/>
                  </a:cubicBezTo>
                  <a:cubicBezTo>
                    <a:pt x="90" y="63"/>
                    <a:pt x="89" y="62"/>
                    <a:pt x="89" y="61"/>
                  </a:cubicBezTo>
                  <a:cubicBezTo>
                    <a:pt x="89" y="61"/>
                    <a:pt x="89" y="60"/>
                    <a:pt x="89" y="60"/>
                  </a:cubicBezTo>
                  <a:cubicBezTo>
                    <a:pt x="89" y="59"/>
                    <a:pt x="89" y="59"/>
                    <a:pt x="89" y="58"/>
                  </a:cubicBezTo>
                  <a:cubicBezTo>
                    <a:pt x="88" y="58"/>
                    <a:pt x="88" y="58"/>
                    <a:pt x="88" y="57"/>
                  </a:cubicBezTo>
                  <a:cubicBezTo>
                    <a:pt x="88" y="57"/>
                    <a:pt x="88" y="56"/>
                    <a:pt x="89" y="56"/>
                  </a:cubicBezTo>
                  <a:cubicBezTo>
                    <a:pt x="89" y="56"/>
                    <a:pt x="89" y="56"/>
                    <a:pt x="89" y="56"/>
                  </a:cubicBezTo>
                  <a:cubicBezTo>
                    <a:pt x="89" y="55"/>
                    <a:pt x="88" y="55"/>
                    <a:pt x="88" y="54"/>
                  </a:cubicBezTo>
                  <a:cubicBezTo>
                    <a:pt x="88" y="54"/>
                    <a:pt x="88" y="54"/>
                    <a:pt x="89" y="53"/>
                  </a:cubicBezTo>
                  <a:cubicBezTo>
                    <a:pt x="89" y="53"/>
                    <a:pt x="89" y="53"/>
                    <a:pt x="90" y="53"/>
                  </a:cubicBezTo>
                  <a:cubicBezTo>
                    <a:pt x="90" y="52"/>
                    <a:pt x="90" y="53"/>
                    <a:pt x="91" y="52"/>
                  </a:cubicBezTo>
                  <a:cubicBezTo>
                    <a:pt x="91" y="52"/>
                    <a:pt x="91" y="52"/>
                    <a:pt x="91" y="51"/>
                  </a:cubicBezTo>
                  <a:cubicBezTo>
                    <a:pt x="91" y="51"/>
                    <a:pt x="91" y="51"/>
                    <a:pt x="92" y="51"/>
                  </a:cubicBezTo>
                  <a:cubicBezTo>
                    <a:pt x="92" y="50"/>
                    <a:pt x="92" y="50"/>
                    <a:pt x="92" y="49"/>
                  </a:cubicBezTo>
                  <a:cubicBezTo>
                    <a:pt x="93" y="49"/>
                    <a:pt x="93" y="48"/>
                    <a:pt x="93" y="47"/>
                  </a:cubicBezTo>
                  <a:cubicBezTo>
                    <a:pt x="93" y="47"/>
                    <a:pt x="93" y="47"/>
                    <a:pt x="93" y="47"/>
                  </a:cubicBezTo>
                  <a:cubicBezTo>
                    <a:pt x="94" y="46"/>
                    <a:pt x="94" y="47"/>
                    <a:pt x="94" y="47"/>
                  </a:cubicBezTo>
                  <a:cubicBezTo>
                    <a:pt x="95" y="46"/>
                    <a:pt x="95" y="46"/>
                    <a:pt x="95" y="45"/>
                  </a:cubicBezTo>
                  <a:cubicBezTo>
                    <a:pt x="95" y="45"/>
                    <a:pt x="96" y="45"/>
                    <a:pt x="96" y="44"/>
                  </a:cubicBezTo>
                  <a:cubicBezTo>
                    <a:pt x="96" y="43"/>
                    <a:pt x="97" y="43"/>
                    <a:pt x="97" y="43"/>
                  </a:cubicBezTo>
                  <a:cubicBezTo>
                    <a:pt x="97" y="42"/>
                    <a:pt x="98" y="42"/>
                    <a:pt x="98" y="42"/>
                  </a:cubicBezTo>
                  <a:cubicBezTo>
                    <a:pt x="98" y="42"/>
                    <a:pt x="98" y="41"/>
                    <a:pt x="98" y="41"/>
                  </a:cubicBezTo>
                  <a:cubicBezTo>
                    <a:pt x="98" y="40"/>
                    <a:pt x="98" y="40"/>
                    <a:pt x="98" y="39"/>
                  </a:cubicBezTo>
                  <a:cubicBezTo>
                    <a:pt x="98" y="39"/>
                    <a:pt x="98" y="38"/>
                    <a:pt x="98" y="38"/>
                  </a:cubicBezTo>
                  <a:cubicBezTo>
                    <a:pt x="98" y="37"/>
                    <a:pt x="99" y="37"/>
                    <a:pt x="99" y="36"/>
                  </a:cubicBezTo>
                  <a:cubicBezTo>
                    <a:pt x="99" y="36"/>
                    <a:pt x="98" y="35"/>
                    <a:pt x="98" y="35"/>
                  </a:cubicBezTo>
                  <a:cubicBezTo>
                    <a:pt x="98" y="34"/>
                    <a:pt x="98" y="34"/>
                    <a:pt x="98" y="3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1" name="Freeform 102"/>
            <p:cNvSpPr>
              <a:spLocks/>
            </p:cNvSpPr>
            <p:nvPr/>
          </p:nvSpPr>
          <p:spPr bwMode="auto">
            <a:xfrm>
              <a:off x="3967164" y="1919289"/>
              <a:ext cx="550863" cy="573088"/>
            </a:xfrm>
            <a:custGeom>
              <a:avLst/>
              <a:gdLst>
                <a:gd name="T0" fmla="*/ 47 w 51"/>
                <a:gd name="T1" fmla="*/ 44 h 53"/>
                <a:gd name="T2" fmla="*/ 49 w 51"/>
                <a:gd name="T3" fmla="*/ 42 h 53"/>
                <a:gd name="T4" fmla="*/ 50 w 51"/>
                <a:gd name="T5" fmla="*/ 41 h 53"/>
                <a:gd name="T6" fmla="*/ 51 w 51"/>
                <a:gd name="T7" fmla="*/ 39 h 53"/>
                <a:gd name="T8" fmla="*/ 49 w 51"/>
                <a:gd name="T9" fmla="*/ 38 h 53"/>
                <a:gd name="T10" fmla="*/ 48 w 51"/>
                <a:gd name="T11" fmla="*/ 37 h 53"/>
                <a:gd name="T12" fmla="*/ 46 w 51"/>
                <a:gd name="T13" fmla="*/ 35 h 53"/>
                <a:gd name="T14" fmla="*/ 46 w 51"/>
                <a:gd name="T15" fmla="*/ 32 h 53"/>
                <a:gd name="T16" fmla="*/ 46 w 51"/>
                <a:gd name="T17" fmla="*/ 29 h 53"/>
                <a:gd name="T18" fmla="*/ 46 w 51"/>
                <a:gd name="T19" fmla="*/ 27 h 53"/>
                <a:gd name="T20" fmla="*/ 46 w 51"/>
                <a:gd name="T21" fmla="*/ 25 h 53"/>
                <a:gd name="T22" fmla="*/ 45 w 51"/>
                <a:gd name="T23" fmla="*/ 22 h 53"/>
                <a:gd name="T24" fmla="*/ 45 w 51"/>
                <a:gd name="T25" fmla="*/ 21 h 53"/>
                <a:gd name="T26" fmla="*/ 45 w 51"/>
                <a:gd name="T27" fmla="*/ 20 h 53"/>
                <a:gd name="T28" fmla="*/ 44 w 51"/>
                <a:gd name="T29" fmla="*/ 17 h 53"/>
                <a:gd name="T30" fmla="*/ 43 w 51"/>
                <a:gd name="T31" fmla="*/ 15 h 53"/>
                <a:gd name="T32" fmla="*/ 42 w 51"/>
                <a:gd name="T33" fmla="*/ 13 h 53"/>
                <a:gd name="T34" fmla="*/ 40 w 51"/>
                <a:gd name="T35" fmla="*/ 12 h 53"/>
                <a:gd name="T36" fmla="*/ 40 w 51"/>
                <a:gd name="T37" fmla="*/ 10 h 53"/>
                <a:gd name="T38" fmla="*/ 42 w 51"/>
                <a:gd name="T39" fmla="*/ 7 h 53"/>
                <a:gd name="T40" fmla="*/ 41 w 51"/>
                <a:gd name="T41" fmla="*/ 4 h 53"/>
                <a:gd name="T42" fmla="*/ 42 w 51"/>
                <a:gd name="T43" fmla="*/ 2 h 53"/>
                <a:gd name="T44" fmla="*/ 42 w 51"/>
                <a:gd name="T45" fmla="*/ 1 h 53"/>
                <a:gd name="T46" fmla="*/ 39 w 51"/>
                <a:gd name="T47" fmla="*/ 1 h 53"/>
                <a:gd name="T48" fmla="*/ 37 w 51"/>
                <a:gd name="T49" fmla="*/ 1 h 53"/>
                <a:gd name="T50" fmla="*/ 35 w 51"/>
                <a:gd name="T51" fmla="*/ 1 h 53"/>
                <a:gd name="T52" fmla="*/ 34 w 51"/>
                <a:gd name="T53" fmla="*/ 2 h 53"/>
                <a:gd name="T54" fmla="*/ 32 w 51"/>
                <a:gd name="T55" fmla="*/ 1 h 53"/>
                <a:gd name="T56" fmla="*/ 29 w 51"/>
                <a:gd name="T57" fmla="*/ 1 h 53"/>
                <a:gd name="T58" fmla="*/ 27 w 51"/>
                <a:gd name="T59" fmla="*/ 2 h 53"/>
                <a:gd name="T60" fmla="*/ 24 w 51"/>
                <a:gd name="T61" fmla="*/ 2 h 53"/>
                <a:gd name="T62" fmla="*/ 22 w 51"/>
                <a:gd name="T63" fmla="*/ 4 h 53"/>
                <a:gd name="T64" fmla="*/ 20 w 51"/>
                <a:gd name="T65" fmla="*/ 4 h 53"/>
                <a:gd name="T66" fmla="*/ 18 w 51"/>
                <a:gd name="T67" fmla="*/ 5 h 53"/>
                <a:gd name="T68" fmla="*/ 17 w 51"/>
                <a:gd name="T69" fmla="*/ 6 h 53"/>
                <a:gd name="T70" fmla="*/ 18 w 51"/>
                <a:gd name="T71" fmla="*/ 9 h 53"/>
                <a:gd name="T72" fmla="*/ 18 w 51"/>
                <a:gd name="T73" fmla="*/ 11 h 53"/>
                <a:gd name="T74" fmla="*/ 18 w 51"/>
                <a:gd name="T75" fmla="*/ 14 h 53"/>
                <a:gd name="T76" fmla="*/ 19 w 51"/>
                <a:gd name="T77" fmla="*/ 15 h 53"/>
                <a:gd name="T78" fmla="*/ 17 w 51"/>
                <a:gd name="T79" fmla="*/ 16 h 53"/>
                <a:gd name="T80" fmla="*/ 14 w 51"/>
                <a:gd name="T81" fmla="*/ 16 h 53"/>
                <a:gd name="T82" fmla="*/ 14 w 51"/>
                <a:gd name="T83" fmla="*/ 19 h 53"/>
                <a:gd name="T84" fmla="*/ 11 w 51"/>
                <a:gd name="T85" fmla="*/ 20 h 53"/>
                <a:gd name="T86" fmla="*/ 9 w 51"/>
                <a:gd name="T87" fmla="*/ 21 h 53"/>
                <a:gd name="T88" fmla="*/ 7 w 51"/>
                <a:gd name="T89" fmla="*/ 22 h 53"/>
                <a:gd name="T90" fmla="*/ 4 w 51"/>
                <a:gd name="T91" fmla="*/ 23 h 53"/>
                <a:gd name="T92" fmla="*/ 2 w 51"/>
                <a:gd name="T93" fmla="*/ 24 h 53"/>
                <a:gd name="T94" fmla="*/ 1 w 51"/>
                <a:gd name="T95" fmla="*/ 25 h 53"/>
                <a:gd name="T96" fmla="*/ 1 w 51"/>
                <a:gd name="T97" fmla="*/ 28 h 53"/>
                <a:gd name="T98" fmla="*/ 10 w 51"/>
                <a:gd name="T99" fmla="*/ 36 h 53"/>
                <a:gd name="T100" fmla="*/ 25 w 51"/>
                <a:gd name="T101" fmla="*/ 47 h 53"/>
                <a:gd name="T102" fmla="*/ 25 w 51"/>
                <a:gd name="T103" fmla="*/ 48 h 53"/>
                <a:gd name="T104" fmla="*/ 27 w 51"/>
                <a:gd name="T105" fmla="*/ 49 h 53"/>
                <a:gd name="T106" fmla="*/ 28 w 51"/>
                <a:gd name="T107" fmla="*/ 50 h 53"/>
                <a:gd name="T108" fmla="*/ 30 w 51"/>
                <a:gd name="T109" fmla="*/ 52 h 53"/>
                <a:gd name="T110" fmla="*/ 30 w 51"/>
                <a:gd name="T111" fmla="*/ 53 h 53"/>
                <a:gd name="T112" fmla="*/ 31 w 51"/>
                <a:gd name="T113" fmla="*/ 53 h 53"/>
                <a:gd name="T114" fmla="*/ 36 w 51"/>
                <a:gd name="T115" fmla="*/ 52 h 53"/>
                <a:gd name="T116" fmla="*/ 39 w 51"/>
                <a:gd name="T117" fmla="*/ 50 h 53"/>
                <a:gd name="T118" fmla="*/ 43 w 51"/>
                <a:gd name="T119"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53">
                  <a:moveTo>
                    <a:pt x="44" y="45"/>
                  </a:moveTo>
                  <a:cubicBezTo>
                    <a:pt x="45" y="44"/>
                    <a:pt x="46" y="45"/>
                    <a:pt x="47" y="44"/>
                  </a:cubicBezTo>
                  <a:cubicBezTo>
                    <a:pt x="47" y="43"/>
                    <a:pt x="47" y="43"/>
                    <a:pt x="48" y="43"/>
                  </a:cubicBezTo>
                  <a:cubicBezTo>
                    <a:pt x="48" y="42"/>
                    <a:pt x="48" y="42"/>
                    <a:pt x="49" y="42"/>
                  </a:cubicBezTo>
                  <a:cubicBezTo>
                    <a:pt x="49" y="42"/>
                    <a:pt x="49" y="42"/>
                    <a:pt x="50" y="41"/>
                  </a:cubicBezTo>
                  <a:cubicBezTo>
                    <a:pt x="50" y="41"/>
                    <a:pt x="50" y="41"/>
                    <a:pt x="50" y="41"/>
                  </a:cubicBezTo>
                  <a:cubicBezTo>
                    <a:pt x="51" y="41"/>
                    <a:pt x="51" y="40"/>
                    <a:pt x="51" y="40"/>
                  </a:cubicBezTo>
                  <a:cubicBezTo>
                    <a:pt x="51" y="40"/>
                    <a:pt x="51" y="39"/>
                    <a:pt x="51" y="39"/>
                  </a:cubicBezTo>
                  <a:cubicBezTo>
                    <a:pt x="51" y="38"/>
                    <a:pt x="50" y="38"/>
                    <a:pt x="50" y="38"/>
                  </a:cubicBezTo>
                  <a:cubicBezTo>
                    <a:pt x="50" y="38"/>
                    <a:pt x="50" y="38"/>
                    <a:pt x="49" y="38"/>
                  </a:cubicBezTo>
                  <a:cubicBezTo>
                    <a:pt x="49" y="37"/>
                    <a:pt x="49" y="37"/>
                    <a:pt x="48" y="37"/>
                  </a:cubicBezTo>
                  <a:cubicBezTo>
                    <a:pt x="48" y="37"/>
                    <a:pt x="48" y="37"/>
                    <a:pt x="48" y="37"/>
                  </a:cubicBezTo>
                  <a:cubicBezTo>
                    <a:pt x="47" y="37"/>
                    <a:pt x="47" y="37"/>
                    <a:pt x="47" y="37"/>
                  </a:cubicBezTo>
                  <a:cubicBezTo>
                    <a:pt x="47" y="36"/>
                    <a:pt x="46" y="36"/>
                    <a:pt x="46" y="35"/>
                  </a:cubicBezTo>
                  <a:cubicBezTo>
                    <a:pt x="46" y="35"/>
                    <a:pt x="46" y="35"/>
                    <a:pt x="46" y="34"/>
                  </a:cubicBezTo>
                  <a:cubicBezTo>
                    <a:pt x="46" y="33"/>
                    <a:pt x="46" y="33"/>
                    <a:pt x="46" y="32"/>
                  </a:cubicBezTo>
                  <a:cubicBezTo>
                    <a:pt x="46" y="32"/>
                    <a:pt x="46" y="31"/>
                    <a:pt x="46" y="31"/>
                  </a:cubicBezTo>
                  <a:cubicBezTo>
                    <a:pt x="46" y="30"/>
                    <a:pt x="46" y="30"/>
                    <a:pt x="46" y="29"/>
                  </a:cubicBezTo>
                  <a:cubicBezTo>
                    <a:pt x="46" y="28"/>
                    <a:pt x="46" y="28"/>
                    <a:pt x="46" y="27"/>
                  </a:cubicBezTo>
                  <a:cubicBezTo>
                    <a:pt x="46" y="27"/>
                    <a:pt x="46" y="27"/>
                    <a:pt x="46" y="27"/>
                  </a:cubicBezTo>
                  <a:cubicBezTo>
                    <a:pt x="46" y="27"/>
                    <a:pt x="46" y="26"/>
                    <a:pt x="46" y="26"/>
                  </a:cubicBezTo>
                  <a:cubicBezTo>
                    <a:pt x="46" y="25"/>
                    <a:pt x="46" y="25"/>
                    <a:pt x="46" y="25"/>
                  </a:cubicBezTo>
                  <a:cubicBezTo>
                    <a:pt x="46" y="24"/>
                    <a:pt x="46" y="24"/>
                    <a:pt x="45" y="24"/>
                  </a:cubicBezTo>
                  <a:cubicBezTo>
                    <a:pt x="45" y="23"/>
                    <a:pt x="46" y="23"/>
                    <a:pt x="45" y="22"/>
                  </a:cubicBezTo>
                  <a:cubicBezTo>
                    <a:pt x="45" y="22"/>
                    <a:pt x="45" y="22"/>
                    <a:pt x="45" y="22"/>
                  </a:cubicBezTo>
                  <a:cubicBezTo>
                    <a:pt x="45" y="21"/>
                    <a:pt x="45" y="21"/>
                    <a:pt x="45" y="21"/>
                  </a:cubicBezTo>
                  <a:cubicBezTo>
                    <a:pt x="45" y="21"/>
                    <a:pt x="45" y="21"/>
                    <a:pt x="45" y="21"/>
                  </a:cubicBezTo>
                  <a:cubicBezTo>
                    <a:pt x="45" y="20"/>
                    <a:pt x="45" y="20"/>
                    <a:pt x="45" y="20"/>
                  </a:cubicBezTo>
                  <a:cubicBezTo>
                    <a:pt x="45" y="19"/>
                    <a:pt x="45" y="19"/>
                    <a:pt x="45" y="18"/>
                  </a:cubicBezTo>
                  <a:cubicBezTo>
                    <a:pt x="44" y="18"/>
                    <a:pt x="44" y="17"/>
                    <a:pt x="44" y="17"/>
                  </a:cubicBezTo>
                  <a:cubicBezTo>
                    <a:pt x="44" y="16"/>
                    <a:pt x="44" y="16"/>
                    <a:pt x="44" y="15"/>
                  </a:cubicBezTo>
                  <a:cubicBezTo>
                    <a:pt x="43" y="15"/>
                    <a:pt x="43" y="15"/>
                    <a:pt x="43" y="15"/>
                  </a:cubicBezTo>
                  <a:cubicBezTo>
                    <a:pt x="42" y="15"/>
                    <a:pt x="42" y="15"/>
                    <a:pt x="42" y="14"/>
                  </a:cubicBezTo>
                  <a:cubicBezTo>
                    <a:pt x="42" y="14"/>
                    <a:pt x="42" y="14"/>
                    <a:pt x="42" y="13"/>
                  </a:cubicBezTo>
                  <a:cubicBezTo>
                    <a:pt x="42" y="13"/>
                    <a:pt x="42" y="13"/>
                    <a:pt x="41" y="12"/>
                  </a:cubicBezTo>
                  <a:cubicBezTo>
                    <a:pt x="41" y="12"/>
                    <a:pt x="41" y="12"/>
                    <a:pt x="40" y="12"/>
                  </a:cubicBezTo>
                  <a:cubicBezTo>
                    <a:pt x="40" y="12"/>
                    <a:pt x="40" y="11"/>
                    <a:pt x="40" y="11"/>
                  </a:cubicBezTo>
                  <a:cubicBezTo>
                    <a:pt x="40" y="10"/>
                    <a:pt x="40" y="10"/>
                    <a:pt x="40" y="10"/>
                  </a:cubicBezTo>
                  <a:cubicBezTo>
                    <a:pt x="40" y="9"/>
                    <a:pt x="41" y="9"/>
                    <a:pt x="41" y="9"/>
                  </a:cubicBezTo>
                  <a:cubicBezTo>
                    <a:pt x="42" y="8"/>
                    <a:pt x="42" y="8"/>
                    <a:pt x="42" y="7"/>
                  </a:cubicBezTo>
                  <a:cubicBezTo>
                    <a:pt x="42" y="7"/>
                    <a:pt x="42" y="6"/>
                    <a:pt x="42" y="6"/>
                  </a:cubicBezTo>
                  <a:cubicBezTo>
                    <a:pt x="42" y="5"/>
                    <a:pt x="41" y="5"/>
                    <a:pt x="41" y="4"/>
                  </a:cubicBezTo>
                  <a:cubicBezTo>
                    <a:pt x="41" y="4"/>
                    <a:pt x="42" y="4"/>
                    <a:pt x="42" y="3"/>
                  </a:cubicBezTo>
                  <a:cubicBezTo>
                    <a:pt x="42" y="3"/>
                    <a:pt x="42" y="3"/>
                    <a:pt x="42" y="2"/>
                  </a:cubicBezTo>
                  <a:cubicBezTo>
                    <a:pt x="42" y="2"/>
                    <a:pt x="42" y="2"/>
                    <a:pt x="42" y="1"/>
                  </a:cubicBezTo>
                  <a:cubicBezTo>
                    <a:pt x="42" y="1"/>
                    <a:pt x="42" y="1"/>
                    <a:pt x="42" y="1"/>
                  </a:cubicBezTo>
                  <a:cubicBezTo>
                    <a:pt x="41" y="2"/>
                    <a:pt x="41" y="1"/>
                    <a:pt x="40" y="1"/>
                  </a:cubicBezTo>
                  <a:cubicBezTo>
                    <a:pt x="40" y="1"/>
                    <a:pt x="39" y="1"/>
                    <a:pt x="39" y="1"/>
                  </a:cubicBezTo>
                  <a:cubicBezTo>
                    <a:pt x="38" y="1"/>
                    <a:pt x="38" y="1"/>
                    <a:pt x="38" y="1"/>
                  </a:cubicBezTo>
                  <a:cubicBezTo>
                    <a:pt x="37" y="1"/>
                    <a:pt x="37" y="0"/>
                    <a:pt x="37" y="1"/>
                  </a:cubicBezTo>
                  <a:cubicBezTo>
                    <a:pt x="37" y="1"/>
                    <a:pt x="37" y="1"/>
                    <a:pt x="37" y="1"/>
                  </a:cubicBezTo>
                  <a:cubicBezTo>
                    <a:pt x="36" y="2"/>
                    <a:pt x="36" y="1"/>
                    <a:pt x="35" y="1"/>
                  </a:cubicBezTo>
                  <a:cubicBezTo>
                    <a:pt x="35" y="2"/>
                    <a:pt x="35" y="2"/>
                    <a:pt x="35" y="2"/>
                  </a:cubicBezTo>
                  <a:cubicBezTo>
                    <a:pt x="35" y="2"/>
                    <a:pt x="35" y="2"/>
                    <a:pt x="34" y="2"/>
                  </a:cubicBezTo>
                  <a:cubicBezTo>
                    <a:pt x="34" y="2"/>
                    <a:pt x="34" y="1"/>
                    <a:pt x="33" y="1"/>
                  </a:cubicBezTo>
                  <a:cubicBezTo>
                    <a:pt x="33" y="1"/>
                    <a:pt x="32" y="1"/>
                    <a:pt x="32" y="1"/>
                  </a:cubicBezTo>
                  <a:cubicBezTo>
                    <a:pt x="31" y="1"/>
                    <a:pt x="31" y="1"/>
                    <a:pt x="30" y="1"/>
                  </a:cubicBezTo>
                  <a:cubicBezTo>
                    <a:pt x="30" y="1"/>
                    <a:pt x="29" y="1"/>
                    <a:pt x="29" y="1"/>
                  </a:cubicBezTo>
                  <a:cubicBezTo>
                    <a:pt x="28" y="1"/>
                    <a:pt x="28" y="2"/>
                    <a:pt x="28" y="2"/>
                  </a:cubicBezTo>
                  <a:cubicBezTo>
                    <a:pt x="28" y="2"/>
                    <a:pt x="27" y="2"/>
                    <a:pt x="27" y="2"/>
                  </a:cubicBezTo>
                  <a:cubicBezTo>
                    <a:pt x="26" y="2"/>
                    <a:pt x="26" y="2"/>
                    <a:pt x="25" y="2"/>
                  </a:cubicBezTo>
                  <a:cubicBezTo>
                    <a:pt x="25" y="2"/>
                    <a:pt x="24" y="2"/>
                    <a:pt x="24" y="2"/>
                  </a:cubicBezTo>
                  <a:cubicBezTo>
                    <a:pt x="24" y="2"/>
                    <a:pt x="23" y="2"/>
                    <a:pt x="23" y="3"/>
                  </a:cubicBezTo>
                  <a:cubicBezTo>
                    <a:pt x="23" y="3"/>
                    <a:pt x="23" y="4"/>
                    <a:pt x="22" y="4"/>
                  </a:cubicBezTo>
                  <a:cubicBezTo>
                    <a:pt x="22" y="4"/>
                    <a:pt x="22" y="4"/>
                    <a:pt x="21" y="4"/>
                  </a:cubicBezTo>
                  <a:cubicBezTo>
                    <a:pt x="21" y="4"/>
                    <a:pt x="20" y="4"/>
                    <a:pt x="20" y="4"/>
                  </a:cubicBezTo>
                  <a:cubicBezTo>
                    <a:pt x="19" y="4"/>
                    <a:pt x="19" y="4"/>
                    <a:pt x="19" y="5"/>
                  </a:cubicBezTo>
                  <a:cubicBezTo>
                    <a:pt x="19" y="5"/>
                    <a:pt x="18" y="5"/>
                    <a:pt x="18" y="5"/>
                  </a:cubicBezTo>
                  <a:cubicBezTo>
                    <a:pt x="18" y="5"/>
                    <a:pt x="18" y="6"/>
                    <a:pt x="17" y="6"/>
                  </a:cubicBezTo>
                  <a:cubicBezTo>
                    <a:pt x="17" y="6"/>
                    <a:pt x="17" y="6"/>
                    <a:pt x="17" y="6"/>
                  </a:cubicBezTo>
                  <a:cubicBezTo>
                    <a:pt x="17" y="7"/>
                    <a:pt x="17" y="7"/>
                    <a:pt x="17" y="7"/>
                  </a:cubicBezTo>
                  <a:cubicBezTo>
                    <a:pt x="18" y="8"/>
                    <a:pt x="18" y="8"/>
                    <a:pt x="18" y="9"/>
                  </a:cubicBezTo>
                  <a:cubicBezTo>
                    <a:pt x="18" y="9"/>
                    <a:pt x="18" y="10"/>
                    <a:pt x="18" y="10"/>
                  </a:cubicBezTo>
                  <a:cubicBezTo>
                    <a:pt x="18" y="10"/>
                    <a:pt x="18" y="11"/>
                    <a:pt x="18" y="11"/>
                  </a:cubicBezTo>
                  <a:cubicBezTo>
                    <a:pt x="18" y="11"/>
                    <a:pt x="18" y="12"/>
                    <a:pt x="18" y="12"/>
                  </a:cubicBezTo>
                  <a:cubicBezTo>
                    <a:pt x="18" y="13"/>
                    <a:pt x="18" y="13"/>
                    <a:pt x="18" y="14"/>
                  </a:cubicBezTo>
                  <a:cubicBezTo>
                    <a:pt x="19" y="14"/>
                    <a:pt x="19" y="14"/>
                    <a:pt x="19" y="14"/>
                  </a:cubicBezTo>
                  <a:cubicBezTo>
                    <a:pt x="19" y="15"/>
                    <a:pt x="19" y="15"/>
                    <a:pt x="19" y="15"/>
                  </a:cubicBezTo>
                  <a:cubicBezTo>
                    <a:pt x="19" y="16"/>
                    <a:pt x="19" y="16"/>
                    <a:pt x="18" y="16"/>
                  </a:cubicBezTo>
                  <a:cubicBezTo>
                    <a:pt x="18" y="16"/>
                    <a:pt x="17" y="16"/>
                    <a:pt x="17" y="16"/>
                  </a:cubicBezTo>
                  <a:cubicBezTo>
                    <a:pt x="17" y="15"/>
                    <a:pt x="16" y="15"/>
                    <a:pt x="16" y="16"/>
                  </a:cubicBezTo>
                  <a:cubicBezTo>
                    <a:pt x="15" y="16"/>
                    <a:pt x="14" y="16"/>
                    <a:pt x="14" y="16"/>
                  </a:cubicBezTo>
                  <a:cubicBezTo>
                    <a:pt x="14" y="17"/>
                    <a:pt x="13" y="17"/>
                    <a:pt x="13" y="18"/>
                  </a:cubicBezTo>
                  <a:cubicBezTo>
                    <a:pt x="13" y="18"/>
                    <a:pt x="14" y="19"/>
                    <a:pt x="14" y="19"/>
                  </a:cubicBezTo>
                  <a:cubicBezTo>
                    <a:pt x="14" y="20"/>
                    <a:pt x="13" y="20"/>
                    <a:pt x="12" y="20"/>
                  </a:cubicBezTo>
                  <a:cubicBezTo>
                    <a:pt x="12" y="20"/>
                    <a:pt x="12" y="20"/>
                    <a:pt x="11" y="20"/>
                  </a:cubicBezTo>
                  <a:cubicBezTo>
                    <a:pt x="11" y="20"/>
                    <a:pt x="11" y="20"/>
                    <a:pt x="10" y="20"/>
                  </a:cubicBezTo>
                  <a:cubicBezTo>
                    <a:pt x="10" y="20"/>
                    <a:pt x="10" y="21"/>
                    <a:pt x="9" y="21"/>
                  </a:cubicBezTo>
                  <a:cubicBezTo>
                    <a:pt x="9" y="21"/>
                    <a:pt x="8" y="22"/>
                    <a:pt x="8" y="22"/>
                  </a:cubicBezTo>
                  <a:cubicBezTo>
                    <a:pt x="7" y="22"/>
                    <a:pt x="7" y="22"/>
                    <a:pt x="7" y="22"/>
                  </a:cubicBezTo>
                  <a:cubicBezTo>
                    <a:pt x="6" y="22"/>
                    <a:pt x="6" y="22"/>
                    <a:pt x="5" y="23"/>
                  </a:cubicBezTo>
                  <a:cubicBezTo>
                    <a:pt x="5" y="23"/>
                    <a:pt x="4" y="23"/>
                    <a:pt x="4" y="23"/>
                  </a:cubicBezTo>
                  <a:cubicBezTo>
                    <a:pt x="3" y="24"/>
                    <a:pt x="3" y="24"/>
                    <a:pt x="3" y="24"/>
                  </a:cubicBezTo>
                  <a:cubicBezTo>
                    <a:pt x="3" y="24"/>
                    <a:pt x="2" y="24"/>
                    <a:pt x="2" y="24"/>
                  </a:cubicBezTo>
                  <a:cubicBezTo>
                    <a:pt x="2" y="24"/>
                    <a:pt x="2" y="25"/>
                    <a:pt x="1" y="25"/>
                  </a:cubicBezTo>
                  <a:cubicBezTo>
                    <a:pt x="1" y="25"/>
                    <a:pt x="1" y="25"/>
                    <a:pt x="1" y="25"/>
                  </a:cubicBezTo>
                  <a:cubicBezTo>
                    <a:pt x="1" y="25"/>
                    <a:pt x="1" y="26"/>
                    <a:pt x="1" y="27"/>
                  </a:cubicBezTo>
                  <a:cubicBezTo>
                    <a:pt x="1" y="27"/>
                    <a:pt x="1" y="28"/>
                    <a:pt x="1" y="28"/>
                  </a:cubicBezTo>
                  <a:cubicBezTo>
                    <a:pt x="0" y="28"/>
                    <a:pt x="0" y="28"/>
                    <a:pt x="0" y="28"/>
                  </a:cubicBezTo>
                  <a:cubicBezTo>
                    <a:pt x="10" y="36"/>
                    <a:pt x="10" y="36"/>
                    <a:pt x="10" y="36"/>
                  </a:cubicBezTo>
                  <a:cubicBezTo>
                    <a:pt x="10" y="36"/>
                    <a:pt x="10" y="36"/>
                    <a:pt x="10" y="36"/>
                  </a:cubicBezTo>
                  <a:cubicBezTo>
                    <a:pt x="25" y="47"/>
                    <a:pt x="25" y="47"/>
                    <a:pt x="25" y="47"/>
                  </a:cubicBezTo>
                  <a:cubicBezTo>
                    <a:pt x="25" y="47"/>
                    <a:pt x="25" y="48"/>
                    <a:pt x="25" y="48"/>
                  </a:cubicBezTo>
                  <a:cubicBezTo>
                    <a:pt x="25" y="48"/>
                    <a:pt x="25" y="48"/>
                    <a:pt x="25" y="48"/>
                  </a:cubicBezTo>
                  <a:cubicBezTo>
                    <a:pt x="26" y="49"/>
                    <a:pt x="26" y="49"/>
                    <a:pt x="26" y="49"/>
                  </a:cubicBezTo>
                  <a:cubicBezTo>
                    <a:pt x="27" y="49"/>
                    <a:pt x="27" y="49"/>
                    <a:pt x="27" y="49"/>
                  </a:cubicBezTo>
                  <a:cubicBezTo>
                    <a:pt x="27" y="50"/>
                    <a:pt x="27" y="50"/>
                    <a:pt x="28" y="50"/>
                  </a:cubicBezTo>
                  <a:cubicBezTo>
                    <a:pt x="28" y="51"/>
                    <a:pt x="28" y="50"/>
                    <a:pt x="28" y="50"/>
                  </a:cubicBezTo>
                  <a:cubicBezTo>
                    <a:pt x="29" y="50"/>
                    <a:pt x="29" y="50"/>
                    <a:pt x="29" y="51"/>
                  </a:cubicBezTo>
                  <a:cubicBezTo>
                    <a:pt x="30" y="51"/>
                    <a:pt x="30" y="52"/>
                    <a:pt x="30" y="52"/>
                  </a:cubicBezTo>
                  <a:cubicBezTo>
                    <a:pt x="30" y="52"/>
                    <a:pt x="29" y="53"/>
                    <a:pt x="30" y="53"/>
                  </a:cubicBezTo>
                  <a:cubicBezTo>
                    <a:pt x="30" y="53"/>
                    <a:pt x="30" y="53"/>
                    <a:pt x="30" y="53"/>
                  </a:cubicBezTo>
                  <a:cubicBezTo>
                    <a:pt x="31" y="53"/>
                    <a:pt x="31" y="53"/>
                    <a:pt x="32" y="53"/>
                  </a:cubicBezTo>
                  <a:cubicBezTo>
                    <a:pt x="31" y="53"/>
                    <a:pt x="31" y="53"/>
                    <a:pt x="31" y="53"/>
                  </a:cubicBezTo>
                  <a:cubicBezTo>
                    <a:pt x="32" y="53"/>
                    <a:pt x="33" y="52"/>
                    <a:pt x="34" y="52"/>
                  </a:cubicBezTo>
                  <a:cubicBezTo>
                    <a:pt x="35" y="52"/>
                    <a:pt x="35" y="52"/>
                    <a:pt x="36" y="52"/>
                  </a:cubicBezTo>
                  <a:cubicBezTo>
                    <a:pt x="36" y="52"/>
                    <a:pt x="36" y="51"/>
                    <a:pt x="37" y="51"/>
                  </a:cubicBezTo>
                  <a:cubicBezTo>
                    <a:pt x="37" y="51"/>
                    <a:pt x="38" y="50"/>
                    <a:pt x="39" y="50"/>
                  </a:cubicBezTo>
                  <a:cubicBezTo>
                    <a:pt x="39" y="49"/>
                    <a:pt x="40" y="49"/>
                    <a:pt x="40" y="48"/>
                  </a:cubicBezTo>
                  <a:cubicBezTo>
                    <a:pt x="41" y="48"/>
                    <a:pt x="42" y="47"/>
                    <a:pt x="43" y="47"/>
                  </a:cubicBezTo>
                  <a:cubicBezTo>
                    <a:pt x="43" y="46"/>
                    <a:pt x="43" y="45"/>
                    <a:pt x="44" y="4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2" name="Freeform 103"/>
            <p:cNvSpPr>
              <a:spLocks/>
            </p:cNvSpPr>
            <p:nvPr/>
          </p:nvSpPr>
          <p:spPr bwMode="auto">
            <a:xfrm>
              <a:off x="4852989" y="2103439"/>
              <a:ext cx="301625" cy="312738"/>
            </a:xfrm>
            <a:custGeom>
              <a:avLst/>
              <a:gdLst>
                <a:gd name="T0" fmla="*/ 23 w 28"/>
                <a:gd name="T1" fmla="*/ 29 h 29"/>
                <a:gd name="T2" fmla="*/ 24 w 28"/>
                <a:gd name="T3" fmla="*/ 27 h 29"/>
                <a:gd name="T4" fmla="*/ 25 w 28"/>
                <a:gd name="T5" fmla="*/ 27 h 29"/>
                <a:gd name="T6" fmla="*/ 27 w 28"/>
                <a:gd name="T7" fmla="*/ 25 h 29"/>
                <a:gd name="T8" fmla="*/ 28 w 28"/>
                <a:gd name="T9" fmla="*/ 24 h 29"/>
                <a:gd name="T10" fmla="*/ 28 w 28"/>
                <a:gd name="T11" fmla="*/ 23 h 29"/>
                <a:gd name="T12" fmla="*/ 27 w 28"/>
                <a:gd name="T13" fmla="*/ 21 h 29"/>
                <a:gd name="T14" fmla="*/ 26 w 28"/>
                <a:gd name="T15" fmla="*/ 18 h 29"/>
                <a:gd name="T16" fmla="*/ 25 w 28"/>
                <a:gd name="T17" fmla="*/ 16 h 29"/>
                <a:gd name="T18" fmla="*/ 24 w 28"/>
                <a:gd name="T19" fmla="*/ 15 h 29"/>
                <a:gd name="T20" fmla="*/ 23 w 28"/>
                <a:gd name="T21" fmla="*/ 13 h 29"/>
                <a:gd name="T22" fmla="*/ 22 w 28"/>
                <a:gd name="T23" fmla="*/ 11 h 29"/>
                <a:gd name="T24" fmla="*/ 21 w 28"/>
                <a:gd name="T25" fmla="*/ 9 h 29"/>
                <a:gd name="T26" fmla="*/ 19 w 28"/>
                <a:gd name="T27" fmla="*/ 7 h 29"/>
                <a:gd name="T28" fmla="*/ 19 w 28"/>
                <a:gd name="T29" fmla="*/ 5 h 29"/>
                <a:gd name="T30" fmla="*/ 20 w 28"/>
                <a:gd name="T31" fmla="*/ 7 h 29"/>
                <a:gd name="T32" fmla="*/ 22 w 28"/>
                <a:gd name="T33" fmla="*/ 10 h 29"/>
                <a:gd name="T34" fmla="*/ 24 w 28"/>
                <a:gd name="T35" fmla="*/ 10 h 29"/>
                <a:gd name="T36" fmla="*/ 24 w 28"/>
                <a:gd name="T37" fmla="*/ 8 h 29"/>
                <a:gd name="T38" fmla="*/ 25 w 28"/>
                <a:gd name="T39" fmla="*/ 6 h 29"/>
                <a:gd name="T40" fmla="*/ 25 w 28"/>
                <a:gd name="T41" fmla="*/ 5 h 29"/>
                <a:gd name="T42" fmla="*/ 24 w 28"/>
                <a:gd name="T43" fmla="*/ 3 h 29"/>
                <a:gd name="T44" fmla="*/ 23 w 28"/>
                <a:gd name="T45" fmla="*/ 1 h 29"/>
                <a:gd name="T46" fmla="*/ 22 w 28"/>
                <a:gd name="T47" fmla="*/ 1 h 29"/>
                <a:gd name="T48" fmla="*/ 19 w 28"/>
                <a:gd name="T49" fmla="*/ 1 h 29"/>
                <a:gd name="T50" fmla="*/ 16 w 28"/>
                <a:gd name="T51" fmla="*/ 0 h 29"/>
                <a:gd name="T52" fmla="*/ 14 w 28"/>
                <a:gd name="T53" fmla="*/ 0 h 29"/>
                <a:gd name="T54" fmla="*/ 12 w 28"/>
                <a:gd name="T55" fmla="*/ 2 h 29"/>
                <a:gd name="T56" fmla="*/ 8 w 28"/>
                <a:gd name="T57" fmla="*/ 2 h 29"/>
                <a:gd name="T58" fmla="*/ 6 w 28"/>
                <a:gd name="T59" fmla="*/ 1 h 29"/>
                <a:gd name="T60" fmla="*/ 3 w 28"/>
                <a:gd name="T61" fmla="*/ 0 h 29"/>
                <a:gd name="T62" fmla="*/ 2 w 28"/>
                <a:gd name="T63" fmla="*/ 1 h 29"/>
                <a:gd name="T64" fmla="*/ 1 w 28"/>
                <a:gd name="T65" fmla="*/ 0 h 29"/>
                <a:gd name="T66" fmla="*/ 0 w 28"/>
                <a:gd name="T67" fmla="*/ 1 h 29"/>
                <a:gd name="T68" fmla="*/ 1 w 28"/>
                <a:gd name="T69" fmla="*/ 5 h 29"/>
                <a:gd name="T70" fmla="*/ 2 w 28"/>
                <a:gd name="T71" fmla="*/ 27 h 29"/>
                <a:gd name="T72" fmla="*/ 22 w 28"/>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23" y="28"/>
                  </a:moveTo>
                  <a:cubicBezTo>
                    <a:pt x="23" y="29"/>
                    <a:pt x="23" y="29"/>
                    <a:pt x="23" y="29"/>
                  </a:cubicBezTo>
                  <a:cubicBezTo>
                    <a:pt x="23" y="29"/>
                    <a:pt x="23" y="29"/>
                    <a:pt x="24" y="29"/>
                  </a:cubicBezTo>
                  <a:cubicBezTo>
                    <a:pt x="24" y="28"/>
                    <a:pt x="24" y="28"/>
                    <a:pt x="24" y="27"/>
                  </a:cubicBezTo>
                  <a:cubicBezTo>
                    <a:pt x="25" y="27"/>
                    <a:pt x="25" y="27"/>
                    <a:pt x="25" y="27"/>
                  </a:cubicBezTo>
                  <a:cubicBezTo>
                    <a:pt x="25" y="27"/>
                    <a:pt x="25" y="27"/>
                    <a:pt x="25" y="27"/>
                  </a:cubicBezTo>
                  <a:cubicBezTo>
                    <a:pt x="26" y="26"/>
                    <a:pt x="25" y="26"/>
                    <a:pt x="26" y="26"/>
                  </a:cubicBezTo>
                  <a:cubicBezTo>
                    <a:pt x="26" y="25"/>
                    <a:pt x="26" y="25"/>
                    <a:pt x="27" y="25"/>
                  </a:cubicBezTo>
                  <a:cubicBezTo>
                    <a:pt x="27" y="25"/>
                    <a:pt x="27" y="25"/>
                    <a:pt x="27" y="25"/>
                  </a:cubicBezTo>
                  <a:cubicBezTo>
                    <a:pt x="28" y="25"/>
                    <a:pt x="28" y="25"/>
                    <a:pt x="28" y="24"/>
                  </a:cubicBezTo>
                  <a:cubicBezTo>
                    <a:pt x="28" y="24"/>
                    <a:pt x="28" y="24"/>
                    <a:pt x="28" y="24"/>
                  </a:cubicBezTo>
                  <a:cubicBezTo>
                    <a:pt x="28" y="24"/>
                    <a:pt x="28" y="24"/>
                    <a:pt x="28" y="23"/>
                  </a:cubicBezTo>
                  <a:cubicBezTo>
                    <a:pt x="28" y="22"/>
                    <a:pt x="28" y="22"/>
                    <a:pt x="28" y="21"/>
                  </a:cubicBezTo>
                  <a:cubicBezTo>
                    <a:pt x="28" y="21"/>
                    <a:pt x="27" y="21"/>
                    <a:pt x="27" y="21"/>
                  </a:cubicBezTo>
                  <a:cubicBezTo>
                    <a:pt x="27" y="20"/>
                    <a:pt x="27" y="20"/>
                    <a:pt x="27" y="19"/>
                  </a:cubicBezTo>
                  <a:cubicBezTo>
                    <a:pt x="27" y="19"/>
                    <a:pt x="26" y="19"/>
                    <a:pt x="26" y="18"/>
                  </a:cubicBezTo>
                  <a:cubicBezTo>
                    <a:pt x="26" y="18"/>
                    <a:pt x="26" y="18"/>
                    <a:pt x="26" y="17"/>
                  </a:cubicBezTo>
                  <a:cubicBezTo>
                    <a:pt x="25" y="17"/>
                    <a:pt x="25" y="17"/>
                    <a:pt x="25" y="16"/>
                  </a:cubicBezTo>
                  <a:cubicBezTo>
                    <a:pt x="25" y="16"/>
                    <a:pt x="25" y="16"/>
                    <a:pt x="25" y="16"/>
                  </a:cubicBezTo>
                  <a:cubicBezTo>
                    <a:pt x="24" y="15"/>
                    <a:pt x="24" y="15"/>
                    <a:pt x="24" y="15"/>
                  </a:cubicBezTo>
                  <a:cubicBezTo>
                    <a:pt x="24" y="14"/>
                    <a:pt x="23" y="14"/>
                    <a:pt x="23" y="14"/>
                  </a:cubicBezTo>
                  <a:cubicBezTo>
                    <a:pt x="23" y="13"/>
                    <a:pt x="23" y="13"/>
                    <a:pt x="23" y="13"/>
                  </a:cubicBezTo>
                  <a:cubicBezTo>
                    <a:pt x="23" y="12"/>
                    <a:pt x="23" y="12"/>
                    <a:pt x="23" y="12"/>
                  </a:cubicBezTo>
                  <a:cubicBezTo>
                    <a:pt x="23" y="11"/>
                    <a:pt x="22" y="11"/>
                    <a:pt x="22" y="11"/>
                  </a:cubicBezTo>
                  <a:cubicBezTo>
                    <a:pt x="22" y="11"/>
                    <a:pt x="22" y="11"/>
                    <a:pt x="21" y="10"/>
                  </a:cubicBezTo>
                  <a:cubicBezTo>
                    <a:pt x="21" y="10"/>
                    <a:pt x="21" y="10"/>
                    <a:pt x="21" y="9"/>
                  </a:cubicBezTo>
                  <a:cubicBezTo>
                    <a:pt x="20" y="9"/>
                    <a:pt x="20" y="8"/>
                    <a:pt x="20" y="8"/>
                  </a:cubicBezTo>
                  <a:cubicBezTo>
                    <a:pt x="20" y="7"/>
                    <a:pt x="19" y="7"/>
                    <a:pt x="19" y="7"/>
                  </a:cubicBezTo>
                  <a:cubicBezTo>
                    <a:pt x="19" y="6"/>
                    <a:pt x="19" y="6"/>
                    <a:pt x="19" y="5"/>
                  </a:cubicBezTo>
                  <a:cubicBezTo>
                    <a:pt x="19" y="5"/>
                    <a:pt x="19" y="5"/>
                    <a:pt x="19" y="5"/>
                  </a:cubicBezTo>
                  <a:cubicBezTo>
                    <a:pt x="20" y="5"/>
                    <a:pt x="20" y="5"/>
                    <a:pt x="20" y="6"/>
                  </a:cubicBezTo>
                  <a:cubicBezTo>
                    <a:pt x="20" y="6"/>
                    <a:pt x="20" y="7"/>
                    <a:pt x="20" y="7"/>
                  </a:cubicBezTo>
                  <a:cubicBezTo>
                    <a:pt x="21" y="8"/>
                    <a:pt x="21" y="8"/>
                    <a:pt x="21" y="9"/>
                  </a:cubicBezTo>
                  <a:cubicBezTo>
                    <a:pt x="22" y="9"/>
                    <a:pt x="22" y="9"/>
                    <a:pt x="22" y="10"/>
                  </a:cubicBezTo>
                  <a:cubicBezTo>
                    <a:pt x="23" y="10"/>
                    <a:pt x="22" y="11"/>
                    <a:pt x="23" y="11"/>
                  </a:cubicBezTo>
                  <a:cubicBezTo>
                    <a:pt x="23" y="11"/>
                    <a:pt x="23" y="11"/>
                    <a:pt x="24" y="10"/>
                  </a:cubicBezTo>
                  <a:cubicBezTo>
                    <a:pt x="24" y="10"/>
                    <a:pt x="24" y="10"/>
                    <a:pt x="24" y="9"/>
                  </a:cubicBezTo>
                  <a:cubicBezTo>
                    <a:pt x="24" y="9"/>
                    <a:pt x="24" y="9"/>
                    <a:pt x="24" y="8"/>
                  </a:cubicBezTo>
                  <a:cubicBezTo>
                    <a:pt x="24" y="8"/>
                    <a:pt x="24" y="8"/>
                    <a:pt x="25" y="7"/>
                  </a:cubicBezTo>
                  <a:cubicBezTo>
                    <a:pt x="25" y="7"/>
                    <a:pt x="24" y="6"/>
                    <a:pt x="25" y="6"/>
                  </a:cubicBezTo>
                  <a:cubicBezTo>
                    <a:pt x="25" y="6"/>
                    <a:pt x="25" y="6"/>
                    <a:pt x="25" y="6"/>
                  </a:cubicBezTo>
                  <a:cubicBezTo>
                    <a:pt x="25" y="6"/>
                    <a:pt x="25" y="5"/>
                    <a:pt x="25" y="5"/>
                  </a:cubicBezTo>
                  <a:cubicBezTo>
                    <a:pt x="25" y="5"/>
                    <a:pt x="25" y="4"/>
                    <a:pt x="25" y="4"/>
                  </a:cubicBezTo>
                  <a:cubicBezTo>
                    <a:pt x="25" y="4"/>
                    <a:pt x="24" y="4"/>
                    <a:pt x="24" y="3"/>
                  </a:cubicBezTo>
                  <a:cubicBezTo>
                    <a:pt x="24" y="3"/>
                    <a:pt x="24" y="3"/>
                    <a:pt x="24" y="2"/>
                  </a:cubicBezTo>
                  <a:cubicBezTo>
                    <a:pt x="24" y="2"/>
                    <a:pt x="24" y="2"/>
                    <a:pt x="23" y="1"/>
                  </a:cubicBezTo>
                  <a:cubicBezTo>
                    <a:pt x="23" y="1"/>
                    <a:pt x="23" y="1"/>
                    <a:pt x="23" y="1"/>
                  </a:cubicBezTo>
                  <a:cubicBezTo>
                    <a:pt x="22" y="1"/>
                    <a:pt x="22" y="1"/>
                    <a:pt x="22" y="1"/>
                  </a:cubicBezTo>
                  <a:cubicBezTo>
                    <a:pt x="22" y="1"/>
                    <a:pt x="22" y="1"/>
                    <a:pt x="21" y="1"/>
                  </a:cubicBezTo>
                  <a:cubicBezTo>
                    <a:pt x="20" y="1"/>
                    <a:pt x="20" y="1"/>
                    <a:pt x="19" y="1"/>
                  </a:cubicBezTo>
                  <a:cubicBezTo>
                    <a:pt x="19" y="1"/>
                    <a:pt x="18" y="1"/>
                    <a:pt x="18" y="1"/>
                  </a:cubicBezTo>
                  <a:cubicBezTo>
                    <a:pt x="17" y="0"/>
                    <a:pt x="17" y="0"/>
                    <a:pt x="16" y="0"/>
                  </a:cubicBezTo>
                  <a:cubicBezTo>
                    <a:pt x="15" y="0"/>
                    <a:pt x="15" y="0"/>
                    <a:pt x="14" y="0"/>
                  </a:cubicBezTo>
                  <a:cubicBezTo>
                    <a:pt x="14" y="0"/>
                    <a:pt x="14" y="0"/>
                    <a:pt x="14" y="0"/>
                  </a:cubicBezTo>
                  <a:cubicBezTo>
                    <a:pt x="13" y="1"/>
                    <a:pt x="13" y="1"/>
                    <a:pt x="13" y="1"/>
                  </a:cubicBezTo>
                  <a:cubicBezTo>
                    <a:pt x="12" y="1"/>
                    <a:pt x="12" y="2"/>
                    <a:pt x="12" y="2"/>
                  </a:cubicBezTo>
                  <a:cubicBezTo>
                    <a:pt x="11" y="2"/>
                    <a:pt x="11" y="2"/>
                    <a:pt x="10" y="2"/>
                  </a:cubicBezTo>
                  <a:cubicBezTo>
                    <a:pt x="10" y="2"/>
                    <a:pt x="9" y="2"/>
                    <a:pt x="8" y="2"/>
                  </a:cubicBezTo>
                  <a:cubicBezTo>
                    <a:pt x="8" y="1"/>
                    <a:pt x="7" y="2"/>
                    <a:pt x="7" y="1"/>
                  </a:cubicBezTo>
                  <a:cubicBezTo>
                    <a:pt x="6" y="1"/>
                    <a:pt x="6" y="1"/>
                    <a:pt x="6" y="1"/>
                  </a:cubicBezTo>
                  <a:cubicBezTo>
                    <a:pt x="5" y="0"/>
                    <a:pt x="5" y="0"/>
                    <a:pt x="5" y="0"/>
                  </a:cubicBezTo>
                  <a:cubicBezTo>
                    <a:pt x="4" y="0"/>
                    <a:pt x="4" y="0"/>
                    <a:pt x="3" y="0"/>
                  </a:cubicBezTo>
                  <a:cubicBezTo>
                    <a:pt x="3" y="0"/>
                    <a:pt x="3" y="0"/>
                    <a:pt x="2" y="0"/>
                  </a:cubicBezTo>
                  <a:cubicBezTo>
                    <a:pt x="2" y="0"/>
                    <a:pt x="2" y="0"/>
                    <a:pt x="2" y="1"/>
                  </a:cubicBezTo>
                  <a:cubicBezTo>
                    <a:pt x="1" y="1"/>
                    <a:pt x="1" y="0"/>
                    <a:pt x="1" y="0"/>
                  </a:cubicBezTo>
                  <a:cubicBezTo>
                    <a:pt x="1" y="0"/>
                    <a:pt x="1" y="0"/>
                    <a:pt x="1" y="0"/>
                  </a:cubicBezTo>
                  <a:cubicBezTo>
                    <a:pt x="1" y="0"/>
                    <a:pt x="0" y="0"/>
                    <a:pt x="0" y="0"/>
                  </a:cubicBezTo>
                  <a:cubicBezTo>
                    <a:pt x="0" y="1"/>
                    <a:pt x="0" y="1"/>
                    <a:pt x="0" y="1"/>
                  </a:cubicBezTo>
                  <a:cubicBezTo>
                    <a:pt x="0" y="2"/>
                    <a:pt x="0" y="2"/>
                    <a:pt x="0" y="2"/>
                  </a:cubicBezTo>
                  <a:cubicBezTo>
                    <a:pt x="0" y="3"/>
                    <a:pt x="1" y="4"/>
                    <a:pt x="1" y="5"/>
                  </a:cubicBezTo>
                  <a:cubicBezTo>
                    <a:pt x="1" y="6"/>
                    <a:pt x="1" y="6"/>
                    <a:pt x="1" y="6"/>
                  </a:cubicBezTo>
                  <a:cubicBezTo>
                    <a:pt x="2" y="27"/>
                    <a:pt x="2" y="27"/>
                    <a:pt x="2" y="27"/>
                  </a:cubicBezTo>
                  <a:cubicBezTo>
                    <a:pt x="2" y="28"/>
                    <a:pt x="2" y="28"/>
                    <a:pt x="2" y="28"/>
                  </a:cubicBezTo>
                  <a:cubicBezTo>
                    <a:pt x="22" y="28"/>
                    <a:pt x="22" y="28"/>
                    <a:pt x="22" y="28"/>
                  </a:cubicBezTo>
                  <a:cubicBezTo>
                    <a:pt x="22" y="28"/>
                    <a:pt x="23" y="28"/>
                    <a:pt x="23" y="2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3" name="Freeform 104"/>
            <p:cNvSpPr>
              <a:spLocks/>
            </p:cNvSpPr>
            <p:nvPr/>
          </p:nvSpPr>
          <p:spPr bwMode="auto">
            <a:xfrm>
              <a:off x="5554664" y="2265364"/>
              <a:ext cx="150813" cy="119063"/>
            </a:xfrm>
            <a:custGeom>
              <a:avLst/>
              <a:gdLst>
                <a:gd name="T0" fmla="*/ 13 w 14"/>
                <a:gd name="T1" fmla="*/ 2 h 11"/>
                <a:gd name="T2" fmla="*/ 14 w 14"/>
                <a:gd name="T3" fmla="*/ 1 h 11"/>
                <a:gd name="T4" fmla="*/ 14 w 14"/>
                <a:gd name="T5" fmla="*/ 1 h 11"/>
                <a:gd name="T6" fmla="*/ 13 w 14"/>
                <a:gd name="T7" fmla="*/ 0 h 11"/>
                <a:gd name="T8" fmla="*/ 13 w 14"/>
                <a:gd name="T9" fmla="*/ 1 h 11"/>
                <a:gd name="T10" fmla="*/ 12 w 14"/>
                <a:gd name="T11" fmla="*/ 1 h 11"/>
                <a:gd name="T12" fmla="*/ 12 w 14"/>
                <a:gd name="T13" fmla="*/ 2 h 11"/>
                <a:gd name="T14" fmla="*/ 11 w 14"/>
                <a:gd name="T15" fmla="*/ 3 h 11"/>
                <a:gd name="T16" fmla="*/ 10 w 14"/>
                <a:gd name="T17" fmla="*/ 4 h 11"/>
                <a:gd name="T18" fmla="*/ 10 w 14"/>
                <a:gd name="T19" fmla="*/ 5 h 11"/>
                <a:gd name="T20" fmla="*/ 10 w 14"/>
                <a:gd name="T21" fmla="*/ 6 h 11"/>
                <a:gd name="T22" fmla="*/ 9 w 14"/>
                <a:gd name="T23" fmla="*/ 6 h 11"/>
                <a:gd name="T24" fmla="*/ 8 w 14"/>
                <a:gd name="T25" fmla="*/ 7 h 11"/>
                <a:gd name="T26" fmla="*/ 7 w 14"/>
                <a:gd name="T27" fmla="*/ 7 h 11"/>
                <a:gd name="T28" fmla="*/ 6 w 14"/>
                <a:gd name="T29" fmla="*/ 7 h 11"/>
                <a:gd name="T30" fmla="*/ 5 w 14"/>
                <a:gd name="T31" fmla="*/ 6 h 11"/>
                <a:gd name="T32" fmla="*/ 4 w 14"/>
                <a:gd name="T33" fmla="*/ 7 h 11"/>
                <a:gd name="T34" fmla="*/ 4 w 14"/>
                <a:gd name="T35" fmla="*/ 7 h 11"/>
                <a:gd name="T36" fmla="*/ 3 w 14"/>
                <a:gd name="T37" fmla="*/ 6 h 11"/>
                <a:gd name="T38" fmla="*/ 2 w 14"/>
                <a:gd name="T39" fmla="*/ 6 h 11"/>
                <a:gd name="T40" fmla="*/ 2 w 14"/>
                <a:gd name="T41" fmla="*/ 5 h 11"/>
                <a:gd name="T42" fmla="*/ 2 w 14"/>
                <a:gd name="T43" fmla="*/ 5 h 11"/>
                <a:gd name="T44" fmla="*/ 0 w 14"/>
                <a:gd name="T45" fmla="*/ 4 h 11"/>
                <a:gd name="T46" fmla="*/ 0 w 14"/>
                <a:gd name="T47" fmla="*/ 4 h 11"/>
                <a:gd name="T48" fmla="*/ 0 w 14"/>
                <a:gd name="T49" fmla="*/ 5 h 11"/>
                <a:gd name="T50" fmla="*/ 1 w 14"/>
                <a:gd name="T51" fmla="*/ 6 h 11"/>
                <a:gd name="T52" fmla="*/ 2 w 14"/>
                <a:gd name="T53" fmla="*/ 8 h 11"/>
                <a:gd name="T54" fmla="*/ 3 w 14"/>
                <a:gd name="T55" fmla="*/ 8 h 11"/>
                <a:gd name="T56" fmla="*/ 4 w 14"/>
                <a:gd name="T57" fmla="*/ 9 h 11"/>
                <a:gd name="T58" fmla="*/ 5 w 14"/>
                <a:gd name="T59" fmla="*/ 9 h 11"/>
                <a:gd name="T60" fmla="*/ 7 w 14"/>
                <a:gd name="T61" fmla="*/ 9 h 11"/>
                <a:gd name="T62" fmla="*/ 9 w 14"/>
                <a:gd name="T63" fmla="*/ 10 h 11"/>
                <a:gd name="T64" fmla="*/ 11 w 14"/>
                <a:gd name="T65" fmla="*/ 11 h 11"/>
                <a:gd name="T66" fmla="*/ 11 w 14"/>
                <a:gd name="T67" fmla="*/ 10 h 11"/>
                <a:gd name="T68" fmla="*/ 11 w 14"/>
                <a:gd name="T69" fmla="*/ 8 h 11"/>
                <a:gd name="T70" fmla="*/ 12 w 14"/>
                <a:gd name="T71" fmla="*/ 6 h 11"/>
                <a:gd name="T72" fmla="*/ 12 w 14"/>
                <a:gd name="T73" fmla="*/ 4 h 11"/>
                <a:gd name="T74" fmla="*/ 13 w 14"/>
                <a:gd name="T75" fmla="*/ 3 h 11"/>
                <a:gd name="T76" fmla="*/ 14 w 14"/>
                <a:gd name="T77" fmla="*/ 3 h 11"/>
                <a:gd name="T78" fmla="*/ 14 w 14"/>
                <a:gd name="T79" fmla="*/ 2 h 11"/>
                <a:gd name="T80" fmla="*/ 13 w 14"/>
                <a:gd name="T8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1">
                  <a:moveTo>
                    <a:pt x="13" y="2"/>
                  </a:moveTo>
                  <a:cubicBezTo>
                    <a:pt x="13" y="1"/>
                    <a:pt x="14" y="1"/>
                    <a:pt x="14" y="1"/>
                  </a:cubicBezTo>
                  <a:cubicBezTo>
                    <a:pt x="14" y="1"/>
                    <a:pt x="14" y="1"/>
                    <a:pt x="14" y="1"/>
                  </a:cubicBezTo>
                  <a:cubicBezTo>
                    <a:pt x="14" y="0"/>
                    <a:pt x="14" y="0"/>
                    <a:pt x="13" y="0"/>
                  </a:cubicBezTo>
                  <a:cubicBezTo>
                    <a:pt x="13" y="0"/>
                    <a:pt x="13" y="0"/>
                    <a:pt x="13" y="1"/>
                  </a:cubicBezTo>
                  <a:cubicBezTo>
                    <a:pt x="13" y="1"/>
                    <a:pt x="13" y="1"/>
                    <a:pt x="12" y="1"/>
                  </a:cubicBezTo>
                  <a:cubicBezTo>
                    <a:pt x="12" y="2"/>
                    <a:pt x="12" y="2"/>
                    <a:pt x="12" y="2"/>
                  </a:cubicBezTo>
                  <a:cubicBezTo>
                    <a:pt x="11" y="3"/>
                    <a:pt x="11" y="3"/>
                    <a:pt x="11" y="3"/>
                  </a:cubicBezTo>
                  <a:cubicBezTo>
                    <a:pt x="11" y="4"/>
                    <a:pt x="11" y="4"/>
                    <a:pt x="10" y="4"/>
                  </a:cubicBezTo>
                  <a:cubicBezTo>
                    <a:pt x="10" y="4"/>
                    <a:pt x="10" y="5"/>
                    <a:pt x="10" y="5"/>
                  </a:cubicBezTo>
                  <a:cubicBezTo>
                    <a:pt x="10" y="5"/>
                    <a:pt x="10" y="5"/>
                    <a:pt x="10" y="6"/>
                  </a:cubicBezTo>
                  <a:cubicBezTo>
                    <a:pt x="9" y="6"/>
                    <a:pt x="9" y="6"/>
                    <a:pt x="9" y="6"/>
                  </a:cubicBezTo>
                  <a:cubicBezTo>
                    <a:pt x="8" y="6"/>
                    <a:pt x="8" y="6"/>
                    <a:pt x="8" y="7"/>
                  </a:cubicBezTo>
                  <a:cubicBezTo>
                    <a:pt x="7" y="7"/>
                    <a:pt x="7" y="7"/>
                    <a:pt x="7" y="7"/>
                  </a:cubicBezTo>
                  <a:cubicBezTo>
                    <a:pt x="6" y="7"/>
                    <a:pt x="6" y="7"/>
                    <a:pt x="6" y="7"/>
                  </a:cubicBezTo>
                  <a:cubicBezTo>
                    <a:pt x="6" y="6"/>
                    <a:pt x="5" y="6"/>
                    <a:pt x="5" y="6"/>
                  </a:cubicBezTo>
                  <a:cubicBezTo>
                    <a:pt x="5" y="6"/>
                    <a:pt x="5" y="7"/>
                    <a:pt x="4" y="7"/>
                  </a:cubicBezTo>
                  <a:cubicBezTo>
                    <a:pt x="4" y="7"/>
                    <a:pt x="4" y="7"/>
                    <a:pt x="4" y="7"/>
                  </a:cubicBezTo>
                  <a:cubicBezTo>
                    <a:pt x="3" y="7"/>
                    <a:pt x="3" y="6"/>
                    <a:pt x="3" y="6"/>
                  </a:cubicBezTo>
                  <a:cubicBezTo>
                    <a:pt x="2" y="6"/>
                    <a:pt x="2" y="6"/>
                    <a:pt x="2" y="6"/>
                  </a:cubicBezTo>
                  <a:cubicBezTo>
                    <a:pt x="2" y="5"/>
                    <a:pt x="2" y="5"/>
                    <a:pt x="2" y="5"/>
                  </a:cubicBezTo>
                  <a:cubicBezTo>
                    <a:pt x="2" y="5"/>
                    <a:pt x="2" y="5"/>
                    <a:pt x="2" y="5"/>
                  </a:cubicBezTo>
                  <a:cubicBezTo>
                    <a:pt x="0" y="4"/>
                    <a:pt x="0" y="4"/>
                    <a:pt x="0" y="4"/>
                  </a:cubicBezTo>
                  <a:cubicBezTo>
                    <a:pt x="0" y="5"/>
                    <a:pt x="0" y="4"/>
                    <a:pt x="0" y="4"/>
                  </a:cubicBezTo>
                  <a:cubicBezTo>
                    <a:pt x="0" y="5"/>
                    <a:pt x="0" y="5"/>
                    <a:pt x="0" y="5"/>
                  </a:cubicBezTo>
                  <a:cubicBezTo>
                    <a:pt x="0" y="5"/>
                    <a:pt x="0" y="5"/>
                    <a:pt x="1" y="6"/>
                  </a:cubicBezTo>
                  <a:cubicBezTo>
                    <a:pt x="1" y="7"/>
                    <a:pt x="1" y="7"/>
                    <a:pt x="2" y="8"/>
                  </a:cubicBezTo>
                  <a:cubicBezTo>
                    <a:pt x="2" y="8"/>
                    <a:pt x="2" y="8"/>
                    <a:pt x="3" y="8"/>
                  </a:cubicBezTo>
                  <a:cubicBezTo>
                    <a:pt x="3" y="9"/>
                    <a:pt x="3" y="9"/>
                    <a:pt x="4" y="9"/>
                  </a:cubicBezTo>
                  <a:cubicBezTo>
                    <a:pt x="4" y="9"/>
                    <a:pt x="5" y="9"/>
                    <a:pt x="5" y="9"/>
                  </a:cubicBezTo>
                  <a:cubicBezTo>
                    <a:pt x="6" y="9"/>
                    <a:pt x="6" y="9"/>
                    <a:pt x="7" y="9"/>
                  </a:cubicBezTo>
                  <a:cubicBezTo>
                    <a:pt x="8" y="9"/>
                    <a:pt x="9" y="9"/>
                    <a:pt x="9" y="10"/>
                  </a:cubicBezTo>
                  <a:cubicBezTo>
                    <a:pt x="10" y="10"/>
                    <a:pt x="10" y="10"/>
                    <a:pt x="11" y="11"/>
                  </a:cubicBezTo>
                  <a:cubicBezTo>
                    <a:pt x="11" y="10"/>
                    <a:pt x="11" y="10"/>
                    <a:pt x="11" y="10"/>
                  </a:cubicBezTo>
                  <a:cubicBezTo>
                    <a:pt x="11" y="10"/>
                    <a:pt x="11" y="9"/>
                    <a:pt x="11" y="8"/>
                  </a:cubicBezTo>
                  <a:cubicBezTo>
                    <a:pt x="12" y="8"/>
                    <a:pt x="12" y="7"/>
                    <a:pt x="12" y="6"/>
                  </a:cubicBezTo>
                  <a:cubicBezTo>
                    <a:pt x="12" y="6"/>
                    <a:pt x="12" y="5"/>
                    <a:pt x="12" y="4"/>
                  </a:cubicBezTo>
                  <a:cubicBezTo>
                    <a:pt x="13" y="4"/>
                    <a:pt x="13" y="4"/>
                    <a:pt x="13" y="3"/>
                  </a:cubicBezTo>
                  <a:cubicBezTo>
                    <a:pt x="14" y="3"/>
                    <a:pt x="14" y="3"/>
                    <a:pt x="14" y="3"/>
                  </a:cubicBezTo>
                  <a:cubicBezTo>
                    <a:pt x="14" y="2"/>
                    <a:pt x="14" y="2"/>
                    <a:pt x="14" y="2"/>
                  </a:cubicBezTo>
                  <a:cubicBezTo>
                    <a:pt x="13" y="2"/>
                    <a:pt x="13" y="2"/>
                    <a:pt x="1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4" name="Freeform 105"/>
            <p:cNvSpPr>
              <a:spLocks/>
            </p:cNvSpPr>
            <p:nvPr/>
          </p:nvSpPr>
          <p:spPr bwMode="auto">
            <a:xfrm>
              <a:off x="5813427" y="1930401"/>
              <a:ext cx="400050" cy="420688"/>
            </a:xfrm>
            <a:custGeom>
              <a:avLst/>
              <a:gdLst>
                <a:gd name="T0" fmla="*/ 15 w 37"/>
                <a:gd name="T1" fmla="*/ 35 h 39"/>
                <a:gd name="T2" fmla="*/ 18 w 37"/>
                <a:gd name="T3" fmla="*/ 37 h 39"/>
                <a:gd name="T4" fmla="*/ 20 w 37"/>
                <a:gd name="T5" fmla="*/ 39 h 39"/>
                <a:gd name="T6" fmla="*/ 22 w 37"/>
                <a:gd name="T7" fmla="*/ 37 h 39"/>
                <a:gd name="T8" fmla="*/ 25 w 37"/>
                <a:gd name="T9" fmla="*/ 36 h 39"/>
                <a:gd name="T10" fmla="*/ 26 w 37"/>
                <a:gd name="T11" fmla="*/ 35 h 39"/>
                <a:gd name="T12" fmla="*/ 24 w 37"/>
                <a:gd name="T13" fmla="*/ 32 h 39"/>
                <a:gd name="T14" fmla="*/ 23 w 37"/>
                <a:gd name="T15" fmla="*/ 30 h 39"/>
                <a:gd name="T16" fmla="*/ 22 w 37"/>
                <a:gd name="T17" fmla="*/ 28 h 39"/>
                <a:gd name="T18" fmla="*/ 24 w 37"/>
                <a:gd name="T19" fmla="*/ 26 h 39"/>
                <a:gd name="T20" fmla="*/ 25 w 37"/>
                <a:gd name="T21" fmla="*/ 27 h 39"/>
                <a:gd name="T22" fmla="*/ 27 w 37"/>
                <a:gd name="T23" fmla="*/ 26 h 39"/>
                <a:gd name="T24" fmla="*/ 29 w 37"/>
                <a:gd name="T25" fmla="*/ 23 h 39"/>
                <a:gd name="T26" fmla="*/ 31 w 37"/>
                <a:gd name="T27" fmla="*/ 20 h 39"/>
                <a:gd name="T28" fmla="*/ 31 w 37"/>
                <a:gd name="T29" fmla="*/ 19 h 39"/>
                <a:gd name="T30" fmla="*/ 32 w 37"/>
                <a:gd name="T31" fmla="*/ 17 h 39"/>
                <a:gd name="T32" fmla="*/ 33 w 37"/>
                <a:gd name="T33" fmla="*/ 15 h 39"/>
                <a:gd name="T34" fmla="*/ 32 w 37"/>
                <a:gd name="T35" fmla="*/ 13 h 39"/>
                <a:gd name="T36" fmla="*/ 30 w 37"/>
                <a:gd name="T37" fmla="*/ 10 h 39"/>
                <a:gd name="T38" fmla="*/ 32 w 37"/>
                <a:gd name="T39" fmla="*/ 7 h 39"/>
                <a:gd name="T40" fmla="*/ 35 w 37"/>
                <a:gd name="T41" fmla="*/ 6 h 39"/>
                <a:gd name="T42" fmla="*/ 37 w 37"/>
                <a:gd name="T43" fmla="*/ 5 h 39"/>
                <a:gd name="T44" fmla="*/ 33 w 37"/>
                <a:gd name="T45" fmla="*/ 4 h 39"/>
                <a:gd name="T46" fmla="*/ 31 w 37"/>
                <a:gd name="T47" fmla="*/ 1 h 39"/>
                <a:gd name="T48" fmla="*/ 29 w 37"/>
                <a:gd name="T49" fmla="*/ 0 h 39"/>
                <a:gd name="T50" fmla="*/ 26 w 37"/>
                <a:gd name="T51" fmla="*/ 1 h 39"/>
                <a:gd name="T52" fmla="*/ 22 w 37"/>
                <a:gd name="T53" fmla="*/ 3 h 39"/>
                <a:gd name="T54" fmla="*/ 24 w 37"/>
                <a:gd name="T55" fmla="*/ 9 h 39"/>
                <a:gd name="T56" fmla="*/ 20 w 37"/>
                <a:gd name="T57" fmla="*/ 12 h 39"/>
                <a:gd name="T58" fmla="*/ 19 w 37"/>
                <a:gd name="T59" fmla="*/ 16 h 39"/>
                <a:gd name="T60" fmla="*/ 17 w 37"/>
                <a:gd name="T61" fmla="*/ 15 h 39"/>
                <a:gd name="T62" fmla="*/ 14 w 37"/>
                <a:gd name="T63" fmla="*/ 17 h 39"/>
                <a:gd name="T64" fmla="*/ 13 w 37"/>
                <a:gd name="T65" fmla="*/ 19 h 39"/>
                <a:gd name="T66" fmla="*/ 11 w 37"/>
                <a:gd name="T67" fmla="*/ 22 h 39"/>
                <a:gd name="T68" fmla="*/ 7 w 37"/>
                <a:gd name="T69" fmla="*/ 22 h 39"/>
                <a:gd name="T70" fmla="*/ 2 w 37"/>
                <a:gd name="T71" fmla="*/ 21 h 39"/>
                <a:gd name="T72" fmla="*/ 1 w 37"/>
                <a:gd name="T73" fmla="*/ 22 h 39"/>
                <a:gd name="T74" fmla="*/ 3 w 37"/>
                <a:gd name="T75" fmla="*/ 25 h 39"/>
                <a:gd name="T76" fmla="*/ 6 w 37"/>
                <a:gd name="T77" fmla="*/ 26 h 39"/>
                <a:gd name="T78" fmla="*/ 7 w 37"/>
                <a:gd name="T79" fmla="*/ 29 h 39"/>
                <a:gd name="T80" fmla="*/ 4 w 37"/>
                <a:gd name="T81" fmla="*/ 32 h 39"/>
                <a:gd name="T82" fmla="*/ 4 w 37"/>
                <a:gd name="T83" fmla="*/ 35 h 39"/>
                <a:gd name="T84" fmla="*/ 8 w 37"/>
                <a:gd name="T85" fmla="*/ 34 h 39"/>
                <a:gd name="T86" fmla="*/ 12 w 37"/>
                <a:gd name="T87" fmla="*/ 34 h 39"/>
                <a:gd name="T88" fmla="*/ 15 w 37"/>
                <a:gd name="T8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39">
                  <a:moveTo>
                    <a:pt x="15" y="34"/>
                  </a:moveTo>
                  <a:cubicBezTo>
                    <a:pt x="15" y="34"/>
                    <a:pt x="15" y="34"/>
                    <a:pt x="16" y="34"/>
                  </a:cubicBezTo>
                  <a:cubicBezTo>
                    <a:pt x="16" y="34"/>
                    <a:pt x="15" y="35"/>
                    <a:pt x="15" y="35"/>
                  </a:cubicBezTo>
                  <a:cubicBezTo>
                    <a:pt x="15" y="35"/>
                    <a:pt x="16" y="36"/>
                    <a:pt x="16" y="36"/>
                  </a:cubicBezTo>
                  <a:cubicBezTo>
                    <a:pt x="16" y="36"/>
                    <a:pt x="17" y="36"/>
                    <a:pt x="17" y="36"/>
                  </a:cubicBezTo>
                  <a:cubicBezTo>
                    <a:pt x="17" y="36"/>
                    <a:pt x="17" y="37"/>
                    <a:pt x="18" y="37"/>
                  </a:cubicBezTo>
                  <a:cubicBezTo>
                    <a:pt x="18" y="38"/>
                    <a:pt x="18" y="38"/>
                    <a:pt x="18" y="38"/>
                  </a:cubicBezTo>
                  <a:cubicBezTo>
                    <a:pt x="19" y="39"/>
                    <a:pt x="19" y="39"/>
                    <a:pt x="19" y="39"/>
                  </a:cubicBezTo>
                  <a:cubicBezTo>
                    <a:pt x="20" y="39"/>
                    <a:pt x="20" y="39"/>
                    <a:pt x="20" y="39"/>
                  </a:cubicBezTo>
                  <a:cubicBezTo>
                    <a:pt x="20" y="38"/>
                    <a:pt x="21" y="38"/>
                    <a:pt x="21" y="38"/>
                  </a:cubicBezTo>
                  <a:cubicBezTo>
                    <a:pt x="21" y="37"/>
                    <a:pt x="21" y="37"/>
                    <a:pt x="22" y="37"/>
                  </a:cubicBezTo>
                  <a:cubicBezTo>
                    <a:pt x="22" y="37"/>
                    <a:pt x="22" y="37"/>
                    <a:pt x="22" y="37"/>
                  </a:cubicBezTo>
                  <a:cubicBezTo>
                    <a:pt x="23" y="37"/>
                    <a:pt x="23" y="37"/>
                    <a:pt x="23" y="37"/>
                  </a:cubicBezTo>
                  <a:cubicBezTo>
                    <a:pt x="24" y="37"/>
                    <a:pt x="24" y="37"/>
                    <a:pt x="24" y="37"/>
                  </a:cubicBezTo>
                  <a:cubicBezTo>
                    <a:pt x="25" y="37"/>
                    <a:pt x="25" y="36"/>
                    <a:pt x="25" y="36"/>
                  </a:cubicBezTo>
                  <a:cubicBezTo>
                    <a:pt x="26" y="36"/>
                    <a:pt x="26" y="37"/>
                    <a:pt x="26" y="37"/>
                  </a:cubicBezTo>
                  <a:cubicBezTo>
                    <a:pt x="26" y="37"/>
                    <a:pt x="27" y="37"/>
                    <a:pt x="27" y="36"/>
                  </a:cubicBezTo>
                  <a:cubicBezTo>
                    <a:pt x="27" y="36"/>
                    <a:pt x="27" y="36"/>
                    <a:pt x="26" y="35"/>
                  </a:cubicBezTo>
                  <a:cubicBezTo>
                    <a:pt x="26" y="35"/>
                    <a:pt x="26" y="35"/>
                    <a:pt x="26" y="34"/>
                  </a:cubicBezTo>
                  <a:cubicBezTo>
                    <a:pt x="26" y="34"/>
                    <a:pt x="26" y="33"/>
                    <a:pt x="25" y="33"/>
                  </a:cubicBezTo>
                  <a:cubicBezTo>
                    <a:pt x="25" y="33"/>
                    <a:pt x="25" y="33"/>
                    <a:pt x="24" y="32"/>
                  </a:cubicBezTo>
                  <a:cubicBezTo>
                    <a:pt x="24" y="32"/>
                    <a:pt x="24" y="32"/>
                    <a:pt x="24" y="32"/>
                  </a:cubicBezTo>
                  <a:cubicBezTo>
                    <a:pt x="24" y="31"/>
                    <a:pt x="24" y="31"/>
                    <a:pt x="24" y="31"/>
                  </a:cubicBezTo>
                  <a:cubicBezTo>
                    <a:pt x="24" y="30"/>
                    <a:pt x="24" y="30"/>
                    <a:pt x="23" y="30"/>
                  </a:cubicBezTo>
                  <a:cubicBezTo>
                    <a:pt x="23" y="30"/>
                    <a:pt x="23" y="31"/>
                    <a:pt x="22" y="31"/>
                  </a:cubicBezTo>
                  <a:cubicBezTo>
                    <a:pt x="22" y="30"/>
                    <a:pt x="22" y="30"/>
                    <a:pt x="22" y="29"/>
                  </a:cubicBezTo>
                  <a:cubicBezTo>
                    <a:pt x="22" y="29"/>
                    <a:pt x="22" y="28"/>
                    <a:pt x="22" y="28"/>
                  </a:cubicBezTo>
                  <a:cubicBezTo>
                    <a:pt x="23" y="28"/>
                    <a:pt x="23" y="28"/>
                    <a:pt x="23" y="28"/>
                  </a:cubicBezTo>
                  <a:cubicBezTo>
                    <a:pt x="24" y="27"/>
                    <a:pt x="23" y="27"/>
                    <a:pt x="23" y="27"/>
                  </a:cubicBezTo>
                  <a:cubicBezTo>
                    <a:pt x="23" y="26"/>
                    <a:pt x="23" y="26"/>
                    <a:pt x="24" y="26"/>
                  </a:cubicBezTo>
                  <a:cubicBezTo>
                    <a:pt x="24" y="26"/>
                    <a:pt x="24" y="26"/>
                    <a:pt x="24" y="26"/>
                  </a:cubicBezTo>
                  <a:cubicBezTo>
                    <a:pt x="24" y="26"/>
                    <a:pt x="24" y="27"/>
                    <a:pt x="24" y="27"/>
                  </a:cubicBezTo>
                  <a:cubicBezTo>
                    <a:pt x="24" y="27"/>
                    <a:pt x="25" y="27"/>
                    <a:pt x="25" y="27"/>
                  </a:cubicBezTo>
                  <a:cubicBezTo>
                    <a:pt x="25" y="27"/>
                    <a:pt x="25" y="27"/>
                    <a:pt x="26" y="26"/>
                  </a:cubicBezTo>
                  <a:cubicBezTo>
                    <a:pt x="26" y="26"/>
                    <a:pt x="26" y="26"/>
                    <a:pt x="27" y="26"/>
                  </a:cubicBezTo>
                  <a:cubicBezTo>
                    <a:pt x="27" y="26"/>
                    <a:pt x="27" y="26"/>
                    <a:pt x="27" y="26"/>
                  </a:cubicBezTo>
                  <a:cubicBezTo>
                    <a:pt x="28" y="26"/>
                    <a:pt x="28" y="25"/>
                    <a:pt x="28" y="25"/>
                  </a:cubicBezTo>
                  <a:cubicBezTo>
                    <a:pt x="28" y="25"/>
                    <a:pt x="28" y="24"/>
                    <a:pt x="28" y="24"/>
                  </a:cubicBezTo>
                  <a:cubicBezTo>
                    <a:pt x="29" y="23"/>
                    <a:pt x="29" y="23"/>
                    <a:pt x="29" y="23"/>
                  </a:cubicBezTo>
                  <a:cubicBezTo>
                    <a:pt x="30" y="23"/>
                    <a:pt x="30" y="23"/>
                    <a:pt x="30" y="22"/>
                  </a:cubicBezTo>
                  <a:cubicBezTo>
                    <a:pt x="30" y="22"/>
                    <a:pt x="30" y="22"/>
                    <a:pt x="30" y="21"/>
                  </a:cubicBezTo>
                  <a:cubicBezTo>
                    <a:pt x="30" y="21"/>
                    <a:pt x="30" y="20"/>
                    <a:pt x="31" y="20"/>
                  </a:cubicBezTo>
                  <a:cubicBezTo>
                    <a:pt x="31" y="20"/>
                    <a:pt x="31" y="20"/>
                    <a:pt x="31" y="20"/>
                  </a:cubicBezTo>
                  <a:cubicBezTo>
                    <a:pt x="32" y="20"/>
                    <a:pt x="32" y="20"/>
                    <a:pt x="31" y="19"/>
                  </a:cubicBezTo>
                  <a:cubicBezTo>
                    <a:pt x="31" y="19"/>
                    <a:pt x="31" y="19"/>
                    <a:pt x="31" y="19"/>
                  </a:cubicBezTo>
                  <a:cubicBezTo>
                    <a:pt x="32" y="19"/>
                    <a:pt x="32" y="19"/>
                    <a:pt x="32" y="18"/>
                  </a:cubicBezTo>
                  <a:cubicBezTo>
                    <a:pt x="32" y="18"/>
                    <a:pt x="32" y="18"/>
                    <a:pt x="32" y="18"/>
                  </a:cubicBezTo>
                  <a:cubicBezTo>
                    <a:pt x="33" y="17"/>
                    <a:pt x="32" y="17"/>
                    <a:pt x="32" y="17"/>
                  </a:cubicBezTo>
                  <a:cubicBezTo>
                    <a:pt x="32" y="17"/>
                    <a:pt x="32" y="16"/>
                    <a:pt x="32" y="16"/>
                  </a:cubicBezTo>
                  <a:cubicBezTo>
                    <a:pt x="32" y="16"/>
                    <a:pt x="32" y="15"/>
                    <a:pt x="32" y="15"/>
                  </a:cubicBezTo>
                  <a:cubicBezTo>
                    <a:pt x="32" y="15"/>
                    <a:pt x="32" y="15"/>
                    <a:pt x="33" y="15"/>
                  </a:cubicBezTo>
                  <a:cubicBezTo>
                    <a:pt x="33" y="15"/>
                    <a:pt x="34" y="14"/>
                    <a:pt x="33" y="14"/>
                  </a:cubicBezTo>
                  <a:cubicBezTo>
                    <a:pt x="33" y="13"/>
                    <a:pt x="33" y="14"/>
                    <a:pt x="33" y="13"/>
                  </a:cubicBezTo>
                  <a:cubicBezTo>
                    <a:pt x="32" y="13"/>
                    <a:pt x="32" y="13"/>
                    <a:pt x="32" y="13"/>
                  </a:cubicBezTo>
                  <a:cubicBezTo>
                    <a:pt x="31" y="13"/>
                    <a:pt x="31" y="13"/>
                    <a:pt x="31" y="12"/>
                  </a:cubicBezTo>
                  <a:cubicBezTo>
                    <a:pt x="30" y="12"/>
                    <a:pt x="30" y="12"/>
                    <a:pt x="30" y="11"/>
                  </a:cubicBezTo>
                  <a:cubicBezTo>
                    <a:pt x="30" y="11"/>
                    <a:pt x="30" y="10"/>
                    <a:pt x="30" y="10"/>
                  </a:cubicBezTo>
                  <a:cubicBezTo>
                    <a:pt x="30" y="9"/>
                    <a:pt x="30" y="9"/>
                    <a:pt x="30" y="8"/>
                  </a:cubicBezTo>
                  <a:cubicBezTo>
                    <a:pt x="30" y="8"/>
                    <a:pt x="30" y="7"/>
                    <a:pt x="30" y="7"/>
                  </a:cubicBezTo>
                  <a:cubicBezTo>
                    <a:pt x="31" y="7"/>
                    <a:pt x="31" y="7"/>
                    <a:pt x="32" y="7"/>
                  </a:cubicBezTo>
                  <a:cubicBezTo>
                    <a:pt x="33" y="8"/>
                    <a:pt x="33" y="8"/>
                    <a:pt x="34" y="8"/>
                  </a:cubicBezTo>
                  <a:cubicBezTo>
                    <a:pt x="34" y="7"/>
                    <a:pt x="34" y="7"/>
                    <a:pt x="34" y="7"/>
                  </a:cubicBezTo>
                  <a:cubicBezTo>
                    <a:pt x="35" y="7"/>
                    <a:pt x="35" y="7"/>
                    <a:pt x="35" y="6"/>
                  </a:cubicBezTo>
                  <a:cubicBezTo>
                    <a:pt x="36" y="6"/>
                    <a:pt x="36" y="6"/>
                    <a:pt x="36" y="6"/>
                  </a:cubicBezTo>
                  <a:cubicBezTo>
                    <a:pt x="37" y="6"/>
                    <a:pt x="36" y="5"/>
                    <a:pt x="37" y="5"/>
                  </a:cubicBezTo>
                  <a:cubicBezTo>
                    <a:pt x="37" y="5"/>
                    <a:pt x="37" y="5"/>
                    <a:pt x="37" y="5"/>
                  </a:cubicBezTo>
                  <a:cubicBezTo>
                    <a:pt x="36" y="5"/>
                    <a:pt x="36" y="5"/>
                    <a:pt x="35" y="4"/>
                  </a:cubicBezTo>
                  <a:cubicBezTo>
                    <a:pt x="35" y="4"/>
                    <a:pt x="35" y="4"/>
                    <a:pt x="34" y="4"/>
                  </a:cubicBezTo>
                  <a:cubicBezTo>
                    <a:pt x="34" y="4"/>
                    <a:pt x="33" y="4"/>
                    <a:pt x="33" y="4"/>
                  </a:cubicBezTo>
                  <a:cubicBezTo>
                    <a:pt x="33" y="3"/>
                    <a:pt x="32" y="3"/>
                    <a:pt x="32" y="3"/>
                  </a:cubicBezTo>
                  <a:cubicBezTo>
                    <a:pt x="32" y="3"/>
                    <a:pt x="32" y="3"/>
                    <a:pt x="32" y="2"/>
                  </a:cubicBezTo>
                  <a:cubicBezTo>
                    <a:pt x="32" y="2"/>
                    <a:pt x="32" y="1"/>
                    <a:pt x="31" y="1"/>
                  </a:cubicBezTo>
                  <a:cubicBezTo>
                    <a:pt x="31" y="1"/>
                    <a:pt x="30" y="1"/>
                    <a:pt x="30" y="1"/>
                  </a:cubicBezTo>
                  <a:cubicBezTo>
                    <a:pt x="30" y="1"/>
                    <a:pt x="30" y="1"/>
                    <a:pt x="30" y="0"/>
                  </a:cubicBezTo>
                  <a:cubicBezTo>
                    <a:pt x="29" y="0"/>
                    <a:pt x="29" y="0"/>
                    <a:pt x="29" y="0"/>
                  </a:cubicBezTo>
                  <a:cubicBezTo>
                    <a:pt x="28" y="0"/>
                    <a:pt x="28" y="0"/>
                    <a:pt x="28" y="0"/>
                  </a:cubicBezTo>
                  <a:cubicBezTo>
                    <a:pt x="28" y="0"/>
                    <a:pt x="28" y="1"/>
                    <a:pt x="27" y="1"/>
                  </a:cubicBezTo>
                  <a:cubicBezTo>
                    <a:pt x="27" y="1"/>
                    <a:pt x="26" y="1"/>
                    <a:pt x="26" y="1"/>
                  </a:cubicBezTo>
                  <a:cubicBezTo>
                    <a:pt x="25" y="1"/>
                    <a:pt x="25" y="1"/>
                    <a:pt x="24" y="1"/>
                  </a:cubicBezTo>
                  <a:cubicBezTo>
                    <a:pt x="24" y="1"/>
                    <a:pt x="23" y="2"/>
                    <a:pt x="23" y="2"/>
                  </a:cubicBezTo>
                  <a:cubicBezTo>
                    <a:pt x="22" y="2"/>
                    <a:pt x="22" y="3"/>
                    <a:pt x="22" y="3"/>
                  </a:cubicBezTo>
                  <a:cubicBezTo>
                    <a:pt x="22" y="4"/>
                    <a:pt x="22" y="4"/>
                    <a:pt x="23" y="5"/>
                  </a:cubicBezTo>
                  <a:cubicBezTo>
                    <a:pt x="23" y="5"/>
                    <a:pt x="23" y="5"/>
                    <a:pt x="24" y="6"/>
                  </a:cubicBezTo>
                  <a:cubicBezTo>
                    <a:pt x="24" y="7"/>
                    <a:pt x="25" y="8"/>
                    <a:pt x="24" y="9"/>
                  </a:cubicBezTo>
                  <a:cubicBezTo>
                    <a:pt x="24" y="9"/>
                    <a:pt x="23" y="9"/>
                    <a:pt x="23" y="9"/>
                  </a:cubicBezTo>
                  <a:cubicBezTo>
                    <a:pt x="22" y="9"/>
                    <a:pt x="22" y="9"/>
                    <a:pt x="21" y="9"/>
                  </a:cubicBezTo>
                  <a:cubicBezTo>
                    <a:pt x="20" y="10"/>
                    <a:pt x="20" y="11"/>
                    <a:pt x="20" y="12"/>
                  </a:cubicBezTo>
                  <a:cubicBezTo>
                    <a:pt x="19" y="12"/>
                    <a:pt x="19" y="12"/>
                    <a:pt x="19" y="13"/>
                  </a:cubicBezTo>
                  <a:cubicBezTo>
                    <a:pt x="19" y="13"/>
                    <a:pt x="19" y="14"/>
                    <a:pt x="19" y="14"/>
                  </a:cubicBezTo>
                  <a:cubicBezTo>
                    <a:pt x="20" y="15"/>
                    <a:pt x="20" y="15"/>
                    <a:pt x="19" y="16"/>
                  </a:cubicBezTo>
                  <a:cubicBezTo>
                    <a:pt x="19" y="16"/>
                    <a:pt x="19" y="16"/>
                    <a:pt x="19" y="16"/>
                  </a:cubicBezTo>
                  <a:cubicBezTo>
                    <a:pt x="18" y="16"/>
                    <a:pt x="18" y="15"/>
                    <a:pt x="18" y="15"/>
                  </a:cubicBezTo>
                  <a:cubicBezTo>
                    <a:pt x="18" y="15"/>
                    <a:pt x="17" y="15"/>
                    <a:pt x="17" y="15"/>
                  </a:cubicBezTo>
                  <a:cubicBezTo>
                    <a:pt x="17" y="15"/>
                    <a:pt x="16" y="15"/>
                    <a:pt x="16" y="16"/>
                  </a:cubicBezTo>
                  <a:cubicBezTo>
                    <a:pt x="15" y="16"/>
                    <a:pt x="16" y="17"/>
                    <a:pt x="15" y="17"/>
                  </a:cubicBezTo>
                  <a:cubicBezTo>
                    <a:pt x="15" y="17"/>
                    <a:pt x="15" y="17"/>
                    <a:pt x="14" y="17"/>
                  </a:cubicBezTo>
                  <a:cubicBezTo>
                    <a:pt x="14" y="17"/>
                    <a:pt x="14" y="17"/>
                    <a:pt x="13" y="17"/>
                  </a:cubicBezTo>
                  <a:cubicBezTo>
                    <a:pt x="13" y="17"/>
                    <a:pt x="13" y="18"/>
                    <a:pt x="13" y="18"/>
                  </a:cubicBezTo>
                  <a:cubicBezTo>
                    <a:pt x="13" y="19"/>
                    <a:pt x="13" y="19"/>
                    <a:pt x="13" y="19"/>
                  </a:cubicBezTo>
                  <a:cubicBezTo>
                    <a:pt x="13" y="19"/>
                    <a:pt x="13" y="19"/>
                    <a:pt x="13" y="19"/>
                  </a:cubicBezTo>
                  <a:cubicBezTo>
                    <a:pt x="13" y="20"/>
                    <a:pt x="13" y="20"/>
                    <a:pt x="13" y="21"/>
                  </a:cubicBezTo>
                  <a:cubicBezTo>
                    <a:pt x="12" y="21"/>
                    <a:pt x="12" y="22"/>
                    <a:pt x="11" y="22"/>
                  </a:cubicBezTo>
                  <a:cubicBezTo>
                    <a:pt x="11" y="22"/>
                    <a:pt x="11" y="22"/>
                    <a:pt x="10" y="22"/>
                  </a:cubicBezTo>
                  <a:cubicBezTo>
                    <a:pt x="9" y="22"/>
                    <a:pt x="9" y="22"/>
                    <a:pt x="8" y="22"/>
                  </a:cubicBezTo>
                  <a:cubicBezTo>
                    <a:pt x="8" y="22"/>
                    <a:pt x="8" y="22"/>
                    <a:pt x="7" y="22"/>
                  </a:cubicBezTo>
                  <a:cubicBezTo>
                    <a:pt x="7" y="22"/>
                    <a:pt x="6" y="22"/>
                    <a:pt x="5" y="22"/>
                  </a:cubicBezTo>
                  <a:cubicBezTo>
                    <a:pt x="5" y="22"/>
                    <a:pt x="4" y="22"/>
                    <a:pt x="4" y="22"/>
                  </a:cubicBezTo>
                  <a:cubicBezTo>
                    <a:pt x="3" y="22"/>
                    <a:pt x="3" y="21"/>
                    <a:pt x="2" y="21"/>
                  </a:cubicBezTo>
                  <a:cubicBezTo>
                    <a:pt x="2" y="21"/>
                    <a:pt x="1" y="21"/>
                    <a:pt x="1" y="21"/>
                  </a:cubicBezTo>
                  <a:cubicBezTo>
                    <a:pt x="0" y="21"/>
                    <a:pt x="0" y="21"/>
                    <a:pt x="0" y="21"/>
                  </a:cubicBezTo>
                  <a:cubicBezTo>
                    <a:pt x="0" y="21"/>
                    <a:pt x="1" y="21"/>
                    <a:pt x="1" y="22"/>
                  </a:cubicBezTo>
                  <a:cubicBezTo>
                    <a:pt x="1" y="22"/>
                    <a:pt x="1" y="23"/>
                    <a:pt x="1" y="23"/>
                  </a:cubicBezTo>
                  <a:cubicBezTo>
                    <a:pt x="2" y="24"/>
                    <a:pt x="2" y="24"/>
                    <a:pt x="2" y="24"/>
                  </a:cubicBezTo>
                  <a:cubicBezTo>
                    <a:pt x="3" y="24"/>
                    <a:pt x="3" y="25"/>
                    <a:pt x="3" y="25"/>
                  </a:cubicBezTo>
                  <a:cubicBezTo>
                    <a:pt x="3" y="25"/>
                    <a:pt x="3" y="25"/>
                    <a:pt x="4" y="25"/>
                  </a:cubicBezTo>
                  <a:cubicBezTo>
                    <a:pt x="4" y="25"/>
                    <a:pt x="4" y="25"/>
                    <a:pt x="4" y="25"/>
                  </a:cubicBezTo>
                  <a:cubicBezTo>
                    <a:pt x="5" y="25"/>
                    <a:pt x="5" y="25"/>
                    <a:pt x="6" y="26"/>
                  </a:cubicBezTo>
                  <a:cubicBezTo>
                    <a:pt x="6" y="26"/>
                    <a:pt x="6" y="27"/>
                    <a:pt x="6" y="27"/>
                  </a:cubicBezTo>
                  <a:cubicBezTo>
                    <a:pt x="6" y="28"/>
                    <a:pt x="6" y="28"/>
                    <a:pt x="6" y="28"/>
                  </a:cubicBezTo>
                  <a:cubicBezTo>
                    <a:pt x="6" y="29"/>
                    <a:pt x="7" y="29"/>
                    <a:pt x="7" y="29"/>
                  </a:cubicBezTo>
                  <a:cubicBezTo>
                    <a:pt x="6" y="30"/>
                    <a:pt x="6" y="30"/>
                    <a:pt x="6" y="30"/>
                  </a:cubicBezTo>
                  <a:cubicBezTo>
                    <a:pt x="5" y="30"/>
                    <a:pt x="5" y="30"/>
                    <a:pt x="5" y="30"/>
                  </a:cubicBezTo>
                  <a:cubicBezTo>
                    <a:pt x="4" y="31"/>
                    <a:pt x="4" y="31"/>
                    <a:pt x="4" y="32"/>
                  </a:cubicBezTo>
                  <a:cubicBezTo>
                    <a:pt x="3" y="32"/>
                    <a:pt x="3" y="32"/>
                    <a:pt x="3" y="33"/>
                  </a:cubicBezTo>
                  <a:cubicBezTo>
                    <a:pt x="3" y="34"/>
                    <a:pt x="4" y="34"/>
                    <a:pt x="4" y="35"/>
                  </a:cubicBezTo>
                  <a:cubicBezTo>
                    <a:pt x="4" y="35"/>
                    <a:pt x="4" y="35"/>
                    <a:pt x="4" y="35"/>
                  </a:cubicBezTo>
                  <a:cubicBezTo>
                    <a:pt x="4" y="35"/>
                    <a:pt x="4" y="35"/>
                    <a:pt x="5" y="35"/>
                  </a:cubicBezTo>
                  <a:cubicBezTo>
                    <a:pt x="5" y="34"/>
                    <a:pt x="6" y="35"/>
                    <a:pt x="7" y="35"/>
                  </a:cubicBezTo>
                  <a:cubicBezTo>
                    <a:pt x="7" y="34"/>
                    <a:pt x="7" y="34"/>
                    <a:pt x="8" y="34"/>
                  </a:cubicBezTo>
                  <a:cubicBezTo>
                    <a:pt x="8" y="34"/>
                    <a:pt x="8" y="34"/>
                    <a:pt x="9" y="34"/>
                  </a:cubicBezTo>
                  <a:cubicBezTo>
                    <a:pt x="9" y="34"/>
                    <a:pt x="10" y="34"/>
                    <a:pt x="10" y="34"/>
                  </a:cubicBezTo>
                  <a:cubicBezTo>
                    <a:pt x="11" y="35"/>
                    <a:pt x="11" y="35"/>
                    <a:pt x="12" y="34"/>
                  </a:cubicBezTo>
                  <a:cubicBezTo>
                    <a:pt x="12" y="34"/>
                    <a:pt x="13" y="34"/>
                    <a:pt x="13" y="34"/>
                  </a:cubicBezTo>
                  <a:cubicBezTo>
                    <a:pt x="13" y="34"/>
                    <a:pt x="13" y="34"/>
                    <a:pt x="14" y="34"/>
                  </a:cubicBezTo>
                  <a:cubicBezTo>
                    <a:pt x="14" y="33"/>
                    <a:pt x="14" y="33"/>
                    <a:pt x="15" y="34"/>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5" name="Freeform 106"/>
            <p:cNvSpPr>
              <a:spLocks/>
            </p:cNvSpPr>
            <p:nvPr/>
          </p:nvSpPr>
          <p:spPr bwMode="auto">
            <a:xfrm>
              <a:off x="4421189" y="2676526"/>
              <a:ext cx="215900" cy="355600"/>
            </a:xfrm>
            <a:custGeom>
              <a:avLst/>
              <a:gdLst>
                <a:gd name="T0" fmla="*/ 11 w 20"/>
                <a:gd name="T1" fmla="*/ 31 h 33"/>
                <a:gd name="T2" fmla="*/ 14 w 20"/>
                <a:gd name="T3" fmla="*/ 31 h 33"/>
                <a:gd name="T4" fmla="*/ 16 w 20"/>
                <a:gd name="T5" fmla="*/ 31 h 33"/>
                <a:gd name="T6" fmla="*/ 18 w 20"/>
                <a:gd name="T7" fmla="*/ 32 h 33"/>
                <a:gd name="T8" fmla="*/ 19 w 20"/>
                <a:gd name="T9" fmla="*/ 33 h 33"/>
                <a:gd name="T10" fmla="*/ 20 w 20"/>
                <a:gd name="T11" fmla="*/ 32 h 33"/>
                <a:gd name="T12" fmla="*/ 20 w 20"/>
                <a:gd name="T13" fmla="*/ 31 h 33"/>
                <a:gd name="T14" fmla="*/ 19 w 20"/>
                <a:gd name="T15" fmla="*/ 28 h 33"/>
                <a:gd name="T16" fmla="*/ 17 w 20"/>
                <a:gd name="T17" fmla="*/ 25 h 33"/>
                <a:gd name="T18" fmla="*/ 16 w 20"/>
                <a:gd name="T19" fmla="*/ 23 h 33"/>
                <a:gd name="T20" fmla="*/ 16 w 20"/>
                <a:gd name="T21" fmla="*/ 22 h 33"/>
                <a:gd name="T22" fmla="*/ 16 w 20"/>
                <a:gd name="T23" fmla="*/ 20 h 33"/>
                <a:gd name="T24" fmla="*/ 17 w 20"/>
                <a:gd name="T25" fmla="*/ 19 h 33"/>
                <a:gd name="T26" fmla="*/ 18 w 20"/>
                <a:gd name="T27" fmla="*/ 17 h 33"/>
                <a:gd name="T28" fmla="*/ 18 w 20"/>
                <a:gd name="T29" fmla="*/ 16 h 33"/>
                <a:gd name="T30" fmla="*/ 18 w 20"/>
                <a:gd name="T31" fmla="*/ 14 h 33"/>
                <a:gd name="T32" fmla="*/ 16 w 20"/>
                <a:gd name="T33" fmla="*/ 12 h 33"/>
                <a:gd name="T34" fmla="*/ 15 w 20"/>
                <a:gd name="T35" fmla="*/ 11 h 33"/>
                <a:gd name="T36" fmla="*/ 15 w 20"/>
                <a:gd name="T37" fmla="*/ 9 h 33"/>
                <a:gd name="T38" fmla="*/ 17 w 20"/>
                <a:gd name="T39" fmla="*/ 9 h 33"/>
                <a:gd name="T40" fmla="*/ 18 w 20"/>
                <a:gd name="T41" fmla="*/ 8 h 33"/>
                <a:gd name="T42" fmla="*/ 17 w 20"/>
                <a:gd name="T43" fmla="*/ 6 h 33"/>
                <a:gd name="T44" fmla="*/ 17 w 20"/>
                <a:gd name="T45" fmla="*/ 4 h 33"/>
                <a:gd name="T46" fmla="*/ 17 w 20"/>
                <a:gd name="T47" fmla="*/ 2 h 33"/>
                <a:gd name="T48" fmla="*/ 15 w 20"/>
                <a:gd name="T49" fmla="*/ 0 h 33"/>
                <a:gd name="T50" fmla="*/ 14 w 20"/>
                <a:gd name="T51" fmla="*/ 0 h 33"/>
                <a:gd name="T52" fmla="*/ 15 w 20"/>
                <a:gd name="T53" fmla="*/ 2 h 33"/>
                <a:gd name="T54" fmla="*/ 16 w 20"/>
                <a:gd name="T55" fmla="*/ 3 h 33"/>
                <a:gd name="T56" fmla="*/ 15 w 20"/>
                <a:gd name="T57" fmla="*/ 5 h 33"/>
                <a:gd name="T58" fmla="*/ 14 w 20"/>
                <a:gd name="T59" fmla="*/ 6 h 33"/>
                <a:gd name="T60" fmla="*/ 13 w 20"/>
                <a:gd name="T61" fmla="*/ 8 h 33"/>
                <a:gd name="T62" fmla="*/ 12 w 20"/>
                <a:gd name="T63" fmla="*/ 10 h 33"/>
                <a:gd name="T64" fmla="*/ 12 w 20"/>
                <a:gd name="T65" fmla="*/ 11 h 33"/>
                <a:gd name="T66" fmla="*/ 10 w 20"/>
                <a:gd name="T67" fmla="*/ 13 h 33"/>
                <a:gd name="T68" fmla="*/ 9 w 20"/>
                <a:gd name="T69" fmla="*/ 15 h 33"/>
                <a:gd name="T70" fmla="*/ 9 w 20"/>
                <a:gd name="T71" fmla="*/ 16 h 33"/>
                <a:gd name="T72" fmla="*/ 8 w 20"/>
                <a:gd name="T73" fmla="*/ 18 h 33"/>
                <a:gd name="T74" fmla="*/ 7 w 20"/>
                <a:gd name="T75" fmla="*/ 18 h 33"/>
                <a:gd name="T76" fmla="*/ 6 w 20"/>
                <a:gd name="T77" fmla="*/ 17 h 33"/>
                <a:gd name="T78" fmla="*/ 4 w 20"/>
                <a:gd name="T79" fmla="*/ 18 h 33"/>
                <a:gd name="T80" fmla="*/ 3 w 20"/>
                <a:gd name="T81" fmla="*/ 19 h 33"/>
                <a:gd name="T82" fmla="*/ 1 w 20"/>
                <a:gd name="T83" fmla="*/ 21 h 33"/>
                <a:gd name="T84" fmla="*/ 1 w 20"/>
                <a:gd name="T85" fmla="*/ 23 h 33"/>
                <a:gd name="T86" fmla="*/ 0 w 20"/>
                <a:gd name="T87" fmla="*/ 24 h 33"/>
                <a:gd name="T88" fmla="*/ 1 w 20"/>
                <a:gd name="T89" fmla="*/ 24 h 33"/>
                <a:gd name="T90" fmla="*/ 3 w 20"/>
                <a:gd name="T91" fmla="*/ 26 h 33"/>
                <a:gd name="T92" fmla="*/ 4 w 20"/>
                <a:gd name="T93" fmla="*/ 29 h 33"/>
                <a:gd name="T94" fmla="*/ 4 w 20"/>
                <a:gd name="T95" fmla="*/ 31 h 33"/>
                <a:gd name="T96" fmla="*/ 7 w 20"/>
                <a:gd name="T97" fmla="*/ 31 h 33"/>
                <a:gd name="T98" fmla="*/ 8 w 20"/>
                <a:gd name="T99" fmla="*/ 31 h 33"/>
                <a:gd name="T100" fmla="*/ 10 w 20"/>
                <a:gd name="T10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33">
                  <a:moveTo>
                    <a:pt x="10" y="31"/>
                  </a:moveTo>
                  <a:cubicBezTo>
                    <a:pt x="10" y="31"/>
                    <a:pt x="10" y="31"/>
                    <a:pt x="11" y="31"/>
                  </a:cubicBezTo>
                  <a:cubicBezTo>
                    <a:pt x="11" y="31"/>
                    <a:pt x="12" y="31"/>
                    <a:pt x="12" y="31"/>
                  </a:cubicBezTo>
                  <a:cubicBezTo>
                    <a:pt x="13" y="31"/>
                    <a:pt x="13" y="31"/>
                    <a:pt x="14" y="31"/>
                  </a:cubicBezTo>
                  <a:cubicBezTo>
                    <a:pt x="14" y="31"/>
                    <a:pt x="14" y="31"/>
                    <a:pt x="15" y="31"/>
                  </a:cubicBezTo>
                  <a:cubicBezTo>
                    <a:pt x="15" y="31"/>
                    <a:pt x="15" y="31"/>
                    <a:pt x="16" y="31"/>
                  </a:cubicBezTo>
                  <a:cubicBezTo>
                    <a:pt x="16" y="31"/>
                    <a:pt x="17" y="31"/>
                    <a:pt x="17" y="31"/>
                  </a:cubicBezTo>
                  <a:cubicBezTo>
                    <a:pt x="17" y="32"/>
                    <a:pt x="18" y="32"/>
                    <a:pt x="18" y="32"/>
                  </a:cubicBezTo>
                  <a:cubicBezTo>
                    <a:pt x="18" y="32"/>
                    <a:pt x="18" y="33"/>
                    <a:pt x="18" y="33"/>
                  </a:cubicBezTo>
                  <a:cubicBezTo>
                    <a:pt x="19" y="33"/>
                    <a:pt x="19" y="33"/>
                    <a:pt x="19" y="33"/>
                  </a:cubicBezTo>
                  <a:cubicBezTo>
                    <a:pt x="20" y="33"/>
                    <a:pt x="20" y="33"/>
                    <a:pt x="20" y="33"/>
                  </a:cubicBezTo>
                  <a:cubicBezTo>
                    <a:pt x="20" y="32"/>
                    <a:pt x="20" y="32"/>
                    <a:pt x="20" y="32"/>
                  </a:cubicBezTo>
                  <a:cubicBezTo>
                    <a:pt x="20" y="31"/>
                    <a:pt x="20" y="31"/>
                    <a:pt x="20" y="31"/>
                  </a:cubicBezTo>
                  <a:cubicBezTo>
                    <a:pt x="20" y="31"/>
                    <a:pt x="20" y="31"/>
                    <a:pt x="20" y="31"/>
                  </a:cubicBezTo>
                  <a:cubicBezTo>
                    <a:pt x="20" y="30"/>
                    <a:pt x="19" y="30"/>
                    <a:pt x="19" y="29"/>
                  </a:cubicBezTo>
                  <a:cubicBezTo>
                    <a:pt x="19" y="28"/>
                    <a:pt x="19" y="28"/>
                    <a:pt x="19" y="28"/>
                  </a:cubicBezTo>
                  <a:cubicBezTo>
                    <a:pt x="19" y="27"/>
                    <a:pt x="19" y="27"/>
                    <a:pt x="18" y="26"/>
                  </a:cubicBezTo>
                  <a:cubicBezTo>
                    <a:pt x="18" y="26"/>
                    <a:pt x="18" y="25"/>
                    <a:pt x="17" y="25"/>
                  </a:cubicBezTo>
                  <a:cubicBezTo>
                    <a:pt x="17" y="24"/>
                    <a:pt x="16" y="24"/>
                    <a:pt x="16" y="24"/>
                  </a:cubicBezTo>
                  <a:cubicBezTo>
                    <a:pt x="16" y="23"/>
                    <a:pt x="16" y="23"/>
                    <a:pt x="16" y="23"/>
                  </a:cubicBezTo>
                  <a:cubicBezTo>
                    <a:pt x="16" y="22"/>
                    <a:pt x="15" y="22"/>
                    <a:pt x="16" y="22"/>
                  </a:cubicBezTo>
                  <a:cubicBezTo>
                    <a:pt x="16" y="22"/>
                    <a:pt x="16" y="22"/>
                    <a:pt x="16" y="22"/>
                  </a:cubicBezTo>
                  <a:cubicBezTo>
                    <a:pt x="17" y="22"/>
                    <a:pt x="16" y="21"/>
                    <a:pt x="16" y="21"/>
                  </a:cubicBezTo>
                  <a:cubicBezTo>
                    <a:pt x="16" y="20"/>
                    <a:pt x="16" y="20"/>
                    <a:pt x="16" y="20"/>
                  </a:cubicBezTo>
                  <a:cubicBezTo>
                    <a:pt x="16" y="19"/>
                    <a:pt x="16" y="20"/>
                    <a:pt x="16" y="19"/>
                  </a:cubicBezTo>
                  <a:cubicBezTo>
                    <a:pt x="17" y="19"/>
                    <a:pt x="17" y="19"/>
                    <a:pt x="17" y="19"/>
                  </a:cubicBezTo>
                  <a:cubicBezTo>
                    <a:pt x="17" y="18"/>
                    <a:pt x="17" y="18"/>
                    <a:pt x="17" y="18"/>
                  </a:cubicBezTo>
                  <a:cubicBezTo>
                    <a:pt x="17" y="17"/>
                    <a:pt x="18" y="17"/>
                    <a:pt x="18" y="17"/>
                  </a:cubicBezTo>
                  <a:cubicBezTo>
                    <a:pt x="18" y="17"/>
                    <a:pt x="18" y="16"/>
                    <a:pt x="18" y="16"/>
                  </a:cubicBezTo>
                  <a:cubicBezTo>
                    <a:pt x="18" y="16"/>
                    <a:pt x="18" y="16"/>
                    <a:pt x="18" y="16"/>
                  </a:cubicBezTo>
                  <a:cubicBezTo>
                    <a:pt x="18" y="16"/>
                    <a:pt x="18" y="16"/>
                    <a:pt x="18" y="16"/>
                  </a:cubicBezTo>
                  <a:cubicBezTo>
                    <a:pt x="18" y="15"/>
                    <a:pt x="18" y="15"/>
                    <a:pt x="18" y="14"/>
                  </a:cubicBezTo>
                  <a:cubicBezTo>
                    <a:pt x="18" y="14"/>
                    <a:pt x="18" y="13"/>
                    <a:pt x="18" y="13"/>
                  </a:cubicBezTo>
                  <a:cubicBezTo>
                    <a:pt x="17" y="12"/>
                    <a:pt x="17" y="12"/>
                    <a:pt x="16" y="12"/>
                  </a:cubicBezTo>
                  <a:cubicBezTo>
                    <a:pt x="16" y="12"/>
                    <a:pt x="16" y="12"/>
                    <a:pt x="16" y="12"/>
                  </a:cubicBezTo>
                  <a:cubicBezTo>
                    <a:pt x="15" y="11"/>
                    <a:pt x="15" y="11"/>
                    <a:pt x="15" y="11"/>
                  </a:cubicBezTo>
                  <a:cubicBezTo>
                    <a:pt x="15" y="10"/>
                    <a:pt x="15" y="10"/>
                    <a:pt x="15" y="10"/>
                  </a:cubicBezTo>
                  <a:cubicBezTo>
                    <a:pt x="15" y="10"/>
                    <a:pt x="15" y="9"/>
                    <a:pt x="15" y="9"/>
                  </a:cubicBezTo>
                  <a:cubicBezTo>
                    <a:pt x="15" y="9"/>
                    <a:pt x="16" y="9"/>
                    <a:pt x="16" y="9"/>
                  </a:cubicBezTo>
                  <a:cubicBezTo>
                    <a:pt x="17" y="9"/>
                    <a:pt x="17" y="9"/>
                    <a:pt x="17" y="9"/>
                  </a:cubicBezTo>
                  <a:cubicBezTo>
                    <a:pt x="18" y="9"/>
                    <a:pt x="18" y="9"/>
                    <a:pt x="18" y="9"/>
                  </a:cubicBezTo>
                  <a:cubicBezTo>
                    <a:pt x="19" y="8"/>
                    <a:pt x="18" y="8"/>
                    <a:pt x="18" y="8"/>
                  </a:cubicBezTo>
                  <a:cubicBezTo>
                    <a:pt x="18" y="8"/>
                    <a:pt x="18" y="8"/>
                    <a:pt x="17" y="7"/>
                  </a:cubicBezTo>
                  <a:cubicBezTo>
                    <a:pt x="17" y="7"/>
                    <a:pt x="17" y="7"/>
                    <a:pt x="17" y="6"/>
                  </a:cubicBezTo>
                  <a:cubicBezTo>
                    <a:pt x="17" y="6"/>
                    <a:pt x="18" y="5"/>
                    <a:pt x="17" y="4"/>
                  </a:cubicBezTo>
                  <a:cubicBezTo>
                    <a:pt x="17" y="4"/>
                    <a:pt x="17" y="4"/>
                    <a:pt x="17" y="4"/>
                  </a:cubicBezTo>
                  <a:cubicBezTo>
                    <a:pt x="17" y="4"/>
                    <a:pt x="17" y="3"/>
                    <a:pt x="17" y="3"/>
                  </a:cubicBezTo>
                  <a:cubicBezTo>
                    <a:pt x="17" y="3"/>
                    <a:pt x="17" y="2"/>
                    <a:pt x="17" y="2"/>
                  </a:cubicBezTo>
                  <a:cubicBezTo>
                    <a:pt x="17" y="1"/>
                    <a:pt x="16" y="1"/>
                    <a:pt x="16" y="1"/>
                  </a:cubicBezTo>
                  <a:cubicBezTo>
                    <a:pt x="16" y="1"/>
                    <a:pt x="16" y="0"/>
                    <a:pt x="15" y="0"/>
                  </a:cubicBezTo>
                  <a:cubicBezTo>
                    <a:pt x="15" y="0"/>
                    <a:pt x="15" y="0"/>
                    <a:pt x="15" y="0"/>
                  </a:cubicBezTo>
                  <a:cubicBezTo>
                    <a:pt x="14" y="0"/>
                    <a:pt x="14" y="0"/>
                    <a:pt x="14" y="0"/>
                  </a:cubicBezTo>
                  <a:cubicBezTo>
                    <a:pt x="14" y="1"/>
                    <a:pt x="14" y="1"/>
                    <a:pt x="14" y="1"/>
                  </a:cubicBezTo>
                  <a:cubicBezTo>
                    <a:pt x="14" y="1"/>
                    <a:pt x="14" y="2"/>
                    <a:pt x="15" y="2"/>
                  </a:cubicBezTo>
                  <a:cubicBezTo>
                    <a:pt x="15" y="2"/>
                    <a:pt x="15" y="2"/>
                    <a:pt x="15" y="2"/>
                  </a:cubicBezTo>
                  <a:cubicBezTo>
                    <a:pt x="16" y="2"/>
                    <a:pt x="16" y="2"/>
                    <a:pt x="16" y="3"/>
                  </a:cubicBezTo>
                  <a:cubicBezTo>
                    <a:pt x="16" y="3"/>
                    <a:pt x="16" y="4"/>
                    <a:pt x="16" y="4"/>
                  </a:cubicBezTo>
                  <a:cubicBezTo>
                    <a:pt x="16" y="4"/>
                    <a:pt x="16" y="5"/>
                    <a:pt x="15" y="5"/>
                  </a:cubicBezTo>
                  <a:cubicBezTo>
                    <a:pt x="15" y="5"/>
                    <a:pt x="15" y="5"/>
                    <a:pt x="14" y="5"/>
                  </a:cubicBezTo>
                  <a:cubicBezTo>
                    <a:pt x="14" y="5"/>
                    <a:pt x="14" y="5"/>
                    <a:pt x="14" y="6"/>
                  </a:cubicBezTo>
                  <a:cubicBezTo>
                    <a:pt x="14" y="6"/>
                    <a:pt x="14" y="6"/>
                    <a:pt x="13" y="7"/>
                  </a:cubicBezTo>
                  <a:cubicBezTo>
                    <a:pt x="13" y="7"/>
                    <a:pt x="13" y="7"/>
                    <a:pt x="13" y="8"/>
                  </a:cubicBezTo>
                  <a:cubicBezTo>
                    <a:pt x="13" y="8"/>
                    <a:pt x="13" y="8"/>
                    <a:pt x="12" y="8"/>
                  </a:cubicBezTo>
                  <a:cubicBezTo>
                    <a:pt x="12" y="9"/>
                    <a:pt x="13" y="9"/>
                    <a:pt x="12" y="10"/>
                  </a:cubicBezTo>
                  <a:cubicBezTo>
                    <a:pt x="12" y="10"/>
                    <a:pt x="12" y="10"/>
                    <a:pt x="12" y="10"/>
                  </a:cubicBezTo>
                  <a:cubicBezTo>
                    <a:pt x="11" y="10"/>
                    <a:pt x="12" y="11"/>
                    <a:pt x="12" y="11"/>
                  </a:cubicBezTo>
                  <a:cubicBezTo>
                    <a:pt x="11" y="11"/>
                    <a:pt x="11" y="12"/>
                    <a:pt x="11" y="12"/>
                  </a:cubicBezTo>
                  <a:cubicBezTo>
                    <a:pt x="11" y="12"/>
                    <a:pt x="11" y="12"/>
                    <a:pt x="10" y="13"/>
                  </a:cubicBezTo>
                  <a:cubicBezTo>
                    <a:pt x="10" y="13"/>
                    <a:pt x="10" y="13"/>
                    <a:pt x="10" y="13"/>
                  </a:cubicBezTo>
                  <a:cubicBezTo>
                    <a:pt x="10" y="14"/>
                    <a:pt x="10" y="14"/>
                    <a:pt x="9" y="15"/>
                  </a:cubicBezTo>
                  <a:cubicBezTo>
                    <a:pt x="9" y="15"/>
                    <a:pt x="9" y="15"/>
                    <a:pt x="9" y="16"/>
                  </a:cubicBezTo>
                  <a:cubicBezTo>
                    <a:pt x="9" y="16"/>
                    <a:pt x="9" y="16"/>
                    <a:pt x="9" y="16"/>
                  </a:cubicBezTo>
                  <a:cubicBezTo>
                    <a:pt x="9" y="17"/>
                    <a:pt x="9" y="17"/>
                    <a:pt x="9" y="17"/>
                  </a:cubicBezTo>
                  <a:cubicBezTo>
                    <a:pt x="9" y="17"/>
                    <a:pt x="9" y="17"/>
                    <a:pt x="8" y="18"/>
                  </a:cubicBezTo>
                  <a:cubicBezTo>
                    <a:pt x="8" y="18"/>
                    <a:pt x="8" y="19"/>
                    <a:pt x="8" y="18"/>
                  </a:cubicBezTo>
                  <a:cubicBezTo>
                    <a:pt x="7" y="18"/>
                    <a:pt x="7" y="18"/>
                    <a:pt x="7" y="18"/>
                  </a:cubicBezTo>
                  <a:cubicBezTo>
                    <a:pt x="7" y="18"/>
                    <a:pt x="7" y="17"/>
                    <a:pt x="6" y="17"/>
                  </a:cubicBezTo>
                  <a:cubicBezTo>
                    <a:pt x="6" y="17"/>
                    <a:pt x="6" y="17"/>
                    <a:pt x="6" y="17"/>
                  </a:cubicBezTo>
                  <a:cubicBezTo>
                    <a:pt x="5" y="17"/>
                    <a:pt x="5" y="17"/>
                    <a:pt x="5" y="17"/>
                  </a:cubicBezTo>
                  <a:cubicBezTo>
                    <a:pt x="4" y="17"/>
                    <a:pt x="4" y="18"/>
                    <a:pt x="4" y="18"/>
                  </a:cubicBezTo>
                  <a:cubicBezTo>
                    <a:pt x="4" y="18"/>
                    <a:pt x="4" y="19"/>
                    <a:pt x="3" y="19"/>
                  </a:cubicBezTo>
                  <a:cubicBezTo>
                    <a:pt x="3" y="19"/>
                    <a:pt x="3" y="19"/>
                    <a:pt x="3" y="19"/>
                  </a:cubicBezTo>
                  <a:cubicBezTo>
                    <a:pt x="2" y="20"/>
                    <a:pt x="2" y="20"/>
                    <a:pt x="2" y="20"/>
                  </a:cubicBezTo>
                  <a:cubicBezTo>
                    <a:pt x="2" y="20"/>
                    <a:pt x="1" y="21"/>
                    <a:pt x="1" y="21"/>
                  </a:cubicBezTo>
                  <a:cubicBezTo>
                    <a:pt x="1" y="21"/>
                    <a:pt x="1" y="22"/>
                    <a:pt x="1" y="22"/>
                  </a:cubicBezTo>
                  <a:cubicBezTo>
                    <a:pt x="1" y="22"/>
                    <a:pt x="1" y="22"/>
                    <a:pt x="1" y="23"/>
                  </a:cubicBezTo>
                  <a:cubicBezTo>
                    <a:pt x="1" y="23"/>
                    <a:pt x="1" y="23"/>
                    <a:pt x="1" y="23"/>
                  </a:cubicBezTo>
                  <a:cubicBezTo>
                    <a:pt x="0" y="23"/>
                    <a:pt x="0" y="23"/>
                    <a:pt x="0" y="24"/>
                  </a:cubicBezTo>
                  <a:cubicBezTo>
                    <a:pt x="0" y="24"/>
                    <a:pt x="0" y="24"/>
                    <a:pt x="0" y="24"/>
                  </a:cubicBezTo>
                  <a:cubicBezTo>
                    <a:pt x="0" y="24"/>
                    <a:pt x="1" y="24"/>
                    <a:pt x="1" y="24"/>
                  </a:cubicBezTo>
                  <a:cubicBezTo>
                    <a:pt x="1" y="24"/>
                    <a:pt x="1" y="25"/>
                    <a:pt x="2" y="25"/>
                  </a:cubicBezTo>
                  <a:cubicBezTo>
                    <a:pt x="2" y="25"/>
                    <a:pt x="2" y="26"/>
                    <a:pt x="3" y="26"/>
                  </a:cubicBezTo>
                  <a:cubicBezTo>
                    <a:pt x="3" y="27"/>
                    <a:pt x="3" y="27"/>
                    <a:pt x="4" y="28"/>
                  </a:cubicBezTo>
                  <a:cubicBezTo>
                    <a:pt x="4" y="28"/>
                    <a:pt x="4" y="29"/>
                    <a:pt x="4" y="29"/>
                  </a:cubicBezTo>
                  <a:cubicBezTo>
                    <a:pt x="4" y="30"/>
                    <a:pt x="4" y="31"/>
                    <a:pt x="4" y="31"/>
                  </a:cubicBezTo>
                  <a:cubicBezTo>
                    <a:pt x="4" y="31"/>
                    <a:pt x="4" y="31"/>
                    <a:pt x="4" y="31"/>
                  </a:cubicBezTo>
                  <a:cubicBezTo>
                    <a:pt x="5" y="31"/>
                    <a:pt x="5" y="31"/>
                    <a:pt x="5" y="31"/>
                  </a:cubicBezTo>
                  <a:cubicBezTo>
                    <a:pt x="6" y="31"/>
                    <a:pt x="6" y="31"/>
                    <a:pt x="7" y="31"/>
                  </a:cubicBezTo>
                  <a:cubicBezTo>
                    <a:pt x="7" y="31"/>
                    <a:pt x="7" y="31"/>
                    <a:pt x="8" y="31"/>
                  </a:cubicBezTo>
                  <a:cubicBezTo>
                    <a:pt x="8" y="31"/>
                    <a:pt x="8" y="31"/>
                    <a:pt x="8" y="31"/>
                  </a:cubicBezTo>
                  <a:cubicBezTo>
                    <a:pt x="8" y="31"/>
                    <a:pt x="8" y="31"/>
                    <a:pt x="9" y="31"/>
                  </a:cubicBezTo>
                  <a:cubicBezTo>
                    <a:pt x="9" y="30"/>
                    <a:pt x="9" y="31"/>
                    <a:pt x="10" y="3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6" name="Freeform 107"/>
            <p:cNvSpPr>
              <a:spLocks/>
            </p:cNvSpPr>
            <p:nvPr/>
          </p:nvSpPr>
          <p:spPr bwMode="auto">
            <a:xfrm>
              <a:off x="3783014" y="2686051"/>
              <a:ext cx="206375" cy="173038"/>
            </a:xfrm>
            <a:custGeom>
              <a:avLst/>
              <a:gdLst>
                <a:gd name="T0" fmla="*/ 18 w 19"/>
                <a:gd name="T1" fmla="*/ 10 h 16"/>
                <a:gd name="T2" fmla="*/ 18 w 19"/>
                <a:gd name="T3" fmla="*/ 8 h 16"/>
                <a:gd name="T4" fmla="*/ 18 w 19"/>
                <a:gd name="T5" fmla="*/ 7 h 16"/>
                <a:gd name="T6" fmla="*/ 17 w 19"/>
                <a:gd name="T7" fmla="*/ 5 h 16"/>
                <a:gd name="T8" fmla="*/ 17 w 19"/>
                <a:gd name="T9" fmla="*/ 3 h 16"/>
                <a:gd name="T10" fmla="*/ 16 w 19"/>
                <a:gd name="T11" fmla="*/ 1 h 16"/>
                <a:gd name="T12" fmla="*/ 14 w 19"/>
                <a:gd name="T13" fmla="*/ 1 h 16"/>
                <a:gd name="T14" fmla="*/ 12 w 19"/>
                <a:gd name="T15" fmla="*/ 1 h 16"/>
                <a:gd name="T16" fmla="*/ 11 w 19"/>
                <a:gd name="T17" fmla="*/ 2 h 16"/>
                <a:gd name="T18" fmla="*/ 9 w 19"/>
                <a:gd name="T19" fmla="*/ 1 h 16"/>
                <a:gd name="T20" fmla="*/ 7 w 19"/>
                <a:gd name="T21" fmla="*/ 1 h 16"/>
                <a:gd name="T22" fmla="*/ 5 w 19"/>
                <a:gd name="T23" fmla="*/ 0 h 16"/>
                <a:gd name="T24" fmla="*/ 4 w 19"/>
                <a:gd name="T25" fmla="*/ 0 h 16"/>
                <a:gd name="T26" fmla="*/ 4 w 19"/>
                <a:gd name="T27" fmla="*/ 2 h 16"/>
                <a:gd name="T28" fmla="*/ 2 w 19"/>
                <a:gd name="T29" fmla="*/ 3 h 16"/>
                <a:gd name="T30" fmla="*/ 1 w 19"/>
                <a:gd name="T31" fmla="*/ 4 h 16"/>
                <a:gd name="T32" fmla="*/ 1 w 19"/>
                <a:gd name="T33" fmla="*/ 5 h 16"/>
                <a:gd name="T34" fmla="*/ 2 w 19"/>
                <a:gd name="T35" fmla="*/ 7 h 16"/>
                <a:gd name="T36" fmla="*/ 3 w 19"/>
                <a:gd name="T37" fmla="*/ 8 h 16"/>
                <a:gd name="T38" fmla="*/ 4 w 19"/>
                <a:gd name="T39" fmla="*/ 9 h 16"/>
                <a:gd name="T40" fmla="*/ 5 w 19"/>
                <a:gd name="T41" fmla="*/ 10 h 16"/>
                <a:gd name="T42" fmla="*/ 6 w 19"/>
                <a:gd name="T43" fmla="*/ 10 h 16"/>
                <a:gd name="T44" fmla="*/ 7 w 19"/>
                <a:gd name="T45" fmla="*/ 8 h 16"/>
                <a:gd name="T46" fmla="*/ 9 w 19"/>
                <a:gd name="T47" fmla="*/ 8 h 16"/>
                <a:gd name="T48" fmla="*/ 11 w 19"/>
                <a:gd name="T49" fmla="*/ 9 h 16"/>
                <a:gd name="T50" fmla="*/ 12 w 19"/>
                <a:gd name="T51" fmla="*/ 11 h 16"/>
                <a:gd name="T52" fmla="*/ 11 w 19"/>
                <a:gd name="T53" fmla="*/ 12 h 16"/>
                <a:gd name="T54" fmla="*/ 12 w 19"/>
                <a:gd name="T55" fmla="*/ 12 h 16"/>
                <a:gd name="T56" fmla="*/ 14 w 19"/>
                <a:gd name="T57" fmla="*/ 12 h 16"/>
                <a:gd name="T58" fmla="*/ 14 w 19"/>
                <a:gd name="T59" fmla="*/ 14 h 16"/>
                <a:gd name="T60" fmla="*/ 15 w 19"/>
                <a:gd name="T61" fmla="*/ 15 h 16"/>
                <a:gd name="T62" fmla="*/ 17 w 19"/>
                <a:gd name="T63" fmla="*/ 14 h 16"/>
                <a:gd name="T64" fmla="*/ 18 w 19"/>
                <a:gd name="T65" fmla="*/ 14 h 16"/>
                <a:gd name="T66" fmla="*/ 17 w 19"/>
                <a:gd name="T67" fmla="*/ 12 h 16"/>
                <a:gd name="T68" fmla="*/ 19 w 19"/>
                <a:gd name="T69" fmla="*/ 12 h 16"/>
                <a:gd name="T70" fmla="*/ 18 w 19"/>
                <a:gd name="T7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16">
                  <a:moveTo>
                    <a:pt x="18" y="11"/>
                  </a:moveTo>
                  <a:cubicBezTo>
                    <a:pt x="18" y="10"/>
                    <a:pt x="18" y="10"/>
                    <a:pt x="18" y="10"/>
                  </a:cubicBezTo>
                  <a:cubicBezTo>
                    <a:pt x="18" y="9"/>
                    <a:pt x="18" y="9"/>
                    <a:pt x="18" y="9"/>
                  </a:cubicBezTo>
                  <a:cubicBezTo>
                    <a:pt x="18" y="9"/>
                    <a:pt x="18" y="9"/>
                    <a:pt x="18" y="8"/>
                  </a:cubicBezTo>
                  <a:cubicBezTo>
                    <a:pt x="18" y="8"/>
                    <a:pt x="18" y="7"/>
                    <a:pt x="18" y="7"/>
                  </a:cubicBezTo>
                  <a:cubicBezTo>
                    <a:pt x="18" y="7"/>
                    <a:pt x="18" y="7"/>
                    <a:pt x="18" y="7"/>
                  </a:cubicBezTo>
                  <a:cubicBezTo>
                    <a:pt x="18" y="6"/>
                    <a:pt x="17" y="6"/>
                    <a:pt x="17" y="6"/>
                  </a:cubicBezTo>
                  <a:cubicBezTo>
                    <a:pt x="17" y="5"/>
                    <a:pt x="18" y="5"/>
                    <a:pt x="17" y="5"/>
                  </a:cubicBezTo>
                  <a:cubicBezTo>
                    <a:pt x="17" y="5"/>
                    <a:pt x="17" y="5"/>
                    <a:pt x="17" y="4"/>
                  </a:cubicBezTo>
                  <a:cubicBezTo>
                    <a:pt x="16" y="4"/>
                    <a:pt x="17" y="4"/>
                    <a:pt x="17" y="3"/>
                  </a:cubicBezTo>
                  <a:cubicBezTo>
                    <a:pt x="16" y="3"/>
                    <a:pt x="16" y="3"/>
                    <a:pt x="16" y="2"/>
                  </a:cubicBezTo>
                  <a:cubicBezTo>
                    <a:pt x="16" y="2"/>
                    <a:pt x="16" y="2"/>
                    <a:pt x="16" y="1"/>
                  </a:cubicBezTo>
                  <a:cubicBezTo>
                    <a:pt x="16" y="1"/>
                    <a:pt x="15" y="1"/>
                    <a:pt x="15" y="1"/>
                  </a:cubicBezTo>
                  <a:cubicBezTo>
                    <a:pt x="15" y="0"/>
                    <a:pt x="15" y="1"/>
                    <a:pt x="14" y="1"/>
                  </a:cubicBezTo>
                  <a:cubicBezTo>
                    <a:pt x="14" y="1"/>
                    <a:pt x="14" y="2"/>
                    <a:pt x="13" y="2"/>
                  </a:cubicBezTo>
                  <a:cubicBezTo>
                    <a:pt x="13" y="2"/>
                    <a:pt x="12" y="1"/>
                    <a:pt x="12" y="1"/>
                  </a:cubicBezTo>
                  <a:cubicBezTo>
                    <a:pt x="12" y="2"/>
                    <a:pt x="12" y="2"/>
                    <a:pt x="11" y="2"/>
                  </a:cubicBezTo>
                  <a:cubicBezTo>
                    <a:pt x="11" y="2"/>
                    <a:pt x="11" y="2"/>
                    <a:pt x="11" y="2"/>
                  </a:cubicBezTo>
                  <a:cubicBezTo>
                    <a:pt x="11" y="1"/>
                    <a:pt x="10" y="1"/>
                    <a:pt x="10" y="1"/>
                  </a:cubicBezTo>
                  <a:cubicBezTo>
                    <a:pt x="10" y="1"/>
                    <a:pt x="10" y="1"/>
                    <a:pt x="9" y="1"/>
                  </a:cubicBezTo>
                  <a:cubicBezTo>
                    <a:pt x="9" y="1"/>
                    <a:pt x="9" y="1"/>
                    <a:pt x="8" y="1"/>
                  </a:cubicBezTo>
                  <a:cubicBezTo>
                    <a:pt x="8" y="0"/>
                    <a:pt x="8" y="1"/>
                    <a:pt x="7" y="1"/>
                  </a:cubicBezTo>
                  <a:cubicBezTo>
                    <a:pt x="7" y="1"/>
                    <a:pt x="6" y="1"/>
                    <a:pt x="6" y="1"/>
                  </a:cubicBezTo>
                  <a:cubicBezTo>
                    <a:pt x="5" y="0"/>
                    <a:pt x="5" y="0"/>
                    <a:pt x="5" y="0"/>
                  </a:cubicBezTo>
                  <a:cubicBezTo>
                    <a:pt x="4" y="0"/>
                    <a:pt x="4" y="0"/>
                    <a:pt x="4" y="0"/>
                  </a:cubicBezTo>
                  <a:cubicBezTo>
                    <a:pt x="4" y="0"/>
                    <a:pt x="4" y="0"/>
                    <a:pt x="4" y="0"/>
                  </a:cubicBezTo>
                  <a:cubicBezTo>
                    <a:pt x="4" y="1"/>
                    <a:pt x="4" y="1"/>
                    <a:pt x="4" y="1"/>
                  </a:cubicBezTo>
                  <a:cubicBezTo>
                    <a:pt x="3" y="1"/>
                    <a:pt x="4" y="2"/>
                    <a:pt x="4" y="2"/>
                  </a:cubicBezTo>
                  <a:cubicBezTo>
                    <a:pt x="4" y="2"/>
                    <a:pt x="4" y="2"/>
                    <a:pt x="3" y="3"/>
                  </a:cubicBezTo>
                  <a:cubicBezTo>
                    <a:pt x="3" y="3"/>
                    <a:pt x="3" y="3"/>
                    <a:pt x="2" y="3"/>
                  </a:cubicBezTo>
                  <a:cubicBezTo>
                    <a:pt x="2" y="3"/>
                    <a:pt x="2" y="3"/>
                    <a:pt x="2" y="3"/>
                  </a:cubicBezTo>
                  <a:cubicBezTo>
                    <a:pt x="1" y="3"/>
                    <a:pt x="1" y="3"/>
                    <a:pt x="1" y="4"/>
                  </a:cubicBezTo>
                  <a:cubicBezTo>
                    <a:pt x="0" y="4"/>
                    <a:pt x="0" y="4"/>
                    <a:pt x="0" y="5"/>
                  </a:cubicBezTo>
                  <a:cubicBezTo>
                    <a:pt x="0" y="5"/>
                    <a:pt x="1" y="5"/>
                    <a:pt x="1" y="5"/>
                  </a:cubicBezTo>
                  <a:cubicBezTo>
                    <a:pt x="1" y="5"/>
                    <a:pt x="1" y="6"/>
                    <a:pt x="1" y="6"/>
                  </a:cubicBezTo>
                  <a:cubicBezTo>
                    <a:pt x="2" y="7"/>
                    <a:pt x="2" y="7"/>
                    <a:pt x="2" y="7"/>
                  </a:cubicBezTo>
                  <a:cubicBezTo>
                    <a:pt x="2" y="7"/>
                    <a:pt x="2" y="8"/>
                    <a:pt x="2" y="8"/>
                  </a:cubicBezTo>
                  <a:cubicBezTo>
                    <a:pt x="2" y="8"/>
                    <a:pt x="3" y="8"/>
                    <a:pt x="3" y="8"/>
                  </a:cubicBezTo>
                  <a:cubicBezTo>
                    <a:pt x="3" y="8"/>
                    <a:pt x="3" y="9"/>
                    <a:pt x="4" y="9"/>
                  </a:cubicBezTo>
                  <a:cubicBezTo>
                    <a:pt x="4" y="9"/>
                    <a:pt x="4" y="9"/>
                    <a:pt x="4" y="9"/>
                  </a:cubicBezTo>
                  <a:cubicBezTo>
                    <a:pt x="4" y="9"/>
                    <a:pt x="5" y="9"/>
                    <a:pt x="5" y="10"/>
                  </a:cubicBezTo>
                  <a:cubicBezTo>
                    <a:pt x="5" y="10"/>
                    <a:pt x="5" y="10"/>
                    <a:pt x="5" y="10"/>
                  </a:cubicBezTo>
                  <a:cubicBezTo>
                    <a:pt x="4" y="10"/>
                    <a:pt x="4" y="10"/>
                    <a:pt x="4" y="10"/>
                  </a:cubicBezTo>
                  <a:cubicBezTo>
                    <a:pt x="5" y="10"/>
                    <a:pt x="5" y="10"/>
                    <a:pt x="6" y="10"/>
                  </a:cubicBezTo>
                  <a:cubicBezTo>
                    <a:pt x="6" y="10"/>
                    <a:pt x="6" y="10"/>
                    <a:pt x="6" y="9"/>
                  </a:cubicBezTo>
                  <a:cubicBezTo>
                    <a:pt x="7" y="9"/>
                    <a:pt x="7" y="8"/>
                    <a:pt x="7" y="8"/>
                  </a:cubicBezTo>
                  <a:cubicBezTo>
                    <a:pt x="8" y="8"/>
                    <a:pt x="8" y="8"/>
                    <a:pt x="8" y="8"/>
                  </a:cubicBezTo>
                  <a:cubicBezTo>
                    <a:pt x="9" y="8"/>
                    <a:pt x="9" y="8"/>
                    <a:pt x="9" y="8"/>
                  </a:cubicBezTo>
                  <a:cubicBezTo>
                    <a:pt x="10" y="8"/>
                    <a:pt x="10" y="8"/>
                    <a:pt x="10" y="8"/>
                  </a:cubicBezTo>
                  <a:cubicBezTo>
                    <a:pt x="11" y="8"/>
                    <a:pt x="11" y="8"/>
                    <a:pt x="11" y="9"/>
                  </a:cubicBezTo>
                  <a:cubicBezTo>
                    <a:pt x="11" y="9"/>
                    <a:pt x="11" y="9"/>
                    <a:pt x="11" y="10"/>
                  </a:cubicBezTo>
                  <a:cubicBezTo>
                    <a:pt x="11" y="10"/>
                    <a:pt x="12" y="10"/>
                    <a:pt x="12" y="11"/>
                  </a:cubicBezTo>
                  <a:cubicBezTo>
                    <a:pt x="12" y="11"/>
                    <a:pt x="12" y="11"/>
                    <a:pt x="12" y="11"/>
                  </a:cubicBezTo>
                  <a:cubicBezTo>
                    <a:pt x="12" y="11"/>
                    <a:pt x="11" y="11"/>
                    <a:pt x="11" y="12"/>
                  </a:cubicBezTo>
                  <a:cubicBezTo>
                    <a:pt x="11" y="12"/>
                    <a:pt x="11" y="12"/>
                    <a:pt x="12" y="12"/>
                  </a:cubicBezTo>
                  <a:cubicBezTo>
                    <a:pt x="12" y="12"/>
                    <a:pt x="12" y="12"/>
                    <a:pt x="12" y="12"/>
                  </a:cubicBezTo>
                  <a:cubicBezTo>
                    <a:pt x="12" y="12"/>
                    <a:pt x="12" y="12"/>
                    <a:pt x="12" y="12"/>
                  </a:cubicBezTo>
                  <a:cubicBezTo>
                    <a:pt x="13" y="12"/>
                    <a:pt x="13" y="11"/>
                    <a:pt x="14" y="12"/>
                  </a:cubicBezTo>
                  <a:cubicBezTo>
                    <a:pt x="14" y="12"/>
                    <a:pt x="14" y="12"/>
                    <a:pt x="14" y="12"/>
                  </a:cubicBezTo>
                  <a:cubicBezTo>
                    <a:pt x="14" y="13"/>
                    <a:pt x="14" y="13"/>
                    <a:pt x="14" y="14"/>
                  </a:cubicBezTo>
                  <a:cubicBezTo>
                    <a:pt x="14" y="14"/>
                    <a:pt x="14" y="15"/>
                    <a:pt x="14" y="15"/>
                  </a:cubicBezTo>
                  <a:cubicBezTo>
                    <a:pt x="15" y="15"/>
                    <a:pt x="15" y="16"/>
                    <a:pt x="15" y="15"/>
                  </a:cubicBezTo>
                  <a:cubicBezTo>
                    <a:pt x="16" y="15"/>
                    <a:pt x="16" y="14"/>
                    <a:pt x="16" y="14"/>
                  </a:cubicBezTo>
                  <a:cubicBezTo>
                    <a:pt x="16" y="14"/>
                    <a:pt x="17" y="14"/>
                    <a:pt x="17" y="14"/>
                  </a:cubicBezTo>
                  <a:cubicBezTo>
                    <a:pt x="18" y="14"/>
                    <a:pt x="18" y="14"/>
                    <a:pt x="18" y="14"/>
                  </a:cubicBezTo>
                  <a:cubicBezTo>
                    <a:pt x="18" y="14"/>
                    <a:pt x="18" y="14"/>
                    <a:pt x="18" y="14"/>
                  </a:cubicBezTo>
                  <a:cubicBezTo>
                    <a:pt x="18" y="13"/>
                    <a:pt x="18" y="13"/>
                    <a:pt x="18" y="13"/>
                  </a:cubicBezTo>
                  <a:cubicBezTo>
                    <a:pt x="18" y="12"/>
                    <a:pt x="17" y="12"/>
                    <a:pt x="17" y="12"/>
                  </a:cubicBezTo>
                  <a:cubicBezTo>
                    <a:pt x="17" y="12"/>
                    <a:pt x="18" y="12"/>
                    <a:pt x="18" y="12"/>
                  </a:cubicBezTo>
                  <a:cubicBezTo>
                    <a:pt x="18" y="12"/>
                    <a:pt x="19" y="12"/>
                    <a:pt x="19" y="12"/>
                  </a:cubicBezTo>
                  <a:cubicBezTo>
                    <a:pt x="19" y="12"/>
                    <a:pt x="19" y="11"/>
                    <a:pt x="19" y="11"/>
                  </a:cubicBezTo>
                  <a:cubicBezTo>
                    <a:pt x="19" y="11"/>
                    <a:pt x="18" y="11"/>
                    <a:pt x="18"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7" name="Freeform 108"/>
            <p:cNvSpPr>
              <a:spLocks/>
            </p:cNvSpPr>
            <p:nvPr/>
          </p:nvSpPr>
          <p:spPr bwMode="auto">
            <a:xfrm>
              <a:off x="3827464" y="2686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8" name="Freeform 109"/>
            <p:cNvSpPr>
              <a:spLocks/>
            </p:cNvSpPr>
            <p:nvPr/>
          </p:nvSpPr>
          <p:spPr bwMode="auto">
            <a:xfrm>
              <a:off x="3783014" y="27400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9" name="Freeform 110"/>
            <p:cNvSpPr>
              <a:spLocks/>
            </p:cNvSpPr>
            <p:nvPr/>
          </p:nvSpPr>
          <p:spPr bwMode="auto">
            <a:xfrm>
              <a:off x="4106864" y="2730501"/>
              <a:ext cx="119063" cy="204788"/>
            </a:xfrm>
            <a:custGeom>
              <a:avLst/>
              <a:gdLst>
                <a:gd name="T0" fmla="*/ 11 w 11"/>
                <a:gd name="T1" fmla="*/ 12 h 19"/>
                <a:gd name="T2" fmla="*/ 11 w 11"/>
                <a:gd name="T3" fmla="*/ 11 h 19"/>
                <a:gd name="T4" fmla="*/ 11 w 11"/>
                <a:gd name="T5" fmla="*/ 10 h 19"/>
                <a:gd name="T6" fmla="*/ 11 w 11"/>
                <a:gd name="T7" fmla="*/ 8 h 19"/>
                <a:gd name="T8" fmla="*/ 10 w 11"/>
                <a:gd name="T9" fmla="*/ 6 h 19"/>
                <a:gd name="T10" fmla="*/ 10 w 11"/>
                <a:gd name="T11" fmla="*/ 5 h 19"/>
                <a:gd name="T12" fmla="*/ 10 w 11"/>
                <a:gd name="T13" fmla="*/ 3 h 19"/>
                <a:gd name="T14" fmla="*/ 10 w 11"/>
                <a:gd name="T15" fmla="*/ 2 h 19"/>
                <a:gd name="T16" fmla="*/ 10 w 11"/>
                <a:gd name="T17" fmla="*/ 1 h 19"/>
                <a:gd name="T18" fmla="*/ 10 w 11"/>
                <a:gd name="T19" fmla="*/ 1 h 19"/>
                <a:gd name="T20" fmla="*/ 9 w 11"/>
                <a:gd name="T21" fmla="*/ 1 h 19"/>
                <a:gd name="T22" fmla="*/ 7 w 11"/>
                <a:gd name="T23" fmla="*/ 0 h 19"/>
                <a:gd name="T24" fmla="*/ 7 w 11"/>
                <a:gd name="T25" fmla="*/ 1 h 19"/>
                <a:gd name="T26" fmla="*/ 6 w 11"/>
                <a:gd name="T27" fmla="*/ 1 h 19"/>
                <a:gd name="T28" fmla="*/ 5 w 11"/>
                <a:gd name="T29" fmla="*/ 1 h 19"/>
                <a:gd name="T30" fmla="*/ 3 w 11"/>
                <a:gd name="T31" fmla="*/ 1 h 19"/>
                <a:gd name="T32" fmla="*/ 2 w 11"/>
                <a:gd name="T33" fmla="*/ 1 h 19"/>
                <a:gd name="T34" fmla="*/ 1 w 11"/>
                <a:gd name="T35" fmla="*/ 2 h 19"/>
                <a:gd name="T36" fmla="*/ 1 w 11"/>
                <a:gd name="T37" fmla="*/ 3 h 19"/>
                <a:gd name="T38" fmla="*/ 1 w 11"/>
                <a:gd name="T39" fmla="*/ 4 h 19"/>
                <a:gd name="T40" fmla="*/ 1 w 11"/>
                <a:gd name="T41" fmla="*/ 5 h 19"/>
                <a:gd name="T42" fmla="*/ 1 w 11"/>
                <a:gd name="T43" fmla="*/ 5 h 19"/>
                <a:gd name="T44" fmla="*/ 2 w 11"/>
                <a:gd name="T45" fmla="*/ 6 h 19"/>
                <a:gd name="T46" fmla="*/ 1 w 11"/>
                <a:gd name="T47" fmla="*/ 7 h 19"/>
                <a:gd name="T48" fmla="*/ 1 w 11"/>
                <a:gd name="T49" fmla="*/ 8 h 19"/>
                <a:gd name="T50" fmla="*/ 1 w 11"/>
                <a:gd name="T51" fmla="*/ 9 h 19"/>
                <a:gd name="T52" fmla="*/ 1 w 11"/>
                <a:gd name="T53" fmla="*/ 11 h 19"/>
                <a:gd name="T54" fmla="*/ 0 w 11"/>
                <a:gd name="T55" fmla="*/ 12 h 19"/>
                <a:gd name="T56" fmla="*/ 0 w 11"/>
                <a:gd name="T57" fmla="*/ 13 h 19"/>
                <a:gd name="T58" fmla="*/ 0 w 11"/>
                <a:gd name="T59" fmla="*/ 14 h 19"/>
                <a:gd name="T60" fmla="*/ 0 w 11"/>
                <a:gd name="T61" fmla="*/ 16 h 19"/>
                <a:gd name="T62" fmla="*/ 1 w 11"/>
                <a:gd name="T63" fmla="*/ 17 h 19"/>
                <a:gd name="T64" fmla="*/ 1 w 11"/>
                <a:gd name="T65" fmla="*/ 18 h 19"/>
                <a:gd name="T66" fmla="*/ 1 w 11"/>
                <a:gd name="T67" fmla="*/ 18 h 19"/>
                <a:gd name="T68" fmla="*/ 2 w 11"/>
                <a:gd name="T69" fmla="*/ 18 h 19"/>
                <a:gd name="T70" fmla="*/ 2 w 11"/>
                <a:gd name="T71" fmla="*/ 19 h 19"/>
                <a:gd name="T72" fmla="*/ 3 w 11"/>
                <a:gd name="T73" fmla="*/ 18 h 19"/>
                <a:gd name="T74" fmla="*/ 5 w 11"/>
                <a:gd name="T75" fmla="*/ 18 h 19"/>
                <a:gd name="T76" fmla="*/ 6 w 11"/>
                <a:gd name="T77" fmla="*/ 17 h 19"/>
                <a:gd name="T78" fmla="*/ 7 w 11"/>
                <a:gd name="T79" fmla="*/ 17 h 19"/>
                <a:gd name="T80" fmla="*/ 7 w 11"/>
                <a:gd name="T81" fmla="*/ 17 h 19"/>
                <a:gd name="T82" fmla="*/ 8 w 11"/>
                <a:gd name="T83" fmla="*/ 16 h 19"/>
                <a:gd name="T84" fmla="*/ 9 w 11"/>
                <a:gd name="T85" fmla="*/ 16 h 19"/>
                <a:gd name="T86" fmla="*/ 10 w 11"/>
                <a:gd name="T87" fmla="*/ 16 h 19"/>
                <a:gd name="T88" fmla="*/ 11 w 11"/>
                <a:gd name="T89" fmla="*/ 15 h 19"/>
                <a:gd name="T90" fmla="*/ 11 w 11"/>
                <a:gd name="T91" fmla="*/ 15 h 19"/>
                <a:gd name="T92" fmla="*/ 11 w 11"/>
                <a:gd name="T93" fmla="*/ 15 h 19"/>
                <a:gd name="T94" fmla="*/ 11 w 11"/>
                <a:gd name="T95" fmla="*/ 14 h 19"/>
                <a:gd name="T96" fmla="*/ 11 w 11"/>
                <a:gd name="T9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9">
                  <a:moveTo>
                    <a:pt x="11" y="12"/>
                  </a:moveTo>
                  <a:cubicBezTo>
                    <a:pt x="10" y="12"/>
                    <a:pt x="11" y="11"/>
                    <a:pt x="11" y="11"/>
                  </a:cubicBezTo>
                  <a:cubicBezTo>
                    <a:pt x="11" y="10"/>
                    <a:pt x="11" y="10"/>
                    <a:pt x="11" y="10"/>
                  </a:cubicBezTo>
                  <a:cubicBezTo>
                    <a:pt x="11" y="9"/>
                    <a:pt x="11" y="9"/>
                    <a:pt x="11" y="8"/>
                  </a:cubicBezTo>
                  <a:cubicBezTo>
                    <a:pt x="11" y="7"/>
                    <a:pt x="10" y="7"/>
                    <a:pt x="10" y="6"/>
                  </a:cubicBezTo>
                  <a:cubicBezTo>
                    <a:pt x="10" y="6"/>
                    <a:pt x="10" y="5"/>
                    <a:pt x="10" y="5"/>
                  </a:cubicBezTo>
                  <a:cubicBezTo>
                    <a:pt x="10" y="4"/>
                    <a:pt x="10" y="4"/>
                    <a:pt x="10" y="3"/>
                  </a:cubicBezTo>
                  <a:cubicBezTo>
                    <a:pt x="10" y="3"/>
                    <a:pt x="10" y="3"/>
                    <a:pt x="10" y="2"/>
                  </a:cubicBezTo>
                  <a:cubicBezTo>
                    <a:pt x="10" y="2"/>
                    <a:pt x="10" y="1"/>
                    <a:pt x="10" y="1"/>
                  </a:cubicBezTo>
                  <a:cubicBezTo>
                    <a:pt x="10" y="1"/>
                    <a:pt x="10" y="1"/>
                    <a:pt x="10" y="1"/>
                  </a:cubicBezTo>
                  <a:cubicBezTo>
                    <a:pt x="9" y="1"/>
                    <a:pt x="9" y="1"/>
                    <a:pt x="9" y="1"/>
                  </a:cubicBezTo>
                  <a:cubicBezTo>
                    <a:pt x="8" y="1"/>
                    <a:pt x="8" y="0"/>
                    <a:pt x="7" y="0"/>
                  </a:cubicBezTo>
                  <a:cubicBezTo>
                    <a:pt x="7" y="1"/>
                    <a:pt x="7" y="1"/>
                    <a:pt x="7" y="1"/>
                  </a:cubicBezTo>
                  <a:cubicBezTo>
                    <a:pt x="6" y="1"/>
                    <a:pt x="6" y="1"/>
                    <a:pt x="6" y="1"/>
                  </a:cubicBezTo>
                  <a:cubicBezTo>
                    <a:pt x="6" y="1"/>
                    <a:pt x="6" y="1"/>
                    <a:pt x="5" y="1"/>
                  </a:cubicBezTo>
                  <a:cubicBezTo>
                    <a:pt x="5" y="1"/>
                    <a:pt x="4" y="1"/>
                    <a:pt x="3" y="1"/>
                  </a:cubicBezTo>
                  <a:cubicBezTo>
                    <a:pt x="3" y="1"/>
                    <a:pt x="2" y="0"/>
                    <a:pt x="2" y="1"/>
                  </a:cubicBezTo>
                  <a:cubicBezTo>
                    <a:pt x="1" y="1"/>
                    <a:pt x="1" y="1"/>
                    <a:pt x="1" y="2"/>
                  </a:cubicBezTo>
                  <a:cubicBezTo>
                    <a:pt x="1" y="2"/>
                    <a:pt x="1" y="2"/>
                    <a:pt x="1" y="3"/>
                  </a:cubicBezTo>
                  <a:cubicBezTo>
                    <a:pt x="1" y="3"/>
                    <a:pt x="2" y="4"/>
                    <a:pt x="1" y="4"/>
                  </a:cubicBezTo>
                  <a:cubicBezTo>
                    <a:pt x="1" y="4"/>
                    <a:pt x="1" y="4"/>
                    <a:pt x="1" y="5"/>
                  </a:cubicBezTo>
                  <a:cubicBezTo>
                    <a:pt x="1" y="5"/>
                    <a:pt x="1" y="5"/>
                    <a:pt x="1" y="5"/>
                  </a:cubicBezTo>
                  <a:cubicBezTo>
                    <a:pt x="1" y="5"/>
                    <a:pt x="2" y="5"/>
                    <a:pt x="2" y="6"/>
                  </a:cubicBezTo>
                  <a:cubicBezTo>
                    <a:pt x="2" y="6"/>
                    <a:pt x="1" y="7"/>
                    <a:pt x="1" y="7"/>
                  </a:cubicBezTo>
                  <a:cubicBezTo>
                    <a:pt x="1" y="7"/>
                    <a:pt x="1" y="7"/>
                    <a:pt x="1" y="8"/>
                  </a:cubicBezTo>
                  <a:cubicBezTo>
                    <a:pt x="0" y="8"/>
                    <a:pt x="1" y="9"/>
                    <a:pt x="1" y="9"/>
                  </a:cubicBezTo>
                  <a:cubicBezTo>
                    <a:pt x="1" y="10"/>
                    <a:pt x="1" y="10"/>
                    <a:pt x="1" y="11"/>
                  </a:cubicBezTo>
                  <a:cubicBezTo>
                    <a:pt x="1" y="11"/>
                    <a:pt x="1" y="11"/>
                    <a:pt x="0" y="12"/>
                  </a:cubicBezTo>
                  <a:cubicBezTo>
                    <a:pt x="0" y="12"/>
                    <a:pt x="0" y="12"/>
                    <a:pt x="0" y="13"/>
                  </a:cubicBezTo>
                  <a:cubicBezTo>
                    <a:pt x="0" y="13"/>
                    <a:pt x="0" y="14"/>
                    <a:pt x="0" y="14"/>
                  </a:cubicBezTo>
                  <a:cubicBezTo>
                    <a:pt x="0" y="15"/>
                    <a:pt x="0" y="15"/>
                    <a:pt x="0" y="16"/>
                  </a:cubicBezTo>
                  <a:cubicBezTo>
                    <a:pt x="1" y="16"/>
                    <a:pt x="1" y="16"/>
                    <a:pt x="1" y="17"/>
                  </a:cubicBezTo>
                  <a:cubicBezTo>
                    <a:pt x="1" y="17"/>
                    <a:pt x="1" y="17"/>
                    <a:pt x="1" y="18"/>
                  </a:cubicBezTo>
                  <a:cubicBezTo>
                    <a:pt x="1" y="18"/>
                    <a:pt x="1" y="18"/>
                    <a:pt x="1" y="18"/>
                  </a:cubicBezTo>
                  <a:cubicBezTo>
                    <a:pt x="1" y="18"/>
                    <a:pt x="1" y="18"/>
                    <a:pt x="2" y="18"/>
                  </a:cubicBezTo>
                  <a:cubicBezTo>
                    <a:pt x="2" y="18"/>
                    <a:pt x="2" y="19"/>
                    <a:pt x="2" y="19"/>
                  </a:cubicBezTo>
                  <a:cubicBezTo>
                    <a:pt x="3" y="19"/>
                    <a:pt x="3" y="18"/>
                    <a:pt x="3" y="18"/>
                  </a:cubicBezTo>
                  <a:cubicBezTo>
                    <a:pt x="4" y="18"/>
                    <a:pt x="4" y="18"/>
                    <a:pt x="5" y="18"/>
                  </a:cubicBezTo>
                  <a:cubicBezTo>
                    <a:pt x="5" y="18"/>
                    <a:pt x="5" y="17"/>
                    <a:pt x="6" y="17"/>
                  </a:cubicBezTo>
                  <a:cubicBezTo>
                    <a:pt x="6" y="17"/>
                    <a:pt x="6" y="17"/>
                    <a:pt x="7" y="17"/>
                  </a:cubicBezTo>
                  <a:cubicBezTo>
                    <a:pt x="7" y="17"/>
                    <a:pt x="7" y="17"/>
                    <a:pt x="7" y="17"/>
                  </a:cubicBezTo>
                  <a:cubicBezTo>
                    <a:pt x="8" y="16"/>
                    <a:pt x="8" y="16"/>
                    <a:pt x="8" y="16"/>
                  </a:cubicBezTo>
                  <a:cubicBezTo>
                    <a:pt x="9" y="16"/>
                    <a:pt x="9" y="16"/>
                    <a:pt x="9" y="16"/>
                  </a:cubicBezTo>
                  <a:cubicBezTo>
                    <a:pt x="10" y="16"/>
                    <a:pt x="10" y="16"/>
                    <a:pt x="10" y="16"/>
                  </a:cubicBezTo>
                  <a:cubicBezTo>
                    <a:pt x="11" y="16"/>
                    <a:pt x="11" y="16"/>
                    <a:pt x="11" y="15"/>
                  </a:cubicBezTo>
                  <a:cubicBezTo>
                    <a:pt x="11" y="15"/>
                    <a:pt x="11" y="15"/>
                    <a:pt x="11" y="15"/>
                  </a:cubicBezTo>
                  <a:cubicBezTo>
                    <a:pt x="11" y="15"/>
                    <a:pt x="11" y="15"/>
                    <a:pt x="11" y="15"/>
                  </a:cubicBezTo>
                  <a:cubicBezTo>
                    <a:pt x="11" y="14"/>
                    <a:pt x="11" y="14"/>
                    <a:pt x="11" y="14"/>
                  </a:cubicBezTo>
                  <a:cubicBezTo>
                    <a:pt x="11" y="13"/>
                    <a:pt x="11" y="13"/>
                    <a:pt x="11"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0" name="Freeform 111"/>
            <p:cNvSpPr>
              <a:spLocks/>
            </p:cNvSpPr>
            <p:nvPr/>
          </p:nvSpPr>
          <p:spPr bwMode="auto">
            <a:xfrm>
              <a:off x="4518027" y="3205164"/>
              <a:ext cx="53975" cy="53975"/>
            </a:xfrm>
            <a:custGeom>
              <a:avLst/>
              <a:gdLst>
                <a:gd name="T0" fmla="*/ 2 w 5"/>
                <a:gd name="T1" fmla="*/ 2 h 5"/>
                <a:gd name="T2" fmla="*/ 3 w 5"/>
                <a:gd name="T3" fmla="*/ 2 h 5"/>
                <a:gd name="T4" fmla="*/ 4 w 5"/>
                <a:gd name="T5" fmla="*/ 2 h 5"/>
                <a:gd name="T6" fmla="*/ 5 w 5"/>
                <a:gd name="T7" fmla="*/ 2 h 5"/>
                <a:gd name="T8" fmla="*/ 4 w 5"/>
                <a:gd name="T9" fmla="*/ 1 h 5"/>
                <a:gd name="T10" fmla="*/ 3 w 5"/>
                <a:gd name="T11" fmla="*/ 1 h 5"/>
                <a:gd name="T12" fmla="*/ 2 w 5"/>
                <a:gd name="T13" fmla="*/ 1 h 5"/>
                <a:gd name="T14" fmla="*/ 1 w 5"/>
                <a:gd name="T15" fmla="*/ 2 h 5"/>
                <a:gd name="T16" fmla="*/ 0 w 5"/>
                <a:gd name="T17" fmla="*/ 2 h 5"/>
                <a:gd name="T18" fmla="*/ 0 w 5"/>
                <a:gd name="T19" fmla="*/ 3 h 5"/>
                <a:gd name="T20" fmla="*/ 0 w 5"/>
                <a:gd name="T21" fmla="*/ 3 h 5"/>
                <a:gd name="T22" fmla="*/ 0 w 5"/>
                <a:gd name="T23" fmla="*/ 3 h 5"/>
                <a:gd name="T24" fmla="*/ 1 w 5"/>
                <a:gd name="T25" fmla="*/ 4 h 5"/>
                <a:gd name="T26" fmla="*/ 1 w 5"/>
                <a:gd name="T27" fmla="*/ 5 h 5"/>
                <a:gd name="T28" fmla="*/ 1 w 5"/>
                <a:gd name="T29" fmla="*/ 5 h 5"/>
                <a:gd name="T30" fmla="*/ 1 w 5"/>
                <a:gd name="T31" fmla="*/ 4 h 5"/>
                <a:gd name="T32" fmla="*/ 2 w 5"/>
                <a:gd name="T33" fmla="*/ 3 h 5"/>
                <a:gd name="T34" fmla="*/ 2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2" y="2"/>
                  </a:moveTo>
                  <a:cubicBezTo>
                    <a:pt x="3" y="2"/>
                    <a:pt x="3" y="2"/>
                    <a:pt x="3" y="2"/>
                  </a:cubicBezTo>
                  <a:cubicBezTo>
                    <a:pt x="4" y="2"/>
                    <a:pt x="4" y="2"/>
                    <a:pt x="4" y="2"/>
                  </a:cubicBezTo>
                  <a:cubicBezTo>
                    <a:pt x="5" y="2"/>
                    <a:pt x="5" y="2"/>
                    <a:pt x="5" y="2"/>
                  </a:cubicBezTo>
                  <a:cubicBezTo>
                    <a:pt x="5" y="1"/>
                    <a:pt x="5" y="1"/>
                    <a:pt x="4" y="1"/>
                  </a:cubicBezTo>
                  <a:cubicBezTo>
                    <a:pt x="4" y="0"/>
                    <a:pt x="4" y="1"/>
                    <a:pt x="3" y="1"/>
                  </a:cubicBezTo>
                  <a:cubicBezTo>
                    <a:pt x="3" y="1"/>
                    <a:pt x="3" y="1"/>
                    <a:pt x="2" y="1"/>
                  </a:cubicBezTo>
                  <a:cubicBezTo>
                    <a:pt x="2" y="1"/>
                    <a:pt x="2" y="2"/>
                    <a:pt x="1" y="2"/>
                  </a:cubicBezTo>
                  <a:cubicBezTo>
                    <a:pt x="1" y="2"/>
                    <a:pt x="1" y="2"/>
                    <a:pt x="0" y="2"/>
                  </a:cubicBezTo>
                  <a:cubicBezTo>
                    <a:pt x="0" y="2"/>
                    <a:pt x="0" y="3"/>
                    <a:pt x="0" y="3"/>
                  </a:cubicBezTo>
                  <a:cubicBezTo>
                    <a:pt x="0" y="3"/>
                    <a:pt x="0" y="3"/>
                    <a:pt x="0" y="3"/>
                  </a:cubicBezTo>
                  <a:cubicBezTo>
                    <a:pt x="0" y="3"/>
                    <a:pt x="0" y="3"/>
                    <a:pt x="0" y="3"/>
                  </a:cubicBezTo>
                  <a:cubicBezTo>
                    <a:pt x="0" y="4"/>
                    <a:pt x="0" y="4"/>
                    <a:pt x="1" y="4"/>
                  </a:cubicBezTo>
                  <a:cubicBezTo>
                    <a:pt x="1" y="4"/>
                    <a:pt x="1" y="5"/>
                    <a:pt x="1" y="5"/>
                  </a:cubicBezTo>
                  <a:cubicBezTo>
                    <a:pt x="1" y="5"/>
                    <a:pt x="1" y="5"/>
                    <a:pt x="1" y="5"/>
                  </a:cubicBezTo>
                  <a:cubicBezTo>
                    <a:pt x="1" y="5"/>
                    <a:pt x="1" y="5"/>
                    <a:pt x="1" y="4"/>
                  </a:cubicBezTo>
                  <a:cubicBezTo>
                    <a:pt x="2" y="4"/>
                    <a:pt x="1" y="4"/>
                    <a:pt x="2" y="3"/>
                  </a:cubicBezTo>
                  <a:cubicBezTo>
                    <a:pt x="2" y="3"/>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1" name="Freeform 112"/>
            <p:cNvSpPr>
              <a:spLocks/>
            </p:cNvSpPr>
            <p:nvPr/>
          </p:nvSpPr>
          <p:spPr bwMode="auto">
            <a:xfrm>
              <a:off x="4506914" y="3259139"/>
              <a:ext cx="346075" cy="388938"/>
            </a:xfrm>
            <a:custGeom>
              <a:avLst/>
              <a:gdLst>
                <a:gd name="T0" fmla="*/ 31 w 32"/>
                <a:gd name="T1" fmla="*/ 18 h 36"/>
                <a:gd name="T2" fmla="*/ 31 w 32"/>
                <a:gd name="T3" fmla="*/ 15 h 36"/>
                <a:gd name="T4" fmla="*/ 30 w 32"/>
                <a:gd name="T5" fmla="*/ 15 h 36"/>
                <a:gd name="T6" fmla="*/ 28 w 32"/>
                <a:gd name="T7" fmla="*/ 15 h 36"/>
                <a:gd name="T8" fmla="*/ 27 w 32"/>
                <a:gd name="T9" fmla="*/ 15 h 36"/>
                <a:gd name="T10" fmla="*/ 27 w 32"/>
                <a:gd name="T11" fmla="*/ 12 h 36"/>
                <a:gd name="T12" fmla="*/ 26 w 32"/>
                <a:gd name="T13" fmla="*/ 9 h 36"/>
                <a:gd name="T14" fmla="*/ 26 w 32"/>
                <a:gd name="T15" fmla="*/ 6 h 36"/>
                <a:gd name="T16" fmla="*/ 26 w 32"/>
                <a:gd name="T17" fmla="*/ 4 h 36"/>
                <a:gd name="T18" fmla="*/ 23 w 32"/>
                <a:gd name="T19" fmla="*/ 4 h 36"/>
                <a:gd name="T20" fmla="*/ 22 w 32"/>
                <a:gd name="T21" fmla="*/ 3 h 36"/>
                <a:gd name="T22" fmla="*/ 20 w 32"/>
                <a:gd name="T23" fmla="*/ 4 h 36"/>
                <a:gd name="T24" fmla="*/ 20 w 32"/>
                <a:gd name="T25" fmla="*/ 6 h 36"/>
                <a:gd name="T26" fmla="*/ 18 w 32"/>
                <a:gd name="T27" fmla="*/ 6 h 36"/>
                <a:gd name="T28" fmla="*/ 16 w 32"/>
                <a:gd name="T29" fmla="*/ 7 h 36"/>
                <a:gd name="T30" fmla="*/ 14 w 32"/>
                <a:gd name="T31" fmla="*/ 5 h 36"/>
                <a:gd name="T32" fmla="*/ 13 w 32"/>
                <a:gd name="T33" fmla="*/ 3 h 36"/>
                <a:gd name="T34" fmla="*/ 13 w 32"/>
                <a:gd name="T35" fmla="*/ 1 h 36"/>
                <a:gd name="T36" fmla="*/ 12 w 32"/>
                <a:gd name="T37" fmla="*/ 0 h 36"/>
                <a:gd name="T38" fmla="*/ 8 w 32"/>
                <a:gd name="T39" fmla="*/ 0 h 36"/>
                <a:gd name="T40" fmla="*/ 5 w 32"/>
                <a:gd name="T41" fmla="*/ 0 h 36"/>
                <a:gd name="T42" fmla="*/ 3 w 32"/>
                <a:gd name="T43" fmla="*/ 1 h 36"/>
                <a:gd name="T44" fmla="*/ 2 w 32"/>
                <a:gd name="T45" fmla="*/ 1 h 36"/>
                <a:gd name="T46" fmla="*/ 2 w 32"/>
                <a:gd name="T47" fmla="*/ 3 h 36"/>
                <a:gd name="T48" fmla="*/ 3 w 32"/>
                <a:gd name="T49" fmla="*/ 5 h 36"/>
                <a:gd name="T50" fmla="*/ 4 w 32"/>
                <a:gd name="T51" fmla="*/ 7 h 36"/>
                <a:gd name="T52" fmla="*/ 4 w 32"/>
                <a:gd name="T53" fmla="*/ 9 h 36"/>
                <a:gd name="T54" fmla="*/ 4 w 32"/>
                <a:gd name="T55" fmla="*/ 12 h 36"/>
                <a:gd name="T56" fmla="*/ 5 w 32"/>
                <a:gd name="T57" fmla="*/ 14 h 36"/>
                <a:gd name="T58" fmla="*/ 5 w 32"/>
                <a:gd name="T59" fmla="*/ 18 h 36"/>
                <a:gd name="T60" fmla="*/ 4 w 32"/>
                <a:gd name="T61" fmla="*/ 18 h 36"/>
                <a:gd name="T62" fmla="*/ 3 w 32"/>
                <a:gd name="T63" fmla="*/ 21 h 36"/>
                <a:gd name="T64" fmla="*/ 2 w 32"/>
                <a:gd name="T65" fmla="*/ 22 h 36"/>
                <a:gd name="T66" fmla="*/ 2 w 32"/>
                <a:gd name="T67" fmla="*/ 25 h 36"/>
                <a:gd name="T68" fmla="*/ 1 w 32"/>
                <a:gd name="T69" fmla="*/ 27 h 36"/>
                <a:gd name="T70" fmla="*/ 0 w 32"/>
                <a:gd name="T71" fmla="*/ 30 h 36"/>
                <a:gd name="T72" fmla="*/ 0 w 32"/>
                <a:gd name="T73" fmla="*/ 33 h 36"/>
                <a:gd name="T74" fmla="*/ 1 w 32"/>
                <a:gd name="T75" fmla="*/ 33 h 36"/>
                <a:gd name="T76" fmla="*/ 3 w 32"/>
                <a:gd name="T77" fmla="*/ 32 h 36"/>
                <a:gd name="T78" fmla="*/ 5 w 32"/>
                <a:gd name="T79" fmla="*/ 33 h 36"/>
                <a:gd name="T80" fmla="*/ 8 w 32"/>
                <a:gd name="T81" fmla="*/ 33 h 36"/>
                <a:gd name="T82" fmla="*/ 12 w 32"/>
                <a:gd name="T83" fmla="*/ 33 h 36"/>
                <a:gd name="T84" fmla="*/ 15 w 32"/>
                <a:gd name="T85" fmla="*/ 33 h 36"/>
                <a:gd name="T86" fmla="*/ 17 w 32"/>
                <a:gd name="T87" fmla="*/ 34 h 36"/>
                <a:gd name="T88" fmla="*/ 20 w 32"/>
                <a:gd name="T89" fmla="*/ 35 h 36"/>
                <a:gd name="T90" fmla="*/ 23 w 32"/>
                <a:gd name="T91" fmla="*/ 35 h 36"/>
                <a:gd name="T92" fmla="*/ 24 w 32"/>
                <a:gd name="T93" fmla="*/ 35 h 36"/>
                <a:gd name="T94" fmla="*/ 28 w 32"/>
                <a:gd name="T95" fmla="*/ 35 h 36"/>
                <a:gd name="T96" fmla="*/ 29 w 32"/>
                <a:gd name="T97" fmla="*/ 34 h 36"/>
                <a:gd name="T98" fmla="*/ 26 w 32"/>
                <a:gd name="T99" fmla="*/ 27 h 36"/>
                <a:gd name="T100" fmla="*/ 26 w 32"/>
                <a:gd name="T101" fmla="*/ 22 h 36"/>
                <a:gd name="T102" fmla="*/ 27 w 32"/>
                <a:gd name="T103" fmla="*/ 21 h 36"/>
                <a:gd name="T104" fmla="*/ 30 w 32"/>
                <a:gd name="T105" fmla="*/ 21 h 36"/>
                <a:gd name="T106" fmla="*/ 31 w 32"/>
                <a:gd name="T10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6">
                  <a:moveTo>
                    <a:pt x="31" y="18"/>
                  </a:moveTo>
                  <a:cubicBezTo>
                    <a:pt x="31" y="18"/>
                    <a:pt x="31" y="18"/>
                    <a:pt x="31" y="18"/>
                  </a:cubicBezTo>
                  <a:cubicBezTo>
                    <a:pt x="31" y="17"/>
                    <a:pt x="31" y="17"/>
                    <a:pt x="31" y="17"/>
                  </a:cubicBezTo>
                  <a:cubicBezTo>
                    <a:pt x="31" y="16"/>
                    <a:pt x="31" y="16"/>
                    <a:pt x="31" y="15"/>
                  </a:cubicBezTo>
                  <a:cubicBezTo>
                    <a:pt x="31" y="15"/>
                    <a:pt x="31" y="15"/>
                    <a:pt x="31" y="15"/>
                  </a:cubicBezTo>
                  <a:cubicBezTo>
                    <a:pt x="31" y="15"/>
                    <a:pt x="31" y="15"/>
                    <a:pt x="30" y="15"/>
                  </a:cubicBezTo>
                  <a:cubicBezTo>
                    <a:pt x="30" y="15"/>
                    <a:pt x="29" y="15"/>
                    <a:pt x="29" y="15"/>
                  </a:cubicBezTo>
                  <a:cubicBezTo>
                    <a:pt x="29" y="15"/>
                    <a:pt x="28" y="15"/>
                    <a:pt x="28" y="15"/>
                  </a:cubicBezTo>
                  <a:cubicBezTo>
                    <a:pt x="28" y="15"/>
                    <a:pt x="27" y="16"/>
                    <a:pt x="27" y="15"/>
                  </a:cubicBezTo>
                  <a:cubicBezTo>
                    <a:pt x="27" y="15"/>
                    <a:pt x="27" y="15"/>
                    <a:pt x="27" y="15"/>
                  </a:cubicBezTo>
                  <a:cubicBezTo>
                    <a:pt x="27" y="14"/>
                    <a:pt x="27" y="14"/>
                    <a:pt x="27" y="14"/>
                  </a:cubicBezTo>
                  <a:cubicBezTo>
                    <a:pt x="27" y="13"/>
                    <a:pt x="27" y="13"/>
                    <a:pt x="27" y="12"/>
                  </a:cubicBezTo>
                  <a:cubicBezTo>
                    <a:pt x="27" y="12"/>
                    <a:pt x="26" y="11"/>
                    <a:pt x="26" y="11"/>
                  </a:cubicBezTo>
                  <a:cubicBezTo>
                    <a:pt x="26" y="10"/>
                    <a:pt x="26" y="10"/>
                    <a:pt x="26" y="9"/>
                  </a:cubicBezTo>
                  <a:cubicBezTo>
                    <a:pt x="26" y="8"/>
                    <a:pt x="26" y="8"/>
                    <a:pt x="26" y="7"/>
                  </a:cubicBezTo>
                  <a:cubicBezTo>
                    <a:pt x="26" y="7"/>
                    <a:pt x="26" y="7"/>
                    <a:pt x="26" y="6"/>
                  </a:cubicBezTo>
                  <a:cubicBezTo>
                    <a:pt x="26" y="6"/>
                    <a:pt x="26" y="6"/>
                    <a:pt x="26" y="5"/>
                  </a:cubicBezTo>
                  <a:cubicBezTo>
                    <a:pt x="26" y="5"/>
                    <a:pt x="26" y="5"/>
                    <a:pt x="26" y="4"/>
                  </a:cubicBezTo>
                  <a:cubicBezTo>
                    <a:pt x="26" y="4"/>
                    <a:pt x="25" y="4"/>
                    <a:pt x="25" y="4"/>
                  </a:cubicBezTo>
                  <a:cubicBezTo>
                    <a:pt x="24" y="4"/>
                    <a:pt x="23" y="5"/>
                    <a:pt x="23" y="4"/>
                  </a:cubicBezTo>
                  <a:cubicBezTo>
                    <a:pt x="23" y="4"/>
                    <a:pt x="23" y="4"/>
                    <a:pt x="23" y="4"/>
                  </a:cubicBezTo>
                  <a:cubicBezTo>
                    <a:pt x="23" y="3"/>
                    <a:pt x="22" y="4"/>
                    <a:pt x="22" y="3"/>
                  </a:cubicBezTo>
                  <a:cubicBezTo>
                    <a:pt x="21" y="3"/>
                    <a:pt x="21" y="3"/>
                    <a:pt x="21" y="4"/>
                  </a:cubicBezTo>
                  <a:cubicBezTo>
                    <a:pt x="20" y="4"/>
                    <a:pt x="20" y="4"/>
                    <a:pt x="20" y="4"/>
                  </a:cubicBezTo>
                  <a:cubicBezTo>
                    <a:pt x="20" y="5"/>
                    <a:pt x="20" y="5"/>
                    <a:pt x="20" y="5"/>
                  </a:cubicBezTo>
                  <a:cubicBezTo>
                    <a:pt x="20" y="6"/>
                    <a:pt x="20" y="6"/>
                    <a:pt x="20" y="6"/>
                  </a:cubicBezTo>
                  <a:cubicBezTo>
                    <a:pt x="20" y="6"/>
                    <a:pt x="19" y="6"/>
                    <a:pt x="19" y="6"/>
                  </a:cubicBezTo>
                  <a:cubicBezTo>
                    <a:pt x="19" y="6"/>
                    <a:pt x="18" y="6"/>
                    <a:pt x="18" y="6"/>
                  </a:cubicBezTo>
                  <a:cubicBezTo>
                    <a:pt x="17" y="6"/>
                    <a:pt x="17" y="6"/>
                    <a:pt x="17" y="6"/>
                  </a:cubicBezTo>
                  <a:cubicBezTo>
                    <a:pt x="16" y="6"/>
                    <a:pt x="16" y="7"/>
                    <a:pt x="16" y="7"/>
                  </a:cubicBezTo>
                  <a:cubicBezTo>
                    <a:pt x="15" y="7"/>
                    <a:pt x="15" y="6"/>
                    <a:pt x="15" y="6"/>
                  </a:cubicBezTo>
                  <a:cubicBezTo>
                    <a:pt x="14" y="6"/>
                    <a:pt x="14" y="5"/>
                    <a:pt x="14" y="5"/>
                  </a:cubicBezTo>
                  <a:cubicBezTo>
                    <a:pt x="14" y="5"/>
                    <a:pt x="14" y="4"/>
                    <a:pt x="14" y="4"/>
                  </a:cubicBezTo>
                  <a:cubicBezTo>
                    <a:pt x="13" y="4"/>
                    <a:pt x="13" y="3"/>
                    <a:pt x="13" y="3"/>
                  </a:cubicBezTo>
                  <a:cubicBezTo>
                    <a:pt x="13" y="2"/>
                    <a:pt x="13" y="2"/>
                    <a:pt x="13" y="2"/>
                  </a:cubicBezTo>
                  <a:cubicBezTo>
                    <a:pt x="13" y="1"/>
                    <a:pt x="13" y="1"/>
                    <a:pt x="13" y="1"/>
                  </a:cubicBezTo>
                  <a:cubicBezTo>
                    <a:pt x="13" y="1"/>
                    <a:pt x="13" y="1"/>
                    <a:pt x="13" y="0"/>
                  </a:cubicBezTo>
                  <a:cubicBezTo>
                    <a:pt x="13" y="0"/>
                    <a:pt x="12" y="0"/>
                    <a:pt x="12" y="0"/>
                  </a:cubicBezTo>
                  <a:cubicBezTo>
                    <a:pt x="11" y="0"/>
                    <a:pt x="11" y="0"/>
                    <a:pt x="10" y="0"/>
                  </a:cubicBezTo>
                  <a:cubicBezTo>
                    <a:pt x="9" y="0"/>
                    <a:pt x="9" y="0"/>
                    <a:pt x="8" y="0"/>
                  </a:cubicBezTo>
                  <a:cubicBezTo>
                    <a:pt x="8" y="0"/>
                    <a:pt x="8" y="0"/>
                    <a:pt x="7" y="0"/>
                  </a:cubicBezTo>
                  <a:cubicBezTo>
                    <a:pt x="6" y="0"/>
                    <a:pt x="6" y="0"/>
                    <a:pt x="5" y="0"/>
                  </a:cubicBezTo>
                  <a:cubicBezTo>
                    <a:pt x="5" y="0"/>
                    <a:pt x="4" y="0"/>
                    <a:pt x="4" y="0"/>
                  </a:cubicBezTo>
                  <a:cubicBezTo>
                    <a:pt x="4" y="0"/>
                    <a:pt x="4" y="1"/>
                    <a:pt x="3" y="1"/>
                  </a:cubicBezTo>
                  <a:cubicBezTo>
                    <a:pt x="3" y="1"/>
                    <a:pt x="3" y="1"/>
                    <a:pt x="3" y="1"/>
                  </a:cubicBezTo>
                  <a:cubicBezTo>
                    <a:pt x="2" y="1"/>
                    <a:pt x="2" y="1"/>
                    <a:pt x="2" y="1"/>
                  </a:cubicBezTo>
                  <a:cubicBezTo>
                    <a:pt x="2" y="1"/>
                    <a:pt x="2" y="1"/>
                    <a:pt x="2" y="1"/>
                  </a:cubicBezTo>
                  <a:cubicBezTo>
                    <a:pt x="1" y="2"/>
                    <a:pt x="2" y="2"/>
                    <a:pt x="2" y="3"/>
                  </a:cubicBezTo>
                  <a:cubicBezTo>
                    <a:pt x="2" y="3"/>
                    <a:pt x="2" y="3"/>
                    <a:pt x="3" y="3"/>
                  </a:cubicBezTo>
                  <a:cubicBezTo>
                    <a:pt x="3" y="4"/>
                    <a:pt x="3" y="4"/>
                    <a:pt x="3" y="5"/>
                  </a:cubicBezTo>
                  <a:cubicBezTo>
                    <a:pt x="3" y="5"/>
                    <a:pt x="3" y="6"/>
                    <a:pt x="4" y="6"/>
                  </a:cubicBezTo>
                  <a:cubicBezTo>
                    <a:pt x="4" y="6"/>
                    <a:pt x="4" y="6"/>
                    <a:pt x="4" y="7"/>
                  </a:cubicBezTo>
                  <a:cubicBezTo>
                    <a:pt x="4" y="7"/>
                    <a:pt x="5" y="8"/>
                    <a:pt x="4" y="8"/>
                  </a:cubicBezTo>
                  <a:cubicBezTo>
                    <a:pt x="4" y="9"/>
                    <a:pt x="4" y="9"/>
                    <a:pt x="4" y="9"/>
                  </a:cubicBezTo>
                  <a:cubicBezTo>
                    <a:pt x="4" y="10"/>
                    <a:pt x="4" y="10"/>
                    <a:pt x="4" y="10"/>
                  </a:cubicBezTo>
                  <a:cubicBezTo>
                    <a:pt x="4" y="11"/>
                    <a:pt x="4" y="11"/>
                    <a:pt x="4" y="12"/>
                  </a:cubicBezTo>
                  <a:cubicBezTo>
                    <a:pt x="4" y="12"/>
                    <a:pt x="5" y="13"/>
                    <a:pt x="5" y="13"/>
                  </a:cubicBezTo>
                  <a:cubicBezTo>
                    <a:pt x="5" y="14"/>
                    <a:pt x="5" y="14"/>
                    <a:pt x="5" y="14"/>
                  </a:cubicBezTo>
                  <a:cubicBezTo>
                    <a:pt x="5" y="15"/>
                    <a:pt x="6" y="15"/>
                    <a:pt x="6" y="16"/>
                  </a:cubicBezTo>
                  <a:cubicBezTo>
                    <a:pt x="6" y="17"/>
                    <a:pt x="5" y="17"/>
                    <a:pt x="5" y="18"/>
                  </a:cubicBezTo>
                  <a:cubicBezTo>
                    <a:pt x="5" y="18"/>
                    <a:pt x="5" y="18"/>
                    <a:pt x="5" y="18"/>
                  </a:cubicBezTo>
                  <a:cubicBezTo>
                    <a:pt x="5" y="18"/>
                    <a:pt x="4" y="18"/>
                    <a:pt x="4" y="18"/>
                  </a:cubicBezTo>
                  <a:cubicBezTo>
                    <a:pt x="4" y="19"/>
                    <a:pt x="4" y="19"/>
                    <a:pt x="3" y="19"/>
                  </a:cubicBezTo>
                  <a:cubicBezTo>
                    <a:pt x="3" y="19"/>
                    <a:pt x="3" y="20"/>
                    <a:pt x="3" y="21"/>
                  </a:cubicBezTo>
                  <a:cubicBezTo>
                    <a:pt x="3" y="21"/>
                    <a:pt x="3" y="21"/>
                    <a:pt x="3" y="22"/>
                  </a:cubicBezTo>
                  <a:cubicBezTo>
                    <a:pt x="2" y="22"/>
                    <a:pt x="2" y="22"/>
                    <a:pt x="2" y="22"/>
                  </a:cubicBezTo>
                  <a:cubicBezTo>
                    <a:pt x="2" y="23"/>
                    <a:pt x="2" y="23"/>
                    <a:pt x="2" y="24"/>
                  </a:cubicBezTo>
                  <a:cubicBezTo>
                    <a:pt x="2" y="24"/>
                    <a:pt x="2" y="25"/>
                    <a:pt x="2" y="25"/>
                  </a:cubicBezTo>
                  <a:cubicBezTo>
                    <a:pt x="2" y="26"/>
                    <a:pt x="2" y="26"/>
                    <a:pt x="2" y="26"/>
                  </a:cubicBezTo>
                  <a:cubicBezTo>
                    <a:pt x="1" y="26"/>
                    <a:pt x="1" y="27"/>
                    <a:pt x="1" y="27"/>
                  </a:cubicBezTo>
                  <a:cubicBezTo>
                    <a:pt x="1" y="27"/>
                    <a:pt x="1" y="28"/>
                    <a:pt x="0" y="28"/>
                  </a:cubicBezTo>
                  <a:cubicBezTo>
                    <a:pt x="0" y="29"/>
                    <a:pt x="0" y="29"/>
                    <a:pt x="0" y="30"/>
                  </a:cubicBezTo>
                  <a:cubicBezTo>
                    <a:pt x="0" y="31"/>
                    <a:pt x="0" y="31"/>
                    <a:pt x="0" y="32"/>
                  </a:cubicBezTo>
                  <a:cubicBezTo>
                    <a:pt x="0" y="32"/>
                    <a:pt x="0" y="32"/>
                    <a:pt x="0" y="33"/>
                  </a:cubicBezTo>
                  <a:cubicBezTo>
                    <a:pt x="0" y="33"/>
                    <a:pt x="0" y="33"/>
                    <a:pt x="0" y="33"/>
                  </a:cubicBezTo>
                  <a:cubicBezTo>
                    <a:pt x="1" y="33"/>
                    <a:pt x="1" y="33"/>
                    <a:pt x="1" y="33"/>
                  </a:cubicBezTo>
                  <a:cubicBezTo>
                    <a:pt x="2" y="33"/>
                    <a:pt x="2" y="33"/>
                    <a:pt x="2" y="33"/>
                  </a:cubicBezTo>
                  <a:cubicBezTo>
                    <a:pt x="3" y="33"/>
                    <a:pt x="3" y="32"/>
                    <a:pt x="3" y="32"/>
                  </a:cubicBezTo>
                  <a:cubicBezTo>
                    <a:pt x="3" y="32"/>
                    <a:pt x="4" y="33"/>
                    <a:pt x="4" y="33"/>
                  </a:cubicBezTo>
                  <a:cubicBezTo>
                    <a:pt x="4" y="33"/>
                    <a:pt x="4" y="33"/>
                    <a:pt x="5" y="33"/>
                  </a:cubicBezTo>
                  <a:cubicBezTo>
                    <a:pt x="5" y="33"/>
                    <a:pt x="5" y="33"/>
                    <a:pt x="6" y="34"/>
                  </a:cubicBezTo>
                  <a:cubicBezTo>
                    <a:pt x="7" y="34"/>
                    <a:pt x="7" y="33"/>
                    <a:pt x="8" y="33"/>
                  </a:cubicBezTo>
                  <a:cubicBezTo>
                    <a:pt x="9" y="33"/>
                    <a:pt x="9" y="33"/>
                    <a:pt x="10" y="33"/>
                  </a:cubicBezTo>
                  <a:cubicBezTo>
                    <a:pt x="10" y="33"/>
                    <a:pt x="11" y="33"/>
                    <a:pt x="12" y="33"/>
                  </a:cubicBezTo>
                  <a:cubicBezTo>
                    <a:pt x="12" y="33"/>
                    <a:pt x="13" y="33"/>
                    <a:pt x="13" y="34"/>
                  </a:cubicBezTo>
                  <a:cubicBezTo>
                    <a:pt x="14" y="34"/>
                    <a:pt x="14" y="33"/>
                    <a:pt x="15" y="33"/>
                  </a:cubicBezTo>
                  <a:cubicBezTo>
                    <a:pt x="16" y="33"/>
                    <a:pt x="16" y="33"/>
                    <a:pt x="17" y="34"/>
                  </a:cubicBezTo>
                  <a:cubicBezTo>
                    <a:pt x="17" y="34"/>
                    <a:pt x="17" y="34"/>
                    <a:pt x="17" y="34"/>
                  </a:cubicBezTo>
                  <a:cubicBezTo>
                    <a:pt x="18" y="35"/>
                    <a:pt x="18" y="35"/>
                    <a:pt x="18" y="35"/>
                  </a:cubicBezTo>
                  <a:cubicBezTo>
                    <a:pt x="19" y="35"/>
                    <a:pt x="19" y="35"/>
                    <a:pt x="20" y="35"/>
                  </a:cubicBezTo>
                  <a:cubicBezTo>
                    <a:pt x="21" y="35"/>
                    <a:pt x="21" y="35"/>
                    <a:pt x="22" y="35"/>
                  </a:cubicBezTo>
                  <a:cubicBezTo>
                    <a:pt x="22" y="35"/>
                    <a:pt x="22" y="35"/>
                    <a:pt x="23" y="35"/>
                  </a:cubicBezTo>
                  <a:cubicBezTo>
                    <a:pt x="23" y="36"/>
                    <a:pt x="23" y="35"/>
                    <a:pt x="24" y="35"/>
                  </a:cubicBezTo>
                  <a:cubicBezTo>
                    <a:pt x="24" y="35"/>
                    <a:pt x="24" y="35"/>
                    <a:pt x="24" y="35"/>
                  </a:cubicBezTo>
                  <a:cubicBezTo>
                    <a:pt x="25" y="35"/>
                    <a:pt x="26" y="35"/>
                    <a:pt x="27" y="35"/>
                  </a:cubicBezTo>
                  <a:cubicBezTo>
                    <a:pt x="27" y="35"/>
                    <a:pt x="27" y="35"/>
                    <a:pt x="28" y="35"/>
                  </a:cubicBezTo>
                  <a:cubicBezTo>
                    <a:pt x="28" y="34"/>
                    <a:pt x="28" y="34"/>
                    <a:pt x="29" y="34"/>
                  </a:cubicBezTo>
                  <a:cubicBezTo>
                    <a:pt x="29" y="34"/>
                    <a:pt x="29" y="34"/>
                    <a:pt x="29" y="34"/>
                  </a:cubicBezTo>
                  <a:cubicBezTo>
                    <a:pt x="26" y="30"/>
                    <a:pt x="26" y="30"/>
                    <a:pt x="26" y="30"/>
                  </a:cubicBezTo>
                  <a:cubicBezTo>
                    <a:pt x="26" y="29"/>
                    <a:pt x="26" y="28"/>
                    <a:pt x="26" y="27"/>
                  </a:cubicBezTo>
                  <a:cubicBezTo>
                    <a:pt x="26" y="26"/>
                    <a:pt x="26" y="25"/>
                    <a:pt x="26" y="24"/>
                  </a:cubicBezTo>
                  <a:cubicBezTo>
                    <a:pt x="26" y="24"/>
                    <a:pt x="26" y="23"/>
                    <a:pt x="26" y="22"/>
                  </a:cubicBezTo>
                  <a:cubicBezTo>
                    <a:pt x="26" y="22"/>
                    <a:pt x="26" y="21"/>
                    <a:pt x="26" y="21"/>
                  </a:cubicBezTo>
                  <a:cubicBezTo>
                    <a:pt x="26" y="21"/>
                    <a:pt x="27" y="21"/>
                    <a:pt x="27" y="21"/>
                  </a:cubicBezTo>
                  <a:cubicBezTo>
                    <a:pt x="28" y="21"/>
                    <a:pt x="28" y="21"/>
                    <a:pt x="29" y="21"/>
                  </a:cubicBezTo>
                  <a:cubicBezTo>
                    <a:pt x="29" y="21"/>
                    <a:pt x="29" y="21"/>
                    <a:pt x="30" y="21"/>
                  </a:cubicBezTo>
                  <a:cubicBezTo>
                    <a:pt x="30" y="21"/>
                    <a:pt x="31" y="21"/>
                    <a:pt x="31" y="21"/>
                  </a:cubicBezTo>
                  <a:cubicBezTo>
                    <a:pt x="32" y="21"/>
                    <a:pt x="31" y="20"/>
                    <a:pt x="31" y="20"/>
                  </a:cubicBezTo>
                  <a:cubicBezTo>
                    <a:pt x="31" y="19"/>
                    <a:pt x="31" y="19"/>
                    <a:pt x="31" y="1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2" name="Freeform 113"/>
            <p:cNvSpPr>
              <a:spLocks/>
            </p:cNvSpPr>
            <p:nvPr/>
          </p:nvSpPr>
          <p:spPr bwMode="auto">
            <a:xfrm>
              <a:off x="4981577" y="3076576"/>
              <a:ext cx="312738" cy="377825"/>
            </a:xfrm>
            <a:custGeom>
              <a:avLst/>
              <a:gdLst>
                <a:gd name="T0" fmla="*/ 27 w 29"/>
                <a:gd name="T1" fmla="*/ 29 h 35"/>
                <a:gd name="T2" fmla="*/ 27 w 29"/>
                <a:gd name="T3" fmla="*/ 26 h 35"/>
                <a:gd name="T4" fmla="*/ 26 w 29"/>
                <a:gd name="T5" fmla="*/ 24 h 35"/>
                <a:gd name="T6" fmla="*/ 27 w 29"/>
                <a:gd name="T7" fmla="*/ 22 h 35"/>
                <a:gd name="T8" fmla="*/ 26 w 29"/>
                <a:gd name="T9" fmla="*/ 20 h 35"/>
                <a:gd name="T10" fmla="*/ 26 w 29"/>
                <a:gd name="T11" fmla="*/ 18 h 35"/>
                <a:gd name="T12" fmla="*/ 26 w 29"/>
                <a:gd name="T13" fmla="*/ 17 h 35"/>
                <a:gd name="T14" fmla="*/ 28 w 29"/>
                <a:gd name="T15" fmla="*/ 16 h 35"/>
                <a:gd name="T16" fmla="*/ 28 w 29"/>
                <a:gd name="T17" fmla="*/ 15 h 35"/>
                <a:gd name="T18" fmla="*/ 27 w 29"/>
                <a:gd name="T19" fmla="*/ 14 h 35"/>
                <a:gd name="T20" fmla="*/ 26 w 29"/>
                <a:gd name="T21" fmla="*/ 14 h 35"/>
                <a:gd name="T22" fmla="*/ 24 w 29"/>
                <a:gd name="T23" fmla="*/ 13 h 35"/>
                <a:gd name="T24" fmla="*/ 22 w 29"/>
                <a:gd name="T25" fmla="*/ 9 h 35"/>
                <a:gd name="T26" fmla="*/ 19 w 29"/>
                <a:gd name="T27" fmla="*/ 7 h 35"/>
                <a:gd name="T28" fmla="*/ 15 w 29"/>
                <a:gd name="T29" fmla="*/ 5 h 35"/>
                <a:gd name="T30" fmla="*/ 13 w 29"/>
                <a:gd name="T31" fmla="*/ 3 h 35"/>
                <a:gd name="T32" fmla="*/ 14 w 29"/>
                <a:gd name="T33" fmla="*/ 2 h 35"/>
                <a:gd name="T34" fmla="*/ 13 w 29"/>
                <a:gd name="T35" fmla="*/ 1 h 35"/>
                <a:gd name="T36" fmla="*/ 12 w 29"/>
                <a:gd name="T37" fmla="*/ 0 h 35"/>
                <a:gd name="T38" fmla="*/ 10 w 29"/>
                <a:gd name="T39" fmla="*/ 0 h 35"/>
                <a:gd name="T40" fmla="*/ 9 w 29"/>
                <a:gd name="T41" fmla="*/ 2 h 35"/>
                <a:gd name="T42" fmla="*/ 8 w 29"/>
                <a:gd name="T43" fmla="*/ 4 h 35"/>
                <a:gd name="T44" fmla="*/ 7 w 29"/>
                <a:gd name="T45" fmla="*/ 4 h 35"/>
                <a:gd name="T46" fmla="*/ 4 w 29"/>
                <a:gd name="T47" fmla="*/ 4 h 35"/>
                <a:gd name="T48" fmla="*/ 5 w 29"/>
                <a:gd name="T49" fmla="*/ 5 h 35"/>
                <a:gd name="T50" fmla="*/ 5 w 29"/>
                <a:gd name="T51" fmla="*/ 7 h 35"/>
                <a:gd name="T52" fmla="*/ 4 w 29"/>
                <a:gd name="T53" fmla="*/ 7 h 35"/>
                <a:gd name="T54" fmla="*/ 5 w 29"/>
                <a:gd name="T55" fmla="*/ 9 h 35"/>
                <a:gd name="T56" fmla="*/ 4 w 29"/>
                <a:gd name="T57" fmla="*/ 10 h 35"/>
                <a:gd name="T58" fmla="*/ 4 w 29"/>
                <a:gd name="T59" fmla="*/ 12 h 35"/>
                <a:gd name="T60" fmla="*/ 3 w 29"/>
                <a:gd name="T61" fmla="*/ 13 h 35"/>
                <a:gd name="T62" fmla="*/ 2 w 29"/>
                <a:gd name="T63" fmla="*/ 12 h 35"/>
                <a:gd name="T64" fmla="*/ 1 w 29"/>
                <a:gd name="T65" fmla="*/ 11 h 35"/>
                <a:gd name="T66" fmla="*/ 1 w 29"/>
                <a:gd name="T67" fmla="*/ 14 h 35"/>
                <a:gd name="T68" fmla="*/ 2 w 29"/>
                <a:gd name="T69" fmla="*/ 17 h 35"/>
                <a:gd name="T70" fmla="*/ 2 w 29"/>
                <a:gd name="T71" fmla="*/ 18 h 35"/>
                <a:gd name="T72" fmla="*/ 2 w 29"/>
                <a:gd name="T73" fmla="*/ 20 h 35"/>
                <a:gd name="T74" fmla="*/ 3 w 29"/>
                <a:gd name="T75" fmla="*/ 22 h 35"/>
                <a:gd name="T76" fmla="*/ 4 w 29"/>
                <a:gd name="T77" fmla="*/ 24 h 35"/>
                <a:gd name="T78" fmla="*/ 5 w 29"/>
                <a:gd name="T79" fmla="*/ 26 h 35"/>
                <a:gd name="T80" fmla="*/ 6 w 29"/>
                <a:gd name="T81" fmla="*/ 25 h 35"/>
                <a:gd name="T82" fmla="*/ 8 w 29"/>
                <a:gd name="T83" fmla="*/ 26 h 35"/>
                <a:gd name="T84" fmla="*/ 11 w 29"/>
                <a:gd name="T85" fmla="*/ 28 h 35"/>
                <a:gd name="T86" fmla="*/ 13 w 29"/>
                <a:gd name="T87" fmla="*/ 29 h 35"/>
                <a:gd name="T88" fmla="*/ 14 w 29"/>
                <a:gd name="T89" fmla="*/ 30 h 35"/>
                <a:gd name="T90" fmla="*/ 15 w 29"/>
                <a:gd name="T91" fmla="*/ 33 h 35"/>
                <a:gd name="T92" fmla="*/ 15 w 29"/>
                <a:gd name="T93" fmla="*/ 34 h 35"/>
                <a:gd name="T94" fmla="*/ 16 w 29"/>
                <a:gd name="T95" fmla="*/ 34 h 35"/>
                <a:gd name="T96" fmla="*/ 18 w 29"/>
                <a:gd name="T97" fmla="*/ 34 h 35"/>
                <a:gd name="T98" fmla="*/ 19 w 29"/>
                <a:gd name="T99" fmla="*/ 35 h 35"/>
                <a:gd name="T100" fmla="*/ 20 w 29"/>
                <a:gd name="T101" fmla="*/ 34 h 35"/>
                <a:gd name="T102" fmla="*/ 22 w 29"/>
                <a:gd name="T103" fmla="*/ 34 h 35"/>
                <a:gd name="T104" fmla="*/ 23 w 29"/>
                <a:gd name="T105" fmla="*/ 33 h 35"/>
                <a:gd name="T106" fmla="*/ 25 w 29"/>
                <a:gd name="T107" fmla="*/ 33 h 35"/>
                <a:gd name="T108" fmla="*/ 26 w 29"/>
                <a:gd name="T109" fmla="*/ 33 h 35"/>
                <a:gd name="T110" fmla="*/ 27 w 29"/>
                <a:gd name="T111" fmla="*/ 32 h 35"/>
                <a:gd name="T112" fmla="*/ 28 w 29"/>
                <a:gd name="T113" fmla="*/ 31 h 35"/>
                <a:gd name="T114" fmla="*/ 29 w 29"/>
                <a:gd name="T11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 h="35">
                  <a:moveTo>
                    <a:pt x="28" y="30"/>
                  </a:moveTo>
                  <a:cubicBezTo>
                    <a:pt x="27" y="30"/>
                    <a:pt x="27" y="29"/>
                    <a:pt x="27" y="29"/>
                  </a:cubicBezTo>
                  <a:cubicBezTo>
                    <a:pt x="27" y="28"/>
                    <a:pt x="27" y="28"/>
                    <a:pt x="27" y="27"/>
                  </a:cubicBezTo>
                  <a:cubicBezTo>
                    <a:pt x="27" y="27"/>
                    <a:pt x="27" y="27"/>
                    <a:pt x="27" y="26"/>
                  </a:cubicBezTo>
                  <a:cubicBezTo>
                    <a:pt x="26" y="26"/>
                    <a:pt x="27" y="25"/>
                    <a:pt x="26" y="25"/>
                  </a:cubicBezTo>
                  <a:cubicBezTo>
                    <a:pt x="26" y="24"/>
                    <a:pt x="26" y="24"/>
                    <a:pt x="26" y="24"/>
                  </a:cubicBezTo>
                  <a:cubicBezTo>
                    <a:pt x="26" y="23"/>
                    <a:pt x="26" y="23"/>
                    <a:pt x="26" y="23"/>
                  </a:cubicBezTo>
                  <a:cubicBezTo>
                    <a:pt x="27" y="22"/>
                    <a:pt x="27" y="22"/>
                    <a:pt x="27" y="22"/>
                  </a:cubicBezTo>
                  <a:cubicBezTo>
                    <a:pt x="27" y="21"/>
                    <a:pt x="27" y="21"/>
                    <a:pt x="27" y="20"/>
                  </a:cubicBezTo>
                  <a:cubicBezTo>
                    <a:pt x="27" y="20"/>
                    <a:pt x="26" y="20"/>
                    <a:pt x="26" y="20"/>
                  </a:cubicBezTo>
                  <a:cubicBezTo>
                    <a:pt x="26" y="19"/>
                    <a:pt x="26" y="19"/>
                    <a:pt x="25" y="19"/>
                  </a:cubicBezTo>
                  <a:cubicBezTo>
                    <a:pt x="25" y="18"/>
                    <a:pt x="26" y="18"/>
                    <a:pt x="26" y="18"/>
                  </a:cubicBezTo>
                  <a:cubicBezTo>
                    <a:pt x="26" y="17"/>
                    <a:pt x="26" y="17"/>
                    <a:pt x="26" y="17"/>
                  </a:cubicBezTo>
                  <a:cubicBezTo>
                    <a:pt x="26" y="17"/>
                    <a:pt x="26" y="17"/>
                    <a:pt x="26" y="17"/>
                  </a:cubicBezTo>
                  <a:cubicBezTo>
                    <a:pt x="27" y="17"/>
                    <a:pt x="27" y="16"/>
                    <a:pt x="28" y="16"/>
                  </a:cubicBezTo>
                  <a:cubicBezTo>
                    <a:pt x="28" y="16"/>
                    <a:pt x="28" y="17"/>
                    <a:pt x="28" y="16"/>
                  </a:cubicBezTo>
                  <a:cubicBezTo>
                    <a:pt x="29" y="16"/>
                    <a:pt x="29" y="16"/>
                    <a:pt x="28" y="16"/>
                  </a:cubicBezTo>
                  <a:cubicBezTo>
                    <a:pt x="28" y="15"/>
                    <a:pt x="28" y="15"/>
                    <a:pt x="28" y="15"/>
                  </a:cubicBezTo>
                  <a:cubicBezTo>
                    <a:pt x="28" y="15"/>
                    <a:pt x="28" y="15"/>
                    <a:pt x="28" y="14"/>
                  </a:cubicBezTo>
                  <a:cubicBezTo>
                    <a:pt x="27" y="14"/>
                    <a:pt x="27" y="14"/>
                    <a:pt x="27" y="14"/>
                  </a:cubicBezTo>
                  <a:cubicBezTo>
                    <a:pt x="27" y="14"/>
                    <a:pt x="27" y="14"/>
                    <a:pt x="27" y="14"/>
                  </a:cubicBezTo>
                  <a:cubicBezTo>
                    <a:pt x="27" y="14"/>
                    <a:pt x="26" y="14"/>
                    <a:pt x="26" y="14"/>
                  </a:cubicBezTo>
                  <a:cubicBezTo>
                    <a:pt x="26" y="14"/>
                    <a:pt x="25" y="14"/>
                    <a:pt x="25" y="13"/>
                  </a:cubicBezTo>
                  <a:cubicBezTo>
                    <a:pt x="24" y="13"/>
                    <a:pt x="24" y="13"/>
                    <a:pt x="24" y="13"/>
                  </a:cubicBezTo>
                  <a:cubicBezTo>
                    <a:pt x="23" y="12"/>
                    <a:pt x="23" y="12"/>
                    <a:pt x="22" y="11"/>
                  </a:cubicBezTo>
                  <a:cubicBezTo>
                    <a:pt x="22" y="10"/>
                    <a:pt x="23" y="10"/>
                    <a:pt x="22" y="9"/>
                  </a:cubicBezTo>
                  <a:cubicBezTo>
                    <a:pt x="22" y="9"/>
                    <a:pt x="21" y="9"/>
                    <a:pt x="21" y="8"/>
                  </a:cubicBezTo>
                  <a:cubicBezTo>
                    <a:pt x="20" y="8"/>
                    <a:pt x="20" y="8"/>
                    <a:pt x="19" y="7"/>
                  </a:cubicBezTo>
                  <a:cubicBezTo>
                    <a:pt x="19" y="7"/>
                    <a:pt x="18" y="6"/>
                    <a:pt x="18" y="6"/>
                  </a:cubicBezTo>
                  <a:cubicBezTo>
                    <a:pt x="17" y="5"/>
                    <a:pt x="16" y="5"/>
                    <a:pt x="15" y="5"/>
                  </a:cubicBezTo>
                  <a:cubicBezTo>
                    <a:pt x="15" y="5"/>
                    <a:pt x="14" y="4"/>
                    <a:pt x="13" y="4"/>
                  </a:cubicBezTo>
                  <a:cubicBezTo>
                    <a:pt x="13" y="3"/>
                    <a:pt x="13" y="3"/>
                    <a:pt x="13" y="3"/>
                  </a:cubicBezTo>
                  <a:cubicBezTo>
                    <a:pt x="14" y="3"/>
                    <a:pt x="13" y="3"/>
                    <a:pt x="13" y="3"/>
                  </a:cubicBezTo>
                  <a:cubicBezTo>
                    <a:pt x="13" y="2"/>
                    <a:pt x="14" y="2"/>
                    <a:pt x="14" y="2"/>
                  </a:cubicBezTo>
                  <a:cubicBezTo>
                    <a:pt x="14" y="2"/>
                    <a:pt x="14" y="2"/>
                    <a:pt x="14" y="1"/>
                  </a:cubicBezTo>
                  <a:cubicBezTo>
                    <a:pt x="14" y="1"/>
                    <a:pt x="14" y="1"/>
                    <a:pt x="13" y="1"/>
                  </a:cubicBezTo>
                  <a:cubicBezTo>
                    <a:pt x="13" y="1"/>
                    <a:pt x="13" y="1"/>
                    <a:pt x="13" y="0"/>
                  </a:cubicBezTo>
                  <a:cubicBezTo>
                    <a:pt x="12" y="0"/>
                    <a:pt x="12" y="0"/>
                    <a:pt x="12" y="0"/>
                  </a:cubicBezTo>
                  <a:cubicBezTo>
                    <a:pt x="12" y="0"/>
                    <a:pt x="12" y="0"/>
                    <a:pt x="11" y="0"/>
                  </a:cubicBezTo>
                  <a:cubicBezTo>
                    <a:pt x="11" y="0"/>
                    <a:pt x="11" y="0"/>
                    <a:pt x="10" y="0"/>
                  </a:cubicBezTo>
                  <a:cubicBezTo>
                    <a:pt x="10" y="1"/>
                    <a:pt x="9" y="1"/>
                    <a:pt x="9" y="1"/>
                  </a:cubicBezTo>
                  <a:cubicBezTo>
                    <a:pt x="9" y="1"/>
                    <a:pt x="9" y="1"/>
                    <a:pt x="9" y="2"/>
                  </a:cubicBezTo>
                  <a:cubicBezTo>
                    <a:pt x="8" y="2"/>
                    <a:pt x="8" y="2"/>
                    <a:pt x="8" y="3"/>
                  </a:cubicBezTo>
                  <a:cubicBezTo>
                    <a:pt x="8" y="3"/>
                    <a:pt x="8" y="3"/>
                    <a:pt x="8" y="4"/>
                  </a:cubicBezTo>
                  <a:cubicBezTo>
                    <a:pt x="8" y="4"/>
                    <a:pt x="8" y="4"/>
                    <a:pt x="8" y="4"/>
                  </a:cubicBezTo>
                  <a:cubicBezTo>
                    <a:pt x="7" y="4"/>
                    <a:pt x="7" y="4"/>
                    <a:pt x="7" y="4"/>
                  </a:cubicBezTo>
                  <a:cubicBezTo>
                    <a:pt x="6" y="4"/>
                    <a:pt x="6" y="3"/>
                    <a:pt x="5" y="4"/>
                  </a:cubicBezTo>
                  <a:cubicBezTo>
                    <a:pt x="5" y="4"/>
                    <a:pt x="4" y="4"/>
                    <a:pt x="4" y="4"/>
                  </a:cubicBezTo>
                  <a:cubicBezTo>
                    <a:pt x="4" y="5"/>
                    <a:pt x="4" y="5"/>
                    <a:pt x="4" y="5"/>
                  </a:cubicBezTo>
                  <a:cubicBezTo>
                    <a:pt x="5" y="5"/>
                    <a:pt x="5" y="5"/>
                    <a:pt x="5" y="5"/>
                  </a:cubicBezTo>
                  <a:cubicBezTo>
                    <a:pt x="5" y="6"/>
                    <a:pt x="5" y="6"/>
                    <a:pt x="5" y="6"/>
                  </a:cubicBezTo>
                  <a:cubicBezTo>
                    <a:pt x="5" y="6"/>
                    <a:pt x="6" y="7"/>
                    <a:pt x="5" y="7"/>
                  </a:cubicBezTo>
                  <a:cubicBezTo>
                    <a:pt x="5" y="7"/>
                    <a:pt x="5" y="8"/>
                    <a:pt x="5" y="8"/>
                  </a:cubicBezTo>
                  <a:cubicBezTo>
                    <a:pt x="5" y="8"/>
                    <a:pt x="5" y="7"/>
                    <a:pt x="4" y="7"/>
                  </a:cubicBezTo>
                  <a:cubicBezTo>
                    <a:pt x="4" y="8"/>
                    <a:pt x="4" y="8"/>
                    <a:pt x="4" y="8"/>
                  </a:cubicBezTo>
                  <a:cubicBezTo>
                    <a:pt x="4" y="8"/>
                    <a:pt x="4" y="8"/>
                    <a:pt x="5" y="9"/>
                  </a:cubicBezTo>
                  <a:cubicBezTo>
                    <a:pt x="5" y="9"/>
                    <a:pt x="5" y="9"/>
                    <a:pt x="5" y="9"/>
                  </a:cubicBezTo>
                  <a:cubicBezTo>
                    <a:pt x="5" y="10"/>
                    <a:pt x="5" y="10"/>
                    <a:pt x="4" y="10"/>
                  </a:cubicBezTo>
                  <a:cubicBezTo>
                    <a:pt x="4" y="11"/>
                    <a:pt x="4" y="11"/>
                    <a:pt x="4" y="11"/>
                  </a:cubicBezTo>
                  <a:cubicBezTo>
                    <a:pt x="4" y="12"/>
                    <a:pt x="4" y="12"/>
                    <a:pt x="4" y="12"/>
                  </a:cubicBezTo>
                  <a:cubicBezTo>
                    <a:pt x="4" y="13"/>
                    <a:pt x="4" y="13"/>
                    <a:pt x="3" y="13"/>
                  </a:cubicBezTo>
                  <a:cubicBezTo>
                    <a:pt x="3" y="13"/>
                    <a:pt x="3" y="13"/>
                    <a:pt x="3" y="13"/>
                  </a:cubicBezTo>
                  <a:cubicBezTo>
                    <a:pt x="2" y="13"/>
                    <a:pt x="2" y="13"/>
                    <a:pt x="2" y="13"/>
                  </a:cubicBezTo>
                  <a:cubicBezTo>
                    <a:pt x="2" y="12"/>
                    <a:pt x="2" y="12"/>
                    <a:pt x="2" y="12"/>
                  </a:cubicBezTo>
                  <a:cubicBezTo>
                    <a:pt x="2" y="11"/>
                    <a:pt x="2" y="11"/>
                    <a:pt x="1" y="11"/>
                  </a:cubicBezTo>
                  <a:cubicBezTo>
                    <a:pt x="1" y="11"/>
                    <a:pt x="1" y="11"/>
                    <a:pt x="1" y="11"/>
                  </a:cubicBezTo>
                  <a:cubicBezTo>
                    <a:pt x="0" y="12"/>
                    <a:pt x="1" y="12"/>
                    <a:pt x="1" y="13"/>
                  </a:cubicBezTo>
                  <a:cubicBezTo>
                    <a:pt x="1" y="13"/>
                    <a:pt x="1" y="13"/>
                    <a:pt x="1" y="14"/>
                  </a:cubicBezTo>
                  <a:cubicBezTo>
                    <a:pt x="1" y="14"/>
                    <a:pt x="1" y="14"/>
                    <a:pt x="1" y="15"/>
                  </a:cubicBezTo>
                  <a:cubicBezTo>
                    <a:pt x="1" y="16"/>
                    <a:pt x="1" y="16"/>
                    <a:pt x="2" y="17"/>
                  </a:cubicBezTo>
                  <a:cubicBezTo>
                    <a:pt x="2" y="17"/>
                    <a:pt x="2" y="17"/>
                    <a:pt x="2" y="17"/>
                  </a:cubicBezTo>
                  <a:cubicBezTo>
                    <a:pt x="2" y="18"/>
                    <a:pt x="1" y="18"/>
                    <a:pt x="2" y="18"/>
                  </a:cubicBezTo>
                  <a:cubicBezTo>
                    <a:pt x="2" y="19"/>
                    <a:pt x="2" y="19"/>
                    <a:pt x="2" y="19"/>
                  </a:cubicBezTo>
                  <a:cubicBezTo>
                    <a:pt x="2" y="20"/>
                    <a:pt x="2" y="20"/>
                    <a:pt x="2" y="20"/>
                  </a:cubicBezTo>
                  <a:cubicBezTo>
                    <a:pt x="2" y="21"/>
                    <a:pt x="3" y="20"/>
                    <a:pt x="3" y="21"/>
                  </a:cubicBezTo>
                  <a:cubicBezTo>
                    <a:pt x="3" y="21"/>
                    <a:pt x="3" y="22"/>
                    <a:pt x="3" y="22"/>
                  </a:cubicBezTo>
                  <a:cubicBezTo>
                    <a:pt x="3" y="23"/>
                    <a:pt x="4" y="23"/>
                    <a:pt x="4" y="23"/>
                  </a:cubicBezTo>
                  <a:cubicBezTo>
                    <a:pt x="4" y="24"/>
                    <a:pt x="4" y="24"/>
                    <a:pt x="4" y="24"/>
                  </a:cubicBezTo>
                  <a:cubicBezTo>
                    <a:pt x="4" y="25"/>
                    <a:pt x="5" y="25"/>
                    <a:pt x="5" y="25"/>
                  </a:cubicBezTo>
                  <a:cubicBezTo>
                    <a:pt x="5" y="25"/>
                    <a:pt x="5" y="26"/>
                    <a:pt x="5" y="26"/>
                  </a:cubicBezTo>
                  <a:cubicBezTo>
                    <a:pt x="5" y="26"/>
                    <a:pt x="5" y="26"/>
                    <a:pt x="5" y="26"/>
                  </a:cubicBezTo>
                  <a:cubicBezTo>
                    <a:pt x="6" y="26"/>
                    <a:pt x="6" y="26"/>
                    <a:pt x="6" y="25"/>
                  </a:cubicBezTo>
                  <a:cubicBezTo>
                    <a:pt x="6" y="26"/>
                    <a:pt x="6" y="26"/>
                    <a:pt x="6" y="26"/>
                  </a:cubicBezTo>
                  <a:cubicBezTo>
                    <a:pt x="7" y="26"/>
                    <a:pt x="7" y="26"/>
                    <a:pt x="8" y="26"/>
                  </a:cubicBezTo>
                  <a:cubicBezTo>
                    <a:pt x="8" y="27"/>
                    <a:pt x="9" y="27"/>
                    <a:pt x="9" y="27"/>
                  </a:cubicBezTo>
                  <a:cubicBezTo>
                    <a:pt x="10" y="28"/>
                    <a:pt x="10" y="28"/>
                    <a:pt x="11" y="28"/>
                  </a:cubicBezTo>
                  <a:cubicBezTo>
                    <a:pt x="11" y="28"/>
                    <a:pt x="12" y="28"/>
                    <a:pt x="12" y="28"/>
                  </a:cubicBezTo>
                  <a:cubicBezTo>
                    <a:pt x="12" y="28"/>
                    <a:pt x="13" y="28"/>
                    <a:pt x="13" y="29"/>
                  </a:cubicBezTo>
                  <a:cubicBezTo>
                    <a:pt x="13" y="29"/>
                    <a:pt x="14" y="29"/>
                    <a:pt x="14" y="29"/>
                  </a:cubicBezTo>
                  <a:cubicBezTo>
                    <a:pt x="14" y="30"/>
                    <a:pt x="14" y="30"/>
                    <a:pt x="14" y="30"/>
                  </a:cubicBezTo>
                  <a:cubicBezTo>
                    <a:pt x="15" y="31"/>
                    <a:pt x="14" y="31"/>
                    <a:pt x="14" y="31"/>
                  </a:cubicBezTo>
                  <a:cubicBezTo>
                    <a:pt x="15" y="32"/>
                    <a:pt x="14" y="32"/>
                    <a:pt x="15" y="33"/>
                  </a:cubicBezTo>
                  <a:cubicBezTo>
                    <a:pt x="15" y="33"/>
                    <a:pt x="15" y="33"/>
                    <a:pt x="15" y="33"/>
                  </a:cubicBezTo>
                  <a:cubicBezTo>
                    <a:pt x="15" y="34"/>
                    <a:pt x="15" y="34"/>
                    <a:pt x="15" y="34"/>
                  </a:cubicBezTo>
                  <a:cubicBezTo>
                    <a:pt x="15" y="34"/>
                    <a:pt x="15" y="34"/>
                    <a:pt x="15" y="34"/>
                  </a:cubicBezTo>
                  <a:cubicBezTo>
                    <a:pt x="15" y="34"/>
                    <a:pt x="15" y="34"/>
                    <a:pt x="16" y="34"/>
                  </a:cubicBezTo>
                  <a:cubicBezTo>
                    <a:pt x="16" y="34"/>
                    <a:pt x="16" y="34"/>
                    <a:pt x="17" y="34"/>
                  </a:cubicBezTo>
                  <a:cubicBezTo>
                    <a:pt x="17" y="34"/>
                    <a:pt x="17" y="34"/>
                    <a:pt x="18" y="34"/>
                  </a:cubicBezTo>
                  <a:cubicBezTo>
                    <a:pt x="18" y="34"/>
                    <a:pt x="18" y="34"/>
                    <a:pt x="18" y="34"/>
                  </a:cubicBezTo>
                  <a:cubicBezTo>
                    <a:pt x="18" y="35"/>
                    <a:pt x="19" y="35"/>
                    <a:pt x="19" y="35"/>
                  </a:cubicBezTo>
                  <a:cubicBezTo>
                    <a:pt x="19" y="34"/>
                    <a:pt x="19" y="34"/>
                    <a:pt x="20" y="34"/>
                  </a:cubicBezTo>
                  <a:cubicBezTo>
                    <a:pt x="20" y="34"/>
                    <a:pt x="20" y="34"/>
                    <a:pt x="20" y="34"/>
                  </a:cubicBezTo>
                  <a:cubicBezTo>
                    <a:pt x="21" y="34"/>
                    <a:pt x="21" y="35"/>
                    <a:pt x="21" y="35"/>
                  </a:cubicBezTo>
                  <a:cubicBezTo>
                    <a:pt x="22" y="35"/>
                    <a:pt x="22" y="34"/>
                    <a:pt x="22" y="34"/>
                  </a:cubicBezTo>
                  <a:cubicBezTo>
                    <a:pt x="22" y="34"/>
                    <a:pt x="22" y="33"/>
                    <a:pt x="23" y="33"/>
                  </a:cubicBezTo>
                  <a:cubicBezTo>
                    <a:pt x="23" y="33"/>
                    <a:pt x="23" y="33"/>
                    <a:pt x="23" y="33"/>
                  </a:cubicBezTo>
                  <a:cubicBezTo>
                    <a:pt x="24" y="33"/>
                    <a:pt x="24" y="34"/>
                    <a:pt x="24" y="34"/>
                  </a:cubicBezTo>
                  <a:cubicBezTo>
                    <a:pt x="24" y="34"/>
                    <a:pt x="24" y="33"/>
                    <a:pt x="25" y="33"/>
                  </a:cubicBezTo>
                  <a:cubicBezTo>
                    <a:pt x="25" y="33"/>
                    <a:pt x="25" y="33"/>
                    <a:pt x="26" y="33"/>
                  </a:cubicBezTo>
                  <a:cubicBezTo>
                    <a:pt x="26" y="33"/>
                    <a:pt x="26" y="33"/>
                    <a:pt x="26" y="33"/>
                  </a:cubicBezTo>
                  <a:cubicBezTo>
                    <a:pt x="27" y="33"/>
                    <a:pt x="26" y="32"/>
                    <a:pt x="27" y="32"/>
                  </a:cubicBezTo>
                  <a:cubicBezTo>
                    <a:pt x="27" y="32"/>
                    <a:pt x="27" y="32"/>
                    <a:pt x="27" y="32"/>
                  </a:cubicBezTo>
                  <a:cubicBezTo>
                    <a:pt x="27" y="32"/>
                    <a:pt x="28" y="32"/>
                    <a:pt x="28" y="32"/>
                  </a:cubicBezTo>
                  <a:cubicBezTo>
                    <a:pt x="28" y="32"/>
                    <a:pt x="28" y="32"/>
                    <a:pt x="28" y="31"/>
                  </a:cubicBezTo>
                  <a:cubicBezTo>
                    <a:pt x="28" y="31"/>
                    <a:pt x="29" y="31"/>
                    <a:pt x="29" y="31"/>
                  </a:cubicBezTo>
                  <a:cubicBezTo>
                    <a:pt x="29" y="31"/>
                    <a:pt x="29" y="31"/>
                    <a:pt x="29" y="31"/>
                  </a:cubicBezTo>
                  <a:cubicBezTo>
                    <a:pt x="28" y="30"/>
                    <a:pt x="28" y="30"/>
                    <a:pt x="28" y="3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3" name="Freeform 114"/>
            <p:cNvSpPr>
              <a:spLocks/>
            </p:cNvSpPr>
            <p:nvPr/>
          </p:nvSpPr>
          <p:spPr bwMode="auto">
            <a:xfrm>
              <a:off x="5111752" y="3378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4" name="Freeform 115"/>
            <p:cNvSpPr>
              <a:spLocks/>
            </p:cNvSpPr>
            <p:nvPr/>
          </p:nvSpPr>
          <p:spPr bwMode="auto">
            <a:xfrm>
              <a:off x="5100639" y="2632076"/>
              <a:ext cx="409575" cy="346075"/>
            </a:xfrm>
            <a:custGeom>
              <a:avLst/>
              <a:gdLst>
                <a:gd name="T0" fmla="*/ 36 w 38"/>
                <a:gd name="T1" fmla="*/ 19 h 32"/>
                <a:gd name="T2" fmla="*/ 34 w 38"/>
                <a:gd name="T3" fmla="*/ 18 h 32"/>
                <a:gd name="T4" fmla="*/ 31 w 38"/>
                <a:gd name="T5" fmla="*/ 17 h 32"/>
                <a:gd name="T6" fmla="*/ 28 w 38"/>
                <a:gd name="T7" fmla="*/ 16 h 32"/>
                <a:gd name="T8" fmla="*/ 26 w 38"/>
                <a:gd name="T9" fmla="*/ 16 h 32"/>
                <a:gd name="T10" fmla="*/ 25 w 38"/>
                <a:gd name="T11" fmla="*/ 13 h 32"/>
                <a:gd name="T12" fmla="*/ 24 w 38"/>
                <a:gd name="T13" fmla="*/ 11 h 32"/>
                <a:gd name="T14" fmla="*/ 24 w 38"/>
                <a:gd name="T15" fmla="*/ 10 h 32"/>
                <a:gd name="T16" fmla="*/ 23 w 38"/>
                <a:gd name="T17" fmla="*/ 10 h 32"/>
                <a:gd name="T18" fmla="*/ 22 w 38"/>
                <a:gd name="T19" fmla="*/ 10 h 32"/>
                <a:gd name="T20" fmla="*/ 22 w 38"/>
                <a:gd name="T21" fmla="*/ 7 h 32"/>
                <a:gd name="T22" fmla="*/ 23 w 38"/>
                <a:gd name="T23" fmla="*/ 6 h 32"/>
                <a:gd name="T24" fmla="*/ 21 w 38"/>
                <a:gd name="T25" fmla="*/ 4 h 32"/>
                <a:gd name="T26" fmla="*/ 20 w 38"/>
                <a:gd name="T27" fmla="*/ 2 h 32"/>
                <a:gd name="T28" fmla="*/ 17 w 38"/>
                <a:gd name="T29" fmla="*/ 1 h 32"/>
                <a:gd name="T30" fmla="*/ 16 w 38"/>
                <a:gd name="T31" fmla="*/ 0 h 32"/>
                <a:gd name="T32" fmla="*/ 14 w 38"/>
                <a:gd name="T33" fmla="*/ 1 h 32"/>
                <a:gd name="T34" fmla="*/ 13 w 38"/>
                <a:gd name="T35" fmla="*/ 1 h 32"/>
                <a:gd name="T36" fmla="*/ 11 w 38"/>
                <a:gd name="T37" fmla="*/ 1 h 32"/>
                <a:gd name="T38" fmla="*/ 11 w 38"/>
                <a:gd name="T39" fmla="*/ 3 h 32"/>
                <a:gd name="T40" fmla="*/ 9 w 38"/>
                <a:gd name="T41" fmla="*/ 2 h 32"/>
                <a:gd name="T42" fmla="*/ 8 w 38"/>
                <a:gd name="T43" fmla="*/ 2 h 32"/>
                <a:gd name="T44" fmla="*/ 7 w 38"/>
                <a:gd name="T45" fmla="*/ 5 h 32"/>
                <a:gd name="T46" fmla="*/ 6 w 38"/>
                <a:gd name="T47" fmla="*/ 6 h 32"/>
                <a:gd name="T48" fmla="*/ 5 w 38"/>
                <a:gd name="T49" fmla="*/ 7 h 32"/>
                <a:gd name="T50" fmla="*/ 5 w 38"/>
                <a:gd name="T51" fmla="*/ 9 h 32"/>
                <a:gd name="T52" fmla="*/ 4 w 38"/>
                <a:gd name="T53" fmla="*/ 10 h 32"/>
                <a:gd name="T54" fmla="*/ 3 w 38"/>
                <a:gd name="T55" fmla="*/ 12 h 32"/>
                <a:gd name="T56" fmla="*/ 2 w 38"/>
                <a:gd name="T57" fmla="*/ 15 h 32"/>
                <a:gd name="T58" fmla="*/ 2 w 38"/>
                <a:gd name="T59" fmla="*/ 16 h 32"/>
                <a:gd name="T60" fmla="*/ 2 w 38"/>
                <a:gd name="T61" fmla="*/ 18 h 32"/>
                <a:gd name="T62" fmla="*/ 0 w 38"/>
                <a:gd name="T63" fmla="*/ 17 h 32"/>
                <a:gd name="T64" fmla="*/ 0 w 38"/>
                <a:gd name="T65" fmla="*/ 19 h 32"/>
                <a:gd name="T66" fmla="*/ 2 w 38"/>
                <a:gd name="T67" fmla="*/ 20 h 32"/>
                <a:gd name="T68" fmla="*/ 4 w 38"/>
                <a:gd name="T69" fmla="*/ 22 h 32"/>
                <a:gd name="T70" fmla="*/ 5 w 38"/>
                <a:gd name="T71" fmla="*/ 24 h 32"/>
                <a:gd name="T72" fmla="*/ 6 w 38"/>
                <a:gd name="T73" fmla="*/ 26 h 32"/>
                <a:gd name="T74" fmla="*/ 7 w 38"/>
                <a:gd name="T75" fmla="*/ 27 h 32"/>
                <a:gd name="T76" fmla="*/ 7 w 38"/>
                <a:gd name="T77" fmla="*/ 28 h 32"/>
                <a:gd name="T78" fmla="*/ 8 w 38"/>
                <a:gd name="T79" fmla="*/ 29 h 32"/>
                <a:gd name="T80" fmla="*/ 10 w 38"/>
                <a:gd name="T81" fmla="*/ 29 h 32"/>
                <a:gd name="T82" fmla="*/ 12 w 38"/>
                <a:gd name="T83" fmla="*/ 31 h 32"/>
                <a:gd name="T84" fmla="*/ 14 w 38"/>
                <a:gd name="T85" fmla="*/ 31 h 32"/>
                <a:gd name="T86" fmla="*/ 16 w 38"/>
                <a:gd name="T87" fmla="*/ 32 h 32"/>
                <a:gd name="T88" fmla="*/ 17 w 38"/>
                <a:gd name="T89" fmla="*/ 31 h 32"/>
                <a:gd name="T90" fmla="*/ 19 w 38"/>
                <a:gd name="T91" fmla="*/ 30 h 32"/>
                <a:gd name="T92" fmla="*/ 20 w 38"/>
                <a:gd name="T93" fmla="*/ 30 h 32"/>
                <a:gd name="T94" fmla="*/ 22 w 38"/>
                <a:gd name="T95" fmla="*/ 30 h 32"/>
                <a:gd name="T96" fmla="*/ 23 w 38"/>
                <a:gd name="T97" fmla="*/ 30 h 32"/>
                <a:gd name="T98" fmla="*/ 25 w 38"/>
                <a:gd name="T99" fmla="*/ 29 h 32"/>
                <a:gd name="T100" fmla="*/ 26 w 38"/>
                <a:gd name="T101" fmla="*/ 28 h 32"/>
                <a:gd name="T102" fmla="*/ 29 w 38"/>
                <a:gd name="T103" fmla="*/ 28 h 32"/>
                <a:gd name="T104" fmla="*/ 30 w 38"/>
                <a:gd name="T105" fmla="*/ 27 h 32"/>
                <a:gd name="T106" fmla="*/ 32 w 38"/>
                <a:gd name="T107" fmla="*/ 25 h 32"/>
                <a:gd name="T108" fmla="*/ 34 w 38"/>
                <a:gd name="T109" fmla="*/ 23 h 32"/>
                <a:gd name="T110" fmla="*/ 36 w 38"/>
                <a:gd name="T111" fmla="*/ 21 h 32"/>
                <a:gd name="T112" fmla="*/ 37 w 38"/>
                <a:gd name="T113" fmla="*/ 19 h 32"/>
                <a:gd name="T114" fmla="*/ 37 w 38"/>
                <a:gd name="T11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2">
                  <a:moveTo>
                    <a:pt x="37" y="19"/>
                  </a:moveTo>
                  <a:cubicBezTo>
                    <a:pt x="37" y="19"/>
                    <a:pt x="36" y="19"/>
                    <a:pt x="36" y="19"/>
                  </a:cubicBezTo>
                  <a:cubicBezTo>
                    <a:pt x="35" y="19"/>
                    <a:pt x="35" y="19"/>
                    <a:pt x="34" y="19"/>
                  </a:cubicBezTo>
                  <a:cubicBezTo>
                    <a:pt x="34" y="19"/>
                    <a:pt x="34" y="18"/>
                    <a:pt x="34" y="18"/>
                  </a:cubicBezTo>
                  <a:cubicBezTo>
                    <a:pt x="33" y="18"/>
                    <a:pt x="33" y="18"/>
                    <a:pt x="33" y="18"/>
                  </a:cubicBezTo>
                  <a:cubicBezTo>
                    <a:pt x="32" y="18"/>
                    <a:pt x="32" y="17"/>
                    <a:pt x="31" y="17"/>
                  </a:cubicBezTo>
                  <a:cubicBezTo>
                    <a:pt x="30" y="17"/>
                    <a:pt x="30" y="17"/>
                    <a:pt x="29" y="17"/>
                  </a:cubicBezTo>
                  <a:cubicBezTo>
                    <a:pt x="28" y="17"/>
                    <a:pt x="28" y="17"/>
                    <a:pt x="28" y="16"/>
                  </a:cubicBezTo>
                  <a:cubicBezTo>
                    <a:pt x="27" y="16"/>
                    <a:pt x="27" y="16"/>
                    <a:pt x="26" y="16"/>
                  </a:cubicBezTo>
                  <a:cubicBezTo>
                    <a:pt x="26" y="16"/>
                    <a:pt x="26" y="16"/>
                    <a:pt x="26" y="16"/>
                  </a:cubicBezTo>
                  <a:cubicBezTo>
                    <a:pt x="26" y="15"/>
                    <a:pt x="25" y="15"/>
                    <a:pt x="25" y="15"/>
                  </a:cubicBezTo>
                  <a:cubicBezTo>
                    <a:pt x="25" y="14"/>
                    <a:pt x="26" y="13"/>
                    <a:pt x="25" y="13"/>
                  </a:cubicBezTo>
                  <a:cubicBezTo>
                    <a:pt x="25" y="12"/>
                    <a:pt x="25" y="12"/>
                    <a:pt x="25" y="12"/>
                  </a:cubicBezTo>
                  <a:cubicBezTo>
                    <a:pt x="24" y="12"/>
                    <a:pt x="24" y="11"/>
                    <a:pt x="24" y="11"/>
                  </a:cubicBezTo>
                  <a:cubicBezTo>
                    <a:pt x="24" y="11"/>
                    <a:pt x="24" y="11"/>
                    <a:pt x="24" y="11"/>
                  </a:cubicBezTo>
                  <a:cubicBezTo>
                    <a:pt x="24" y="11"/>
                    <a:pt x="24" y="10"/>
                    <a:pt x="24" y="10"/>
                  </a:cubicBezTo>
                  <a:cubicBezTo>
                    <a:pt x="24" y="10"/>
                    <a:pt x="24" y="10"/>
                    <a:pt x="23" y="10"/>
                  </a:cubicBezTo>
                  <a:cubicBezTo>
                    <a:pt x="23" y="10"/>
                    <a:pt x="23" y="10"/>
                    <a:pt x="23" y="10"/>
                  </a:cubicBezTo>
                  <a:cubicBezTo>
                    <a:pt x="23" y="10"/>
                    <a:pt x="23" y="11"/>
                    <a:pt x="22" y="11"/>
                  </a:cubicBezTo>
                  <a:cubicBezTo>
                    <a:pt x="22" y="11"/>
                    <a:pt x="22" y="10"/>
                    <a:pt x="22" y="10"/>
                  </a:cubicBezTo>
                  <a:cubicBezTo>
                    <a:pt x="21" y="9"/>
                    <a:pt x="22" y="9"/>
                    <a:pt x="22" y="8"/>
                  </a:cubicBezTo>
                  <a:cubicBezTo>
                    <a:pt x="22" y="8"/>
                    <a:pt x="22" y="8"/>
                    <a:pt x="22" y="7"/>
                  </a:cubicBezTo>
                  <a:cubicBezTo>
                    <a:pt x="23" y="7"/>
                    <a:pt x="23" y="6"/>
                    <a:pt x="23" y="6"/>
                  </a:cubicBezTo>
                  <a:cubicBezTo>
                    <a:pt x="23" y="6"/>
                    <a:pt x="23" y="6"/>
                    <a:pt x="23" y="6"/>
                  </a:cubicBezTo>
                  <a:cubicBezTo>
                    <a:pt x="22" y="6"/>
                    <a:pt x="22" y="6"/>
                    <a:pt x="22" y="5"/>
                  </a:cubicBezTo>
                  <a:cubicBezTo>
                    <a:pt x="22" y="5"/>
                    <a:pt x="22" y="5"/>
                    <a:pt x="21" y="4"/>
                  </a:cubicBezTo>
                  <a:cubicBezTo>
                    <a:pt x="21" y="4"/>
                    <a:pt x="21" y="4"/>
                    <a:pt x="21" y="3"/>
                  </a:cubicBezTo>
                  <a:cubicBezTo>
                    <a:pt x="20" y="3"/>
                    <a:pt x="20" y="3"/>
                    <a:pt x="20" y="2"/>
                  </a:cubicBezTo>
                  <a:cubicBezTo>
                    <a:pt x="19" y="2"/>
                    <a:pt x="19" y="2"/>
                    <a:pt x="19" y="2"/>
                  </a:cubicBezTo>
                  <a:cubicBezTo>
                    <a:pt x="18" y="1"/>
                    <a:pt x="18" y="1"/>
                    <a:pt x="17" y="1"/>
                  </a:cubicBezTo>
                  <a:cubicBezTo>
                    <a:pt x="17" y="1"/>
                    <a:pt x="17" y="1"/>
                    <a:pt x="17" y="1"/>
                  </a:cubicBezTo>
                  <a:cubicBezTo>
                    <a:pt x="16" y="1"/>
                    <a:pt x="16" y="0"/>
                    <a:pt x="16" y="0"/>
                  </a:cubicBezTo>
                  <a:cubicBezTo>
                    <a:pt x="16" y="0"/>
                    <a:pt x="15" y="1"/>
                    <a:pt x="15" y="1"/>
                  </a:cubicBezTo>
                  <a:cubicBezTo>
                    <a:pt x="15" y="1"/>
                    <a:pt x="15" y="1"/>
                    <a:pt x="14" y="1"/>
                  </a:cubicBezTo>
                  <a:cubicBezTo>
                    <a:pt x="14" y="1"/>
                    <a:pt x="14" y="2"/>
                    <a:pt x="13" y="1"/>
                  </a:cubicBezTo>
                  <a:cubicBezTo>
                    <a:pt x="13" y="1"/>
                    <a:pt x="13" y="1"/>
                    <a:pt x="13" y="1"/>
                  </a:cubicBezTo>
                  <a:cubicBezTo>
                    <a:pt x="12" y="0"/>
                    <a:pt x="12" y="0"/>
                    <a:pt x="12" y="0"/>
                  </a:cubicBezTo>
                  <a:cubicBezTo>
                    <a:pt x="12" y="0"/>
                    <a:pt x="11" y="0"/>
                    <a:pt x="11" y="1"/>
                  </a:cubicBezTo>
                  <a:cubicBezTo>
                    <a:pt x="11" y="1"/>
                    <a:pt x="11" y="2"/>
                    <a:pt x="11" y="2"/>
                  </a:cubicBezTo>
                  <a:cubicBezTo>
                    <a:pt x="11" y="2"/>
                    <a:pt x="11" y="3"/>
                    <a:pt x="11" y="3"/>
                  </a:cubicBezTo>
                  <a:cubicBezTo>
                    <a:pt x="10" y="3"/>
                    <a:pt x="10" y="2"/>
                    <a:pt x="10" y="2"/>
                  </a:cubicBezTo>
                  <a:cubicBezTo>
                    <a:pt x="10" y="2"/>
                    <a:pt x="9" y="2"/>
                    <a:pt x="9" y="2"/>
                  </a:cubicBezTo>
                  <a:cubicBezTo>
                    <a:pt x="8" y="2"/>
                    <a:pt x="8" y="3"/>
                    <a:pt x="8" y="3"/>
                  </a:cubicBezTo>
                  <a:cubicBezTo>
                    <a:pt x="8" y="2"/>
                    <a:pt x="8" y="2"/>
                    <a:pt x="8" y="2"/>
                  </a:cubicBezTo>
                  <a:cubicBezTo>
                    <a:pt x="8" y="3"/>
                    <a:pt x="8" y="3"/>
                    <a:pt x="8" y="4"/>
                  </a:cubicBezTo>
                  <a:cubicBezTo>
                    <a:pt x="8" y="4"/>
                    <a:pt x="8" y="5"/>
                    <a:pt x="7" y="5"/>
                  </a:cubicBezTo>
                  <a:cubicBezTo>
                    <a:pt x="7" y="5"/>
                    <a:pt x="7" y="5"/>
                    <a:pt x="6" y="5"/>
                  </a:cubicBezTo>
                  <a:cubicBezTo>
                    <a:pt x="6" y="5"/>
                    <a:pt x="6" y="6"/>
                    <a:pt x="6" y="6"/>
                  </a:cubicBezTo>
                  <a:cubicBezTo>
                    <a:pt x="6" y="6"/>
                    <a:pt x="5" y="6"/>
                    <a:pt x="5" y="7"/>
                  </a:cubicBezTo>
                  <a:cubicBezTo>
                    <a:pt x="5" y="7"/>
                    <a:pt x="5" y="7"/>
                    <a:pt x="5" y="7"/>
                  </a:cubicBezTo>
                  <a:cubicBezTo>
                    <a:pt x="5" y="8"/>
                    <a:pt x="5" y="7"/>
                    <a:pt x="5" y="8"/>
                  </a:cubicBezTo>
                  <a:cubicBezTo>
                    <a:pt x="4" y="8"/>
                    <a:pt x="5" y="8"/>
                    <a:pt x="5" y="9"/>
                  </a:cubicBezTo>
                  <a:cubicBezTo>
                    <a:pt x="5" y="9"/>
                    <a:pt x="5" y="9"/>
                    <a:pt x="5" y="10"/>
                  </a:cubicBezTo>
                  <a:cubicBezTo>
                    <a:pt x="4" y="10"/>
                    <a:pt x="4" y="10"/>
                    <a:pt x="4" y="10"/>
                  </a:cubicBezTo>
                  <a:cubicBezTo>
                    <a:pt x="4" y="11"/>
                    <a:pt x="3" y="11"/>
                    <a:pt x="3" y="11"/>
                  </a:cubicBezTo>
                  <a:cubicBezTo>
                    <a:pt x="3" y="11"/>
                    <a:pt x="3" y="12"/>
                    <a:pt x="3" y="12"/>
                  </a:cubicBezTo>
                  <a:cubicBezTo>
                    <a:pt x="2" y="12"/>
                    <a:pt x="2" y="13"/>
                    <a:pt x="2" y="13"/>
                  </a:cubicBezTo>
                  <a:cubicBezTo>
                    <a:pt x="2" y="14"/>
                    <a:pt x="2" y="14"/>
                    <a:pt x="2" y="15"/>
                  </a:cubicBezTo>
                  <a:cubicBezTo>
                    <a:pt x="2" y="15"/>
                    <a:pt x="2" y="16"/>
                    <a:pt x="2" y="16"/>
                  </a:cubicBezTo>
                  <a:cubicBezTo>
                    <a:pt x="2" y="16"/>
                    <a:pt x="2" y="16"/>
                    <a:pt x="2" y="16"/>
                  </a:cubicBezTo>
                  <a:cubicBezTo>
                    <a:pt x="2" y="17"/>
                    <a:pt x="3" y="17"/>
                    <a:pt x="2" y="17"/>
                  </a:cubicBezTo>
                  <a:cubicBezTo>
                    <a:pt x="2" y="18"/>
                    <a:pt x="2" y="18"/>
                    <a:pt x="2" y="18"/>
                  </a:cubicBezTo>
                  <a:cubicBezTo>
                    <a:pt x="1" y="18"/>
                    <a:pt x="1" y="17"/>
                    <a:pt x="1" y="17"/>
                  </a:cubicBezTo>
                  <a:cubicBezTo>
                    <a:pt x="1" y="17"/>
                    <a:pt x="0" y="17"/>
                    <a:pt x="0" y="17"/>
                  </a:cubicBezTo>
                  <a:cubicBezTo>
                    <a:pt x="0" y="18"/>
                    <a:pt x="0" y="18"/>
                    <a:pt x="0" y="19"/>
                  </a:cubicBezTo>
                  <a:cubicBezTo>
                    <a:pt x="0" y="19"/>
                    <a:pt x="0" y="19"/>
                    <a:pt x="0" y="19"/>
                  </a:cubicBezTo>
                  <a:cubicBezTo>
                    <a:pt x="0" y="20"/>
                    <a:pt x="1" y="19"/>
                    <a:pt x="1" y="20"/>
                  </a:cubicBezTo>
                  <a:cubicBezTo>
                    <a:pt x="1" y="20"/>
                    <a:pt x="2" y="20"/>
                    <a:pt x="2" y="20"/>
                  </a:cubicBezTo>
                  <a:cubicBezTo>
                    <a:pt x="2" y="21"/>
                    <a:pt x="3" y="21"/>
                    <a:pt x="3" y="21"/>
                  </a:cubicBezTo>
                  <a:cubicBezTo>
                    <a:pt x="3" y="22"/>
                    <a:pt x="3" y="22"/>
                    <a:pt x="4" y="22"/>
                  </a:cubicBezTo>
                  <a:cubicBezTo>
                    <a:pt x="4" y="22"/>
                    <a:pt x="4" y="22"/>
                    <a:pt x="4" y="23"/>
                  </a:cubicBezTo>
                  <a:cubicBezTo>
                    <a:pt x="5" y="23"/>
                    <a:pt x="4" y="23"/>
                    <a:pt x="5" y="24"/>
                  </a:cubicBezTo>
                  <a:cubicBezTo>
                    <a:pt x="5" y="24"/>
                    <a:pt x="5" y="25"/>
                    <a:pt x="5" y="25"/>
                  </a:cubicBezTo>
                  <a:cubicBezTo>
                    <a:pt x="5" y="25"/>
                    <a:pt x="5" y="26"/>
                    <a:pt x="6" y="26"/>
                  </a:cubicBezTo>
                  <a:cubicBezTo>
                    <a:pt x="6" y="26"/>
                    <a:pt x="6" y="26"/>
                    <a:pt x="6" y="26"/>
                  </a:cubicBezTo>
                  <a:cubicBezTo>
                    <a:pt x="7" y="26"/>
                    <a:pt x="7" y="26"/>
                    <a:pt x="7" y="27"/>
                  </a:cubicBezTo>
                  <a:cubicBezTo>
                    <a:pt x="7" y="27"/>
                    <a:pt x="7" y="27"/>
                    <a:pt x="7" y="27"/>
                  </a:cubicBezTo>
                  <a:cubicBezTo>
                    <a:pt x="7" y="28"/>
                    <a:pt x="7" y="28"/>
                    <a:pt x="7" y="28"/>
                  </a:cubicBezTo>
                  <a:cubicBezTo>
                    <a:pt x="7" y="29"/>
                    <a:pt x="7" y="29"/>
                    <a:pt x="7" y="29"/>
                  </a:cubicBezTo>
                  <a:cubicBezTo>
                    <a:pt x="8" y="29"/>
                    <a:pt x="8" y="29"/>
                    <a:pt x="8" y="29"/>
                  </a:cubicBezTo>
                  <a:cubicBezTo>
                    <a:pt x="9" y="29"/>
                    <a:pt x="9" y="29"/>
                    <a:pt x="10" y="29"/>
                  </a:cubicBezTo>
                  <a:cubicBezTo>
                    <a:pt x="10" y="29"/>
                    <a:pt x="10" y="29"/>
                    <a:pt x="10" y="29"/>
                  </a:cubicBezTo>
                  <a:cubicBezTo>
                    <a:pt x="11" y="29"/>
                    <a:pt x="11" y="29"/>
                    <a:pt x="11" y="30"/>
                  </a:cubicBezTo>
                  <a:cubicBezTo>
                    <a:pt x="12" y="30"/>
                    <a:pt x="12" y="30"/>
                    <a:pt x="12" y="31"/>
                  </a:cubicBezTo>
                  <a:cubicBezTo>
                    <a:pt x="13" y="31"/>
                    <a:pt x="13" y="31"/>
                    <a:pt x="13" y="31"/>
                  </a:cubicBezTo>
                  <a:cubicBezTo>
                    <a:pt x="13" y="31"/>
                    <a:pt x="14" y="31"/>
                    <a:pt x="14" y="31"/>
                  </a:cubicBezTo>
                  <a:cubicBezTo>
                    <a:pt x="14" y="31"/>
                    <a:pt x="15" y="31"/>
                    <a:pt x="15" y="31"/>
                  </a:cubicBezTo>
                  <a:cubicBezTo>
                    <a:pt x="15" y="31"/>
                    <a:pt x="15" y="32"/>
                    <a:pt x="16" y="32"/>
                  </a:cubicBezTo>
                  <a:cubicBezTo>
                    <a:pt x="16" y="32"/>
                    <a:pt x="16" y="32"/>
                    <a:pt x="16" y="32"/>
                  </a:cubicBezTo>
                  <a:cubicBezTo>
                    <a:pt x="17" y="32"/>
                    <a:pt x="17" y="31"/>
                    <a:pt x="17" y="31"/>
                  </a:cubicBezTo>
                  <a:cubicBezTo>
                    <a:pt x="17" y="30"/>
                    <a:pt x="17" y="30"/>
                    <a:pt x="18" y="30"/>
                  </a:cubicBezTo>
                  <a:cubicBezTo>
                    <a:pt x="18" y="30"/>
                    <a:pt x="18" y="30"/>
                    <a:pt x="19" y="30"/>
                  </a:cubicBezTo>
                  <a:cubicBezTo>
                    <a:pt x="19" y="30"/>
                    <a:pt x="19" y="29"/>
                    <a:pt x="19" y="29"/>
                  </a:cubicBezTo>
                  <a:cubicBezTo>
                    <a:pt x="19" y="29"/>
                    <a:pt x="19" y="30"/>
                    <a:pt x="20" y="30"/>
                  </a:cubicBezTo>
                  <a:cubicBezTo>
                    <a:pt x="20" y="30"/>
                    <a:pt x="20" y="30"/>
                    <a:pt x="21" y="30"/>
                  </a:cubicBezTo>
                  <a:cubicBezTo>
                    <a:pt x="21" y="30"/>
                    <a:pt x="21" y="30"/>
                    <a:pt x="22" y="30"/>
                  </a:cubicBezTo>
                  <a:cubicBezTo>
                    <a:pt x="22" y="30"/>
                    <a:pt x="22" y="30"/>
                    <a:pt x="22" y="30"/>
                  </a:cubicBezTo>
                  <a:cubicBezTo>
                    <a:pt x="22" y="30"/>
                    <a:pt x="23" y="30"/>
                    <a:pt x="23" y="30"/>
                  </a:cubicBezTo>
                  <a:cubicBezTo>
                    <a:pt x="24" y="30"/>
                    <a:pt x="24" y="30"/>
                    <a:pt x="24" y="30"/>
                  </a:cubicBezTo>
                  <a:cubicBezTo>
                    <a:pt x="25" y="29"/>
                    <a:pt x="25" y="29"/>
                    <a:pt x="25" y="29"/>
                  </a:cubicBezTo>
                  <a:cubicBezTo>
                    <a:pt x="25" y="29"/>
                    <a:pt x="26" y="29"/>
                    <a:pt x="26" y="28"/>
                  </a:cubicBezTo>
                  <a:cubicBezTo>
                    <a:pt x="26" y="28"/>
                    <a:pt x="26" y="28"/>
                    <a:pt x="26" y="28"/>
                  </a:cubicBezTo>
                  <a:cubicBezTo>
                    <a:pt x="27" y="27"/>
                    <a:pt x="27" y="28"/>
                    <a:pt x="27" y="27"/>
                  </a:cubicBezTo>
                  <a:cubicBezTo>
                    <a:pt x="28" y="27"/>
                    <a:pt x="28" y="28"/>
                    <a:pt x="29" y="28"/>
                  </a:cubicBezTo>
                  <a:cubicBezTo>
                    <a:pt x="29" y="28"/>
                    <a:pt x="29" y="28"/>
                    <a:pt x="30" y="28"/>
                  </a:cubicBezTo>
                  <a:cubicBezTo>
                    <a:pt x="30" y="28"/>
                    <a:pt x="30" y="28"/>
                    <a:pt x="30" y="27"/>
                  </a:cubicBezTo>
                  <a:cubicBezTo>
                    <a:pt x="31" y="27"/>
                    <a:pt x="31" y="27"/>
                    <a:pt x="31" y="27"/>
                  </a:cubicBezTo>
                  <a:cubicBezTo>
                    <a:pt x="31" y="26"/>
                    <a:pt x="31" y="26"/>
                    <a:pt x="32" y="25"/>
                  </a:cubicBezTo>
                  <a:cubicBezTo>
                    <a:pt x="32" y="25"/>
                    <a:pt x="33" y="25"/>
                    <a:pt x="33" y="24"/>
                  </a:cubicBezTo>
                  <a:cubicBezTo>
                    <a:pt x="33" y="24"/>
                    <a:pt x="34" y="24"/>
                    <a:pt x="34" y="23"/>
                  </a:cubicBezTo>
                  <a:cubicBezTo>
                    <a:pt x="34" y="23"/>
                    <a:pt x="34" y="23"/>
                    <a:pt x="35" y="22"/>
                  </a:cubicBezTo>
                  <a:cubicBezTo>
                    <a:pt x="35" y="22"/>
                    <a:pt x="35" y="22"/>
                    <a:pt x="36" y="21"/>
                  </a:cubicBezTo>
                  <a:cubicBezTo>
                    <a:pt x="36" y="21"/>
                    <a:pt x="36" y="21"/>
                    <a:pt x="37" y="20"/>
                  </a:cubicBezTo>
                  <a:cubicBezTo>
                    <a:pt x="37" y="20"/>
                    <a:pt x="37" y="20"/>
                    <a:pt x="37" y="19"/>
                  </a:cubicBezTo>
                  <a:cubicBezTo>
                    <a:pt x="37" y="19"/>
                    <a:pt x="38" y="19"/>
                    <a:pt x="37" y="19"/>
                  </a:cubicBezTo>
                  <a:cubicBezTo>
                    <a:pt x="37" y="19"/>
                    <a:pt x="37" y="19"/>
                    <a:pt x="37" y="1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5" name="Freeform 116"/>
            <p:cNvSpPr>
              <a:spLocks/>
            </p:cNvSpPr>
            <p:nvPr/>
          </p:nvSpPr>
          <p:spPr bwMode="auto">
            <a:xfrm>
              <a:off x="3535364" y="1897064"/>
              <a:ext cx="31750" cy="11113"/>
            </a:xfrm>
            <a:custGeom>
              <a:avLst/>
              <a:gdLst>
                <a:gd name="T0" fmla="*/ 1 w 3"/>
                <a:gd name="T1" fmla="*/ 0 h 1"/>
                <a:gd name="T2" fmla="*/ 1 w 3"/>
                <a:gd name="T3" fmla="*/ 0 h 1"/>
                <a:gd name="T4" fmla="*/ 1 w 3"/>
                <a:gd name="T5" fmla="*/ 1 h 1"/>
                <a:gd name="T6" fmla="*/ 2 w 3"/>
                <a:gd name="T7" fmla="*/ 1 h 1"/>
                <a:gd name="T8" fmla="*/ 3 w 3"/>
                <a:gd name="T9" fmla="*/ 1 h 1"/>
                <a:gd name="T10" fmla="*/ 3 w 3"/>
                <a:gd name="T11" fmla="*/ 0 h 1"/>
                <a:gd name="T12" fmla="*/ 1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1" y="0"/>
                    <a:pt x="1" y="0"/>
                    <a:pt x="1" y="0"/>
                  </a:cubicBezTo>
                  <a:cubicBezTo>
                    <a:pt x="0" y="1"/>
                    <a:pt x="1" y="1"/>
                    <a:pt x="1" y="1"/>
                  </a:cubicBezTo>
                  <a:cubicBezTo>
                    <a:pt x="1" y="1"/>
                    <a:pt x="1" y="1"/>
                    <a:pt x="2" y="1"/>
                  </a:cubicBezTo>
                  <a:cubicBezTo>
                    <a:pt x="2" y="1"/>
                    <a:pt x="3" y="1"/>
                    <a:pt x="3" y="1"/>
                  </a:cubicBezTo>
                  <a:cubicBezTo>
                    <a:pt x="3" y="1"/>
                    <a:pt x="3" y="1"/>
                    <a:pt x="3"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6" name="Freeform 117"/>
            <p:cNvSpPr>
              <a:spLocks/>
            </p:cNvSpPr>
            <p:nvPr/>
          </p:nvSpPr>
          <p:spPr bwMode="auto">
            <a:xfrm>
              <a:off x="4475164" y="1011239"/>
              <a:ext cx="9525" cy="11113"/>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7" name="Freeform 118"/>
            <p:cNvSpPr>
              <a:spLocks/>
            </p:cNvSpPr>
            <p:nvPr/>
          </p:nvSpPr>
          <p:spPr bwMode="auto">
            <a:xfrm>
              <a:off x="4484689" y="1000126"/>
              <a:ext cx="33338" cy="11113"/>
            </a:xfrm>
            <a:custGeom>
              <a:avLst/>
              <a:gdLst>
                <a:gd name="T0" fmla="*/ 2 w 3"/>
                <a:gd name="T1" fmla="*/ 1 h 1"/>
                <a:gd name="T2" fmla="*/ 1 w 3"/>
                <a:gd name="T3" fmla="*/ 1 h 1"/>
                <a:gd name="T4" fmla="*/ 0 w 3"/>
                <a:gd name="T5" fmla="*/ 1 h 1"/>
                <a:gd name="T6" fmla="*/ 1 w 3"/>
                <a:gd name="T7" fmla="*/ 1 h 1"/>
                <a:gd name="T8" fmla="*/ 2 w 3"/>
                <a:gd name="T9" fmla="*/ 1 h 1"/>
                <a:gd name="T10" fmla="*/ 3 w 3"/>
                <a:gd name="T11" fmla="*/ 1 h 1"/>
                <a:gd name="T12" fmla="*/ 2 w 3"/>
                <a:gd name="T13" fmla="*/ 0 h 1"/>
                <a:gd name="T14" fmla="*/ 2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1"/>
                  </a:moveTo>
                  <a:cubicBezTo>
                    <a:pt x="1" y="1"/>
                    <a:pt x="1" y="1"/>
                    <a:pt x="1" y="1"/>
                  </a:cubicBezTo>
                  <a:cubicBezTo>
                    <a:pt x="1" y="1"/>
                    <a:pt x="1" y="1"/>
                    <a:pt x="0" y="1"/>
                  </a:cubicBezTo>
                  <a:cubicBezTo>
                    <a:pt x="1" y="1"/>
                    <a:pt x="1" y="1"/>
                    <a:pt x="1" y="1"/>
                  </a:cubicBezTo>
                  <a:cubicBezTo>
                    <a:pt x="2" y="1"/>
                    <a:pt x="2" y="1"/>
                    <a:pt x="2" y="1"/>
                  </a:cubicBezTo>
                  <a:cubicBezTo>
                    <a:pt x="2" y="1"/>
                    <a:pt x="2" y="1"/>
                    <a:pt x="3" y="1"/>
                  </a:cubicBezTo>
                  <a:cubicBezTo>
                    <a:pt x="3" y="1"/>
                    <a:pt x="3" y="1"/>
                    <a:pt x="2" y="0"/>
                  </a:cubicBezTo>
                  <a:cubicBezTo>
                    <a:pt x="2" y="0"/>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8" name="Freeform 119"/>
            <p:cNvSpPr>
              <a:spLocks/>
            </p:cNvSpPr>
            <p:nvPr/>
          </p:nvSpPr>
          <p:spPr bwMode="auto">
            <a:xfrm>
              <a:off x="4518027" y="989014"/>
              <a:ext cx="20638" cy="22225"/>
            </a:xfrm>
            <a:custGeom>
              <a:avLst/>
              <a:gdLst>
                <a:gd name="T0" fmla="*/ 1 w 2"/>
                <a:gd name="T1" fmla="*/ 2 h 2"/>
                <a:gd name="T2" fmla="*/ 2 w 2"/>
                <a:gd name="T3" fmla="*/ 1 h 2"/>
                <a:gd name="T4" fmla="*/ 2 w 2"/>
                <a:gd name="T5" fmla="*/ 1 h 2"/>
                <a:gd name="T6" fmla="*/ 2 w 2"/>
                <a:gd name="T7" fmla="*/ 0 h 2"/>
                <a:gd name="T8" fmla="*/ 1 w 2"/>
                <a:gd name="T9" fmla="*/ 0 h 2"/>
                <a:gd name="T10" fmla="*/ 1 w 2"/>
                <a:gd name="T11" fmla="*/ 1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1"/>
                    <a:pt x="2" y="1"/>
                  </a:cubicBezTo>
                  <a:cubicBezTo>
                    <a:pt x="2" y="1"/>
                    <a:pt x="2" y="1"/>
                    <a:pt x="2" y="0"/>
                  </a:cubicBezTo>
                  <a:cubicBezTo>
                    <a:pt x="2" y="0"/>
                    <a:pt x="1" y="0"/>
                    <a:pt x="1" y="0"/>
                  </a:cubicBezTo>
                  <a:cubicBezTo>
                    <a:pt x="1" y="0"/>
                    <a:pt x="1" y="0"/>
                    <a:pt x="1" y="1"/>
                  </a:cubicBezTo>
                  <a:cubicBezTo>
                    <a:pt x="0" y="1"/>
                    <a:pt x="0" y="1"/>
                    <a:pt x="0" y="1"/>
                  </a:cubicBezTo>
                  <a:cubicBezTo>
                    <a:pt x="0" y="1"/>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9" name="Freeform 120"/>
            <p:cNvSpPr>
              <a:spLocks/>
            </p:cNvSpPr>
            <p:nvPr/>
          </p:nvSpPr>
          <p:spPr bwMode="auto">
            <a:xfrm>
              <a:off x="4495802" y="989014"/>
              <a:ext cx="42863" cy="11113"/>
            </a:xfrm>
            <a:custGeom>
              <a:avLst/>
              <a:gdLst>
                <a:gd name="T0" fmla="*/ 2 w 4"/>
                <a:gd name="T1" fmla="*/ 0 h 1"/>
                <a:gd name="T2" fmla="*/ 3 w 4"/>
                <a:gd name="T3" fmla="*/ 0 h 1"/>
                <a:gd name="T4" fmla="*/ 3 w 4"/>
                <a:gd name="T5" fmla="*/ 0 h 1"/>
                <a:gd name="T6" fmla="*/ 2 w 4"/>
                <a:gd name="T7" fmla="*/ 0 h 1"/>
                <a:gd name="T8" fmla="*/ 1 w 4"/>
                <a:gd name="T9" fmla="*/ 0 h 1"/>
                <a:gd name="T10" fmla="*/ 1 w 4"/>
                <a:gd name="T11" fmla="*/ 1 h 1"/>
                <a:gd name="T12" fmla="*/ 1 w 4"/>
                <a:gd name="T13" fmla="*/ 1 h 1"/>
                <a:gd name="T14" fmla="*/ 2 w 4"/>
                <a:gd name="T15" fmla="*/ 1 h 1"/>
                <a:gd name="T16" fmla="*/ 2 w 4"/>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2" y="0"/>
                  </a:moveTo>
                  <a:cubicBezTo>
                    <a:pt x="3" y="0"/>
                    <a:pt x="4" y="0"/>
                    <a:pt x="3" y="0"/>
                  </a:cubicBezTo>
                  <a:cubicBezTo>
                    <a:pt x="3" y="0"/>
                    <a:pt x="3" y="0"/>
                    <a:pt x="3" y="0"/>
                  </a:cubicBezTo>
                  <a:cubicBezTo>
                    <a:pt x="2" y="0"/>
                    <a:pt x="2" y="0"/>
                    <a:pt x="2" y="0"/>
                  </a:cubicBezTo>
                  <a:cubicBezTo>
                    <a:pt x="2" y="0"/>
                    <a:pt x="1" y="0"/>
                    <a:pt x="1" y="0"/>
                  </a:cubicBezTo>
                  <a:cubicBezTo>
                    <a:pt x="1" y="1"/>
                    <a:pt x="0" y="1"/>
                    <a:pt x="1" y="1"/>
                  </a:cubicBezTo>
                  <a:cubicBezTo>
                    <a:pt x="1" y="1"/>
                    <a:pt x="1" y="1"/>
                    <a:pt x="1" y="1"/>
                  </a:cubicBezTo>
                  <a:cubicBezTo>
                    <a:pt x="2" y="1"/>
                    <a:pt x="2" y="1"/>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0" name="Freeform 121"/>
            <p:cNvSpPr>
              <a:spLocks/>
            </p:cNvSpPr>
            <p:nvPr/>
          </p:nvSpPr>
          <p:spPr bwMode="auto">
            <a:xfrm>
              <a:off x="4646614" y="935039"/>
              <a:ext cx="22225"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1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1"/>
                    <a:pt x="1" y="1"/>
                  </a:cubicBezTo>
                  <a:cubicBezTo>
                    <a:pt x="0" y="1"/>
                    <a:pt x="0" y="1"/>
                    <a:pt x="0" y="1"/>
                  </a:cubicBezTo>
                  <a:cubicBezTo>
                    <a:pt x="0" y="1"/>
                    <a:pt x="0" y="1"/>
                    <a:pt x="1" y="1"/>
                  </a:cubicBezTo>
                  <a:cubicBezTo>
                    <a:pt x="1" y="1"/>
                    <a:pt x="1" y="1"/>
                    <a:pt x="1" y="2"/>
                  </a:cubicBezTo>
                  <a:cubicBezTo>
                    <a:pt x="1" y="2"/>
                    <a:pt x="2" y="2"/>
                    <a:pt x="2" y="1"/>
                  </a:cubicBezTo>
                  <a:cubicBezTo>
                    <a:pt x="2" y="1"/>
                    <a:pt x="2"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1" name="Freeform 122"/>
            <p:cNvSpPr>
              <a:spLocks/>
            </p:cNvSpPr>
            <p:nvPr/>
          </p:nvSpPr>
          <p:spPr bwMode="auto">
            <a:xfrm>
              <a:off x="4032252" y="935039"/>
              <a:ext cx="20638" cy="11113"/>
            </a:xfrm>
            <a:custGeom>
              <a:avLst/>
              <a:gdLst>
                <a:gd name="T0" fmla="*/ 1 w 2"/>
                <a:gd name="T1" fmla="*/ 1 h 1"/>
                <a:gd name="T2" fmla="*/ 1 w 2"/>
                <a:gd name="T3" fmla="*/ 1 h 1"/>
                <a:gd name="T4" fmla="*/ 2 w 2"/>
                <a:gd name="T5" fmla="*/ 0 h 1"/>
                <a:gd name="T6" fmla="*/ 1 w 2"/>
                <a:gd name="T7" fmla="*/ 0 h 1"/>
                <a:gd name="T8" fmla="*/ 1 w 2"/>
                <a:gd name="T9" fmla="*/ 0 h 1"/>
                <a:gd name="T10" fmla="*/ 0 w 2"/>
                <a:gd name="T11" fmla="*/ 1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2" y="0"/>
                    <a:pt x="2" y="0"/>
                    <a:pt x="2" y="0"/>
                  </a:cubicBezTo>
                  <a:cubicBezTo>
                    <a:pt x="2" y="0"/>
                    <a:pt x="1" y="0"/>
                    <a:pt x="1" y="0"/>
                  </a:cubicBezTo>
                  <a:cubicBezTo>
                    <a:pt x="1" y="0"/>
                    <a:pt x="1" y="0"/>
                    <a:pt x="1" y="0"/>
                  </a:cubicBezTo>
                  <a:cubicBezTo>
                    <a:pt x="1" y="0"/>
                    <a:pt x="0" y="0"/>
                    <a:pt x="0" y="1"/>
                  </a:cubicBezTo>
                  <a:cubicBezTo>
                    <a:pt x="0" y="1"/>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2" name="Freeform 123"/>
            <p:cNvSpPr>
              <a:spLocks/>
            </p:cNvSpPr>
            <p:nvPr/>
          </p:nvSpPr>
          <p:spPr bwMode="auto">
            <a:xfrm>
              <a:off x="4313239" y="935039"/>
              <a:ext cx="517525" cy="357188"/>
            </a:xfrm>
            <a:custGeom>
              <a:avLst/>
              <a:gdLst>
                <a:gd name="T0" fmla="*/ 1 w 48"/>
                <a:gd name="T1" fmla="*/ 27 h 33"/>
                <a:gd name="T2" fmla="*/ 1 w 48"/>
                <a:gd name="T3" fmla="*/ 29 h 33"/>
                <a:gd name="T4" fmla="*/ 2 w 48"/>
                <a:gd name="T5" fmla="*/ 32 h 33"/>
                <a:gd name="T6" fmla="*/ 6 w 48"/>
                <a:gd name="T7" fmla="*/ 33 h 33"/>
                <a:gd name="T8" fmla="*/ 10 w 48"/>
                <a:gd name="T9" fmla="*/ 31 h 33"/>
                <a:gd name="T10" fmla="*/ 11 w 48"/>
                <a:gd name="T11" fmla="*/ 30 h 33"/>
                <a:gd name="T12" fmla="*/ 13 w 48"/>
                <a:gd name="T13" fmla="*/ 30 h 33"/>
                <a:gd name="T14" fmla="*/ 15 w 48"/>
                <a:gd name="T15" fmla="*/ 29 h 33"/>
                <a:gd name="T16" fmla="*/ 16 w 48"/>
                <a:gd name="T17" fmla="*/ 27 h 33"/>
                <a:gd name="T18" fmla="*/ 16 w 48"/>
                <a:gd name="T19" fmla="*/ 25 h 33"/>
                <a:gd name="T20" fmla="*/ 15 w 48"/>
                <a:gd name="T21" fmla="*/ 22 h 33"/>
                <a:gd name="T22" fmla="*/ 15 w 48"/>
                <a:gd name="T23" fmla="*/ 18 h 33"/>
                <a:gd name="T24" fmla="*/ 17 w 48"/>
                <a:gd name="T25" fmla="*/ 18 h 33"/>
                <a:gd name="T26" fmla="*/ 17 w 48"/>
                <a:gd name="T27" fmla="*/ 17 h 33"/>
                <a:gd name="T28" fmla="*/ 18 w 48"/>
                <a:gd name="T29" fmla="*/ 14 h 33"/>
                <a:gd name="T30" fmla="*/ 19 w 48"/>
                <a:gd name="T31" fmla="*/ 12 h 33"/>
                <a:gd name="T32" fmla="*/ 21 w 48"/>
                <a:gd name="T33" fmla="*/ 10 h 33"/>
                <a:gd name="T34" fmla="*/ 22 w 48"/>
                <a:gd name="T35" fmla="*/ 8 h 33"/>
                <a:gd name="T36" fmla="*/ 24 w 48"/>
                <a:gd name="T37" fmla="*/ 6 h 33"/>
                <a:gd name="T38" fmla="*/ 27 w 48"/>
                <a:gd name="T39" fmla="*/ 7 h 33"/>
                <a:gd name="T40" fmla="*/ 28 w 48"/>
                <a:gd name="T41" fmla="*/ 5 h 33"/>
                <a:gd name="T42" fmla="*/ 30 w 48"/>
                <a:gd name="T43" fmla="*/ 5 h 33"/>
                <a:gd name="T44" fmla="*/ 34 w 48"/>
                <a:gd name="T45" fmla="*/ 6 h 33"/>
                <a:gd name="T46" fmla="*/ 37 w 48"/>
                <a:gd name="T47" fmla="*/ 6 h 33"/>
                <a:gd name="T48" fmla="*/ 38 w 48"/>
                <a:gd name="T49" fmla="*/ 4 h 33"/>
                <a:gd name="T50" fmla="*/ 41 w 48"/>
                <a:gd name="T51" fmla="*/ 3 h 33"/>
                <a:gd name="T52" fmla="*/ 44 w 48"/>
                <a:gd name="T53" fmla="*/ 4 h 33"/>
                <a:gd name="T54" fmla="*/ 44 w 48"/>
                <a:gd name="T55" fmla="*/ 6 h 33"/>
                <a:gd name="T56" fmla="*/ 46 w 48"/>
                <a:gd name="T57" fmla="*/ 4 h 33"/>
                <a:gd name="T58" fmla="*/ 48 w 48"/>
                <a:gd name="T59" fmla="*/ 4 h 33"/>
                <a:gd name="T60" fmla="*/ 45 w 48"/>
                <a:gd name="T61" fmla="*/ 3 h 33"/>
                <a:gd name="T62" fmla="*/ 46 w 48"/>
                <a:gd name="T63" fmla="*/ 2 h 33"/>
                <a:gd name="T64" fmla="*/ 45 w 48"/>
                <a:gd name="T65" fmla="*/ 1 h 33"/>
                <a:gd name="T66" fmla="*/ 42 w 48"/>
                <a:gd name="T67" fmla="*/ 1 h 33"/>
                <a:gd name="T68" fmla="*/ 40 w 48"/>
                <a:gd name="T69" fmla="*/ 0 h 33"/>
                <a:gd name="T70" fmla="*/ 39 w 48"/>
                <a:gd name="T71" fmla="*/ 1 h 33"/>
                <a:gd name="T72" fmla="*/ 37 w 48"/>
                <a:gd name="T73" fmla="*/ 2 h 33"/>
                <a:gd name="T74" fmla="*/ 37 w 48"/>
                <a:gd name="T75" fmla="*/ 1 h 33"/>
                <a:gd name="T76" fmla="*/ 34 w 48"/>
                <a:gd name="T77" fmla="*/ 1 h 33"/>
                <a:gd name="T78" fmla="*/ 33 w 48"/>
                <a:gd name="T79" fmla="*/ 2 h 33"/>
                <a:gd name="T80" fmla="*/ 30 w 48"/>
                <a:gd name="T81" fmla="*/ 2 h 33"/>
                <a:gd name="T82" fmla="*/ 28 w 48"/>
                <a:gd name="T83" fmla="*/ 3 h 33"/>
                <a:gd name="T84" fmla="*/ 26 w 48"/>
                <a:gd name="T85" fmla="*/ 3 h 33"/>
                <a:gd name="T86" fmla="*/ 24 w 48"/>
                <a:gd name="T87" fmla="*/ 4 h 33"/>
                <a:gd name="T88" fmla="*/ 21 w 48"/>
                <a:gd name="T89" fmla="*/ 5 h 33"/>
                <a:gd name="T90" fmla="*/ 20 w 48"/>
                <a:gd name="T91" fmla="*/ 7 h 33"/>
                <a:gd name="T92" fmla="*/ 18 w 48"/>
                <a:gd name="T93" fmla="*/ 8 h 33"/>
                <a:gd name="T94" fmla="*/ 16 w 48"/>
                <a:gd name="T95" fmla="*/ 10 h 33"/>
                <a:gd name="T96" fmla="*/ 15 w 48"/>
                <a:gd name="T97" fmla="*/ 12 h 33"/>
                <a:gd name="T98" fmla="*/ 13 w 48"/>
                <a:gd name="T99" fmla="*/ 15 h 33"/>
                <a:gd name="T100" fmla="*/ 11 w 48"/>
                <a:gd name="T101" fmla="*/ 16 h 33"/>
                <a:gd name="T102" fmla="*/ 10 w 48"/>
                <a:gd name="T103" fmla="*/ 17 h 33"/>
                <a:gd name="T104" fmla="*/ 9 w 48"/>
                <a:gd name="T105" fmla="*/ 18 h 33"/>
                <a:gd name="T106" fmla="*/ 7 w 48"/>
                <a:gd name="T107" fmla="*/ 20 h 33"/>
                <a:gd name="T108" fmla="*/ 4 w 48"/>
                <a:gd name="T109" fmla="*/ 20 h 33"/>
                <a:gd name="T110" fmla="*/ 2 w 48"/>
                <a:gd name="T111" fmla="*/ 22 h 33"/>
                <a:gd name="T112" fmla="*/ 0 w 48"/>
                <a:gd name="T113" fmla="*/ 23 h 33"/>
                <a:gd name="T114" fmla="*/ 0 w 48"/>
                <a:gd name="T115"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33">
                  <a:moveTo>
                    <a:pt x="0" y="26"/>
                  </a:moveTo>
                  <a:cubicBezTo>
                    <a:pt x="1" y="26"/>
                    <a:pt x="1" y="26"/>
                    <a:pt x="1" y="26"/>
                  </a:cubicBezTo>
                  <a:cubicBezTo>
                    <a:pt x="1" y="27"/>
                    <a:pt x="2" y="27"/>
                    <a:pt x="1" y="27"/>
                  </a:cubicBezTo>
                  <a:cubicBezTo>
                    <a:pt x="1" y="28"/>
                    <a:pt x="1" y="28"/>
                    <a:pt x="1" y="28"/>
                  </a:cubicBezTo>
                  <a:cubicBezTo>
                    <a:pt x="1" y="28"/>
                    <a:pt x="1" y="28"/>
                    <a:pt x="0" y="29"/>
                  </a:cubicBezTo>
                  <a:cubicBezTo>
                    <a:pt x="0" y="29"/>
                    <a:pt x="1" y="29"/>
                    <a:pt x="1" y="29"/>
                  </a:cubicBezTo>
                  <a:cubicBezTo>
                    <a:pt x="2" y="30"/>
                    <a:pt x="1" y="30"/>
                    <a:pt x="1" y="31"/>
                  </a:cubicBezTo>
                  <a:cubicBezTo>
                    <a:pt x="1" y="31"/>
                    <a:pt x="1" y="32"/>
                    <a:pt x="1" y="32"/>
                  </a:cubicBezTo>
                  <a:cubicBezTo>
                    <a:pt x="2" y="32"/>
                    <a:pt x="2" y="32"/>
                    <a:pt x="2" y="32"/>
                  </a:cubicBezTo>
                  <a:cubicBezTo>
                    <a:pt x="3" y="32"/>
                    <a:pt x="3" y="32"/>
                    <a:pt x="3" y="33"/>
                  </a:cubicBezTo>
                  <a:cubicBezTo>
                    <a:pt x="4" y="33"/>
                    <a:pt x="4" y="33"/>
                    <a:pt x="4" y="33"/>
                  </a:cubicBezTo>
                  <a:cubicBezTo>
                    <a:pt x="5" y="33"/>
                    <a:pt x="5" y="33"/>
                    <a:pt x="6" y="33"/>
                  </a:cubicBezTo>
                  <a:cubicBezTo>
                    <a:pt x="7" y="33"/>
                    <a:pt x="7" y="32"/>
                    <a:pt x="8" y="32"/>
                  </a:cubicBezTo>
                  <a:cubicBezTo>
                    <a:pt x="8" y="32"/>
                    <a:pt x="9" y="32"/>
                    <a:pt x="9" y="32"/>
                  </a:cubicBezTo>
                  <a:cubicBezTo>
                    <a:pt x="9" y="31"/>
                    <a:pt x="9" y="31"/>
                    <a:pt x="10" y="31"/>
                  </a:cubicBezTo>
                  <a:cubicBezTo>
                    <a:pt x="10" y="31"/>
                    <a:pt x="10" y="31"/>
                    <a:pt x="10" y="31"/>
                  </a:cubicBezTo>
                  <a:cubicBezTo>
                    <a:pt x="10" y="30"/>
                    <a:pt x="11" y="31"/>
                    <a:pt x="11" y="30"/>
                  </a:cubicBezTo>
                  <a:cubicBezTo>
                    <a:pt x="11" y="30"/>
                    <a:pt x="11" y="30"/>
                    <a:pt x="11" y="30"/>
                  </a:cubicBezTo>
                  <a:cubicBezTo>
                    <a:pt x="12" y="29"/>
                    <a:pt x="11" y="29"/>
                    <a:pt x="12" y="29"/>
                  </a:cubicBezTo>
                  <a:cubicBezTo>
                    <a:pt x="12" y="29"/>
                    <a:pt x="12" y="29"/>
                    <a:pt x="13" y="30"/>
                  </a:cubicBezTo>
                  <a:cubicBezTo>
                    <a:pt x="13" y="30"/>
                    <a:pt x="13" y="30"/>
                    <a:pt x="13" y="30"/>
                  </a:cubicBezTo>
                  <a:cubicBezTo>
                    <a:pt x="13" y="30"/>
                    <a:pt x="13" y="30"/>
                    <a:pt x="13" y="30"/>
                  </a:cubicBezTo>
                  <a:cubicBezTo>
                    <a:pt x="14" y="30"/>
                    <a:pt x="14" y="30"/>
                    <a:pt x="15" y="30"/>
                  </a:cubicBezTo>
                  <a:cubicBezTo>
                    <a:pt x="15" y="30"/>
                    <a:pt x="15" y="30"/>
                    <a:pt x="15" y="29"/>
                  </a:cubicBezTo>
                  <a:cubicBezTo>
                    <a:pt x="15" y="29"/>
                    <a:pt x="14" y="29"/>
                    <a:pt x="14" y="29"/>
                  </a:cubicBezTo>
                  <a:cubicBezTo>
                    <a:pt x="14" y="28"/>
                    <a:pt x="15" y="28"/>
                    <a:pt x="15" y="28"/>
                  </a:cubicBezTo>
                  <a:cubicBezTo>
                    <a:pt x="15" y="28"/>
                    <a:pt x="15" y="28"/>
                    <a:pt x="16" y="27"/>
                  </a:cubicBezTo>
                  <a:cubicBezTo>
                    <a:pt x="16" y="27"/>
                    <a:pt x="16" y="27"/>
                    <a:pt x="16" y="26"/>
                  </a:cubicBezTo>
                  <a:cubicBezTo>
                    <a:pt x="16" y="26"/>
                    <a:pt x="15" y="26"/>
                    <a:pt x="15" y="25"/>
                  </a:cubicBezTo>
                  <a:cubicBezTo>
                    <a:pt x="15" y="25"/>
                    <a:pt x="16" y="25"/>
                    <a:pt x="16" y="25"/>
                  </a:cubicBezTo>
                  <a:cubicBezTo>
                    <a:pt x="16" y="25"/>
                    <a:pt x="16" y="24"/>
                    <a:pt x="16" y="24"/>
                  </a:cubicBezTo>
                  <a:cubicBezTo>
                    <a:pt x="16" y="24"/>
                    <a:pt x="15" y="24"/>
                    <a:pt x="15" y="23"/>
                  </a:cubicBezTo>
                  <a:cubicBezTo>
                    <a:pt x="15" y="23"/>
                    <a:pt x="15" y="23"/>
                    <a:pt x="15" y="22"/>
                  </a:cubicBezTo>
                  <a:cubicBezTo>
                    <a:pt x="15" y="22"/>
                    <a:pt x="15" y="22"/>
                    <a:pt x="14" y="21"/>
                  </a:cubicBezTo>
                  <a:cubicBezTo>
                    <a:pt x="14" y="21"/>
                    <a:pt x="14" y="20"/>
                    <a:pt x="14" y="20"/>
                  </a:cubicBezTo>
                  <a:cubicBezTo>
                    <a:pt x="14" y="19"/>
                    <a:pt x="14" y="19"/>
                    <a:pt x="15" y="18"/>
                  </a:cubicBezTo>
                  <a:cubicBezTo>
                    <a:pt x="15" y="18"/>
                    <a:pt x="15" y="18"/>
                    <a:pt x="15" y="18"/>
                  </a:cubicBezTo>
                  <a:cubicBezTo>
                    <a:pt x="16" y="18"/>
                    <a:pt x="16" y="17"/>
                    <a:pt x="16" y="18"/>
                  </a:cubicBezTo>
                  <a:cubicBezTo>
                    <a:pt x="17" y="18"/>
                    <a:pt x="17" y="18"/>
                    <a:pt x="17" y="18"/>
                  </a:cubicBezTo>
                  <a:cubicBezTo>
                    <a:pt x="17" y="18"/>
                    <a:pt x="18" y="18"/>
                    <a:pt x="18" y="18"/>
                  </a:cubicBezTo>
                  <a:cubicBezTo>
                    <a:pt x="18" y="18"/>
                    <a:pt x="18" y="17"/>
                    <a:pt x="18" y="17"/>
                  </a:cubicBezTo>
                  <a:cubicBezTo>
                    <a:pt x="18" y="17"/>
                    <a:pt x="18" y="17"/>
                    <a:pt x="17" y="17"/>
                  </a:cubicBezTo>
                  <a:cubicBezTo>
                    <a:pt x="17" y="16"/>
                    <a:pt x="17" y="16"/>
                    <a:pt x="17" y="16"/>
                  </a:cubicBezTo>
                  <a:cubicBezTo>
                    <a:pt x="17" y="16"/>
                    <a:pt x="18" y="16"/>
                    <a:pt x="18" y="15"/>
                  </a:cubicBezTo>
                  <a:cubicBezTo>
                    <a:pt x="18" y="15"/>
                    <a:pt x="18" y="15"/>
                    <a:pt x="18" y="14"/>
                  </a:cubicBezTo>
                  <a:cubicBezTo>
                    <a:pt x="19" y="14"/>
                    <a:pt x="18" y="14"/>
                    <a:pt x="18" y="14"/>
                  </a:cubicBezTo>
                  <a:cubicBezTo>
                    <a:pt x="18" y="13"/>
                    <a:pt x="18" y="13"/>
                    <a:pt x="18" y="12"/>
                  </a:cubicBezTo>
                  <a:cubicBezTo>
                    <a:pt x="18" y="12"/>
                    <a:pt x="19" y="12"/>
                    <a:pt x="19" y="12"/>
                  </a:cubicBezTo>
                  <a:cubicBezTo>
                    <a:pt x="19" y="12"/>
                    <a:pt x="19" y="12"/>
                    <a:pt x="20" y="12"/>
                  </a:cubicBezTo>
                  <a:cubicBezTo>
                    <a:pt x="20" y="11"/>
                    <a:pt x="20" y="11"/>
                    <a:pt x="21" y="11"/>
                  </a:cubicBezTo>
                  <a:cubicBezTo>
                    <a:pt x="21" y="11"/>
                    <a:pt x="21" y="11"/>
                    <a:pt x="21" y="10"/>
                  </a:cubicBezTo>
                  <a:cubicBezTo>
                    <a:pt x="21" y="10"/>
                    <a:pt x="21" y="9"/>
                    <a:pt x="21" y="9"/>
                  </a:cubicBezTo>
                  <a:cubicBezTo>
                    <a:pt x="21" y="9"/>
                    <a:pt x="21" y="9"/>
                    <a:pt x="22" y="8"/>
                  </a:cubicBezTo>
                  <a:cubicBezTo>
                    <a:pt x="22" y="8"/>
                    <a:pt x="22" y="8"/>
                    <a:pt x="22" y="8"/>
                  </a:cubicBezTo>
                  <a:cubicBezTo>
                    <a:pt x="22" y="8"/>
                    <a:pt x="23" y="8"/>
                    <a:pt x="23" y="8"/>
                  </a:cubicBezTo>
                  <a:cubicBezTo>
                    <a:pt x="23" y="8"/>
                    <a:pt x="24" y="7"/>
                    <a:pt x="24" y="7"/>
                  </a:cubicBezTo>
                  <a:cubicBezTo>
                    <a:pt x="24" y="7"/>
                    <a:pt x="24" y="7"/>
                    <a:pt x="24" y="6"/>
                  </a:cubicBezTo>
                  <a:cubicBezTo>
                    <a:pt x="25" y="6"/>
                    <a:pt x="25" y="7"/>
                    <a:pt x="25" y="7"/>
                  </a:cubicBezTo>
                  <a:cubicBezTo>
                    <a:pt x="26" y="7"/>
                    <a:pt x="26" y="7"/>
                    <a:pt x="26" y="7"/>
                  </a:cubicBezTo>
                  <a:cubicBezTo>
                    <a:pt x="26" y="7"/>
                    <a:pt x="27" y="7"/>
                    <a:pt x="27" y="7"/>
                  </a:cubicBezTo>
                  <a:cubicBezTo>
                    <a:pt x="27" y="7"/>
                    <a:pt x="28" y="7"/>
                    <a:pt x="28" y="7"/>
                  </a:cubicBezTo>
                  <a:cubicBezTo>
                    <a:pt x="28" y="6"/>
                    <a:pt x="28" y="6"/>
                    <a:pt x="28" y="6"/>
                  </a:cubicBezTo>
                  <a:cubicBezTo>
                    <a:pt x="28" y="6"/>
                    <a:pt x="28" y="5"/>
                    <a:pt x="28" y="5"/>
                  </a:cubicBezTo>
                  <a:cubicBezTo>
                    <a:pt x="29" y="5"/>
                    <a:pt x="29" y="5"/>
                    <a:pt x="29" y="5"/>
                  </a:cubicBezTo>
                  <a:cubicBezTo>
                    <a:pt x="29" y="5"/>
                    <a:pt x="29" y="5"/>
                    <a:pt x="30" y="5"/>
                  </a:cubicBezTo>
                  <a:cubicBezTo>
                    <a:pt x="30" y="5"/>
                    <a:pt x="30" y="5"/>
                    <a:pt x="30" y="5"/>
                  </a:cubicBezTo>
                  <a:cubicBezTo>
                    <a:pt x="31" y="5"/>
                    <a:pt x="31" y="5"/>
                    <a:pt x="32" y="6"/>
                  </a:cubicBezTo>
                  <a:cubicBezTo>
                    <a:pt x="32" y="6"/>
                    <a:pt x="32" y="6"/>
                    <a:pt x="32" y="6"/>
                  </a:cubicBezTo>
                  <a:cubicBezTo>
                    <a:pt x="33" y="6"/>
                    <a:pt x="33" y="6"/>
                    <a:pt x="34" y="6"/>
                  </a:cubicBezTo>
                  <a:cubicBezTo>
                    <a:pt x="34" y="6"/>
                    <a:pt x="34" y="6"/>
                    <a:pt x="35" y="6"/>
                  </a:cubicBezTo>
                  <a:cubicBezTo>
                    <a:pt x="35" y="6"/>
                    <a:pt x="35" y="6"/>
                    <a:pt x="36" y="6"/>
                  </a:cubicBezTo>
                  <a:cubicBezTo>
                    <a:pt x="36" y="6"/>
                    <a:pt x="36" y="7"/>
                    <a:pt x="37" y="6"/>
                  </a:cubicBezTo>
                  <a:cubicBezTo>
                    <a:pt x="37" y="6"/>
                    <a:pt x="37" y="6"/>
                    <a:pt x="37" y="6"/>
                  </a:cubicBezTo>
                  <a:cubicBezTo>
                    <a:pt x="38" y="6"/>
                    <a:pt x="38" y="5"/>
                    <a:pt x="38" y="5"/>
                  </a:cubicBezTo>
                  <a:cubicBezTo>
                    <a:pt x="38" y="5"/>
                    <a:pt x="37" y="4"/>
                    <a:pt x="38" y="4"/>
                  </a:cubicBezTo>
                  <a:cubicBezTo>
                    <a:pt x="38" y="3"/>
                    <a:pt x="39" y="3"/>
                    <a:pt x="39" y="3"/>
                  </a:cubicBezTo>
                  <a:cubicBezTo>
                    <a:pt x="39" y="3"/>
                    <a:pt x="39" y="3"/>
                    <a:pt x="40" y="3"/>
                  </a:cubicBezTo>
                  <a:cubicBezTo>
                    <a:pt x="40" y="3"/>
                    <a:pt x="40" y="3"/>
                    <a:pt x="41" y="3"/>
                  </a:cubicBezTo>
                  <a:cubicBezTo>
                    <a:pt x="41" y="3"/>
                    <a:pt x="41" y="3"/>
                    <a:pt x="42" y="3"/>
                  </a:cubicBezTo>
                  <a:cubicBezTo>
                    <a:pt x="42" y="3"/>
                    <a:pt x="42" y="4"/>
                    <a:pt x="42" y="4"/>
                  </a:cubicBezTo>
                  <a:cubicBezTo>
                    <a:pt x="43" y="4"/>
                    <a:pt x="43" y="3"/>
                    <a:pt x="44" y="4"/>
                  </a:cubicBezTo>
                  <a:cubicBezTo>
                    <a:pt x="44" y="4"/>
                    <a:pt x="43" y="4"/>
                    <a:pt x="43" y="5"/>
                  </a:cubicBezTo>
                  <a:cubicBezTo>
                    <a:pt x="43" y="5"/>
                    <a:pt x="43" y="5"/>
                    <a:pt x="44" y="6"/>
                  </a:cubicBezTo>
                  <a:cubicBezTo>
                    <a:pt x="44" y="6"/>
                    <a:pt x="44" y="6"/>
                    <a:pt x="44" y="6"/>
                  </a:cubicBezTo>
                  <a:cubicBezTo>
                    <a:pt x="44" y="6"/>
                    <a:pt x="44" y="6"/>
                    <a:pt x="44" y="5"/>
                  </a:cubicBezTo>
                  <a:cubicBezTo>
                    <a:pt x="45" y="5"/>
                    <a:pt x="45" y="5"/>
                    <a:pt x="45" y="5"/>
                  </a:cubicBezTo>
                  <a:cubicBezTo>
                    <a:pt x="45" y="4"/>
                    <a:pt x="45" y="4"/>
                    <a:pt x="46" y="4"/>
                  </a:cubicBezTo>
                  <a:cubicBezTo>
                    <a:pt x="46" y="4"/>
                    <a:pt x="47" y="4"/>
                    <a:pt x="47" y="4"/>
                  </a:cubicBezTo>
                  <a:cubicBezTo>
                    <a:pt x="47" y="4"/>
                    <a:pt x="47" y="4"/>
                    <a:pt x="48" y="4"/>
                  </a:cubicBezTo>
                  <a:cubicBezTo>
                    <a:pt x="48" y="4"/>
                    <a:pt x="48" y="4"/>
                    <a:pt x="48" y="4"/>
                  </a:cubicBezTo>
                  <a:cubicBezTo>
                    <a:pt x="47" y="4"/>
                    <a:pt x="47" y="4"/>
                    <a:pt x="47" y="4"/>
                  </a:cubicBezTo>
                  <a:cubicBezTo>
                    <a:pt x="47" y="4"/>
                    <a:pt x="46" y="3"/>
                    <a:pt x="46" y="3"/>
                  </a:cubicBezTo>
                  <a:cubicBezTo>
                    <a:pt x="45" y="3"/>
                    <a:pt x="45" y="3"/>
                    <a:pt x="45" y="3"/>
                  </a:cubicBezTo>
                  <a:cubicBezTo>
                    <a:pt x="44" y="3"/>
                    <a:pt x="44" y="3"/>
                    <a:pt x="44" y="2"/>
                  </a:cubicBezTo>
                  <a:cubicBezTo>
                    <a:pt x="44" y="2"/>
                    <a:pt x="45" y="2"/>
                    <a:pt x="45" y="2"/>
                  </a:cubicBezTo>
                  <a:cubicBezTo>
                    <a:pt x="46" y="2"/>
                    <a:pt x="46" y="2"/>
                    <a:pt x="46" y="2"/>
                  </a:cubicBezTo>
                  <a:cubicBezTo>
                    <a:pt x="46" y="2"/>
                    <a:pt x="47" y="2"/>
                    <a:pt x="47" y="2"/>
                  </a:cubicBezTo>
                  <a:cubicBezTo>
                    <a:pt x="47" y="1"/>
                    <a:pt x="46" y="2"/>
                    <a:pt x="46" y="1"/>
                  </a:cubicBezTo>
                  <a:cubicBezTo>
                    <a:pt x="45" y="1"/>
                    <a:pt x="45" y="1"/>
                    <a:pt x="45" y="1"/>
                  </a:cubicBezTo>
                  <a:cubicBezTo>
                    <a:pt x="44" y="1"/>
                    <a:pt x="44" y="1"/>
                    <a:pt x="43" y="1"/>
                  </a:cubicBezTo>
                  <a:cubicBezTo>
                    <a:pt x="43" y="1"/>
                    <a:pt x="43" y="1"/>
                    <a:pt x="43" y="1"/>
                  </a:cubicBezTo>
                  <a:cubicBezTo>
                    <a:pt x="42" y="1"/>
                    <a:pt x="42" y="1"/>
                    <a:pt x="42" y="1"/>
                  </a:cubicBezTo>
                  <a:cubicBezTo>
                    <a:pt x="42" y="1"/>
                    <a:pt x="42" y="1"/>
                    <a:pt x="42" y="0"/>
                  </a:cubicBezTo>
                  <a:cubicBezTo>
                    <a:pt x="41" y="0"/>
                    <a:pt x="41" y="0"/>
                    <a:pt x="41" y="0"/>
                  </a:cubicBezTo>
                  <a:cubicBezTo>
                    <a:pt x="41" y="0"/>
                    <a:pt x="40" y="0"/>
                    <a:pt x="40" y="0"/>
                  </a:cubicBezTo>
                  <a:cubicBezTo>
                    <a:pt x="40" y="1"/>
                    <a:pt x="40" y="1"/>
                    <a:pt x="40" y="1"/>
                  </a:cubicBezTo>
                  <a:cubicBezTo>
                    <a:pt x="39" y="1"/>
                    <a:pt x="39" y="2"/>
                    <a:pt x="39" y="2"/>
                  </a:cubicBezTo>
                  <a:cubicBezTo>
                    <a:pt x="39" y="1"/>
                    <a:pt x="39" y="1"/>
                    <a:pt x="39" y="1"/>
                  </a:cubicBezTo>
                  <a:cubicBezTo>
                    <a:pt x="39" y="0"/>
                    <a:pt x="39" y="0"/>
                    <a:pt x="38" y="0"/>
                  </a:cubicBezTo>
                  <a:cubicBezTo>
                    <a:pt x="38" y="0"/>
                    <a:pt x="38" y="1"/>
                    <a:pt x="38" y="1"/>
                  </a:cubicBezTo>
                  <a:cubicBezTo>
                    <a:pt x="37" y="1"/>
                    <a:pt x="38" y="2"/>
                    <a:pt x="37" y="2"/>
                  </a:cubicBezTo>
                  <a:cubicBezTo>
                    <a:pt x="37" y="2"/>
                    <a:pt x="36" y="3"/>
                    <a:pt x="36" y="2"/>
                  </a:cubicBezTo>
                  <a:cubicBezTo>
                    <a:pt x="36" y="2"/>
                    <a:pt x="36" y="2"/>
                    <a:pt x="36" y="1"/>
                  </a:cubicBezTo>
                  <a:cubicBezTo>
                    <a:pt x="37" y="1"/>
                    <a:pt x="37" y="1"/>
                    <a:pt x="37" y="1"/>
                  </a:cubicBezTo>
                  <a:cubicBezTo>
                    <a:pt x="37" y="1"/>
                    <a:pt x="37" y="1"/>
                    <a:pt x="37" y="1"/>
                  </a:cubicBezTo>
                  <a:cubicBezTo>
                    <a:pt x="36" y="0"/>
                    <a:pt x="36" y="0"/>
                    <a:pt x="36" y="0"/>
                  </a:cubicBezTo>
                  <a:cubicBezTo>
                    <a:pt x="35" y="0"/>
                    <a:pt x="35" y="0"/>
                    <a:pt x="34" y="1"/>
                  </a:cubicBezTo>
                  <a:cubicBezTo>
                    <a:pt x="34" y="1"/>
                    <a:pt x="34" y="1"/>
                    <a:pt x="34" y="1"/>
                  </a:cubicBezTo>
                  <a:cubicBezTo>
                    <a:pt x="34" y="1"/>
                    <a:pt x="34" y="2"/>
                    <a:pt x="34" y="2"/>
                  </a:cubicBezTo>
                  <a:cubicBezTo>
                    <a:pt x="33" y="2"/>
                    <a:pt x="33" y="2"/>
                    <a:pt x="33" y="2"/>
                  </a:cubicBezTo>
                  <a:cubicBezTo>
                    <a:pt x="32" y="2"/>
                    <a:pt x="32" y="2"/>
                    <a:pt x="32" y="2"/>
                  </a:cubicBezTo>
                  <a:cubicBezTo>
                    <a:pt x="31" y="2"/>
                    <a:pt x="31" y="2"/>
                    <a:pt x="31" y="2"/>
                  </a:cubicBezTo>
                  <a:cubicBezTo>
                    <a:pt x="30" y="2"/>
                    <a:pt x="30" y="1"/>
                    <a:pt x="30" y="2"/>
                  </a:cubicBezTo>
                  <a:cubicBezTo>
                    <a:pt x="29" y="2"/>
                    <a:pt x="30" y="2"/>
                    <a:pt x="29" y="2"/>
                  </a:cubicBezTo>
                  <a:cubicBezTo>
                    <a:pt x="29" y="3"/>
                    <a:pt x="29" y="2"/>
                    <a:pt x="28" y="3"/>
                  </a:cubicBezTo>
                  <a:cubicBezTo>
                    <a:pt x="28" y="3"/>
                    <a:pt x="28" y="3"/>
                    <a:pt x="28" y="3"/>
                  </a:cubicBezTo>
                  <a:cubicBezTo>
                    <a:pt x="28" y="3"/>
                    <a:pt x="28" y="3"/>
                    <a:pt x="28" y="3"/>
                  </a:cubicBezTo>
                  <a:cubicBezTo>
                    <a:pt x="28" y="3"/>
                    <a:pt x="27" y="3"/>
                    <a:pt x="27" y="3"/>
                  </a:cubicBezTo>
                  <a:cubicBezTo>
                    <a:pt x="27" y="3"/>
                    <a:pt x="26" y="3"/>
                    <a:pt x="26" y="3"/>
                  </a:cubicBezTo>
                  <a:cubicBezTo>
                    <a:pt x="26" y="3"/>
                    <a:pt x="25" y="3"/>
                    <a:pt x="25" y="3"/>
                  </a:cubicBezTo>
                  <a:cubicBezTo>
                    <a:pt x="25" y="3"/>
                    <a:pt x="25" y="4"/>
                    <a:pt x="25" y="4"/>
                  </a:cubicBezTo>
                  <a:cubicBezTo>
                    <a:pt x="24" y="4"/>
                    <a:pt x="24" y="4"/>
                    <a:pt x="24" y="4"/>
                  </a:cubicBezTo>
                  <a:cubicBezTo>
                    <a:pt x="24" y="4"/>
                    <a:pt x="23" y="4"/>
                    <a:pt x="23" y="4"/>
                  </a:cubicBezTo>
                  <a:cubicBezTo>
                    <a:pt x="23" y="4"/>
                    <a:pt x="22" y="4"/>
                    <a:pt x="22" y="5"/>
                  </a:cubicBezTo>
                  <a:cubicBezTo>
                    <a:pt x="22" y="5"/>
                    <a:pt x="22" y="5"/>
                    <a:pt x="21" y="5"/>
                  </a:cubicBezTo>
                  <a:cubicBezTo>
                    <a:pt x="21" y="6"/>
                    <a:pt x="21" y="6"/>
                    <a:pt x="21" y="6"/>
                  </a:cubicBezTo>
                  <a:cubicBezTo>
                    <a:pt x="21" y="7"/>
                    <a:pt x="21" y="7"/>
                    <a:pt x="21" y="7"/>
                  </a:cubicBezTo>
                  <a:cubicBezTo>
                    <a:pt x="20" y="8"/>
                    <a:pt x="20" y="7"/>
                    <a:pt x="20" y="7"/>
                  </a:cubicBezTo>
                  <a:cubicBezTo>
                    <a:pt x="19" y="7"/>
                    <a:pt x="19" y="7"/>
                    <a:pt x="19" y="7"/>
                  </a:cubicBezTo>
                  <a:cubicBezTo>
                    <a:pt x="18" y="7"/>
                    <a:pt x="18" y="8"/>
                    <a:pt x="18" y="8"/>
                  </a:cubicBezTo>
                  <a:cubicBezTo>
                    <a:pt x="18" y="8"/>
                    <a:pt x="18" y="8"/>
                    <a:pt x="18" y="8"/>
                  </a:cubicBezTo>
                  <a:cubicBezTo>
                    <a:pt x="18" y="9"/>
                    <a:pt x="18" y="9"/>
                    <a:pt x="18" y="9"/>
                  </a:cubicBezTo>
                  <a:cubicBezTo>
                    <a:pt x="18" y="9"/>
                    <a:pt x="17" y="9"/>
                    <a:pt x="17" y="9"/>
                  </a:cubicBezTo>
                  <a:cubicBezTo>
                    <a:pt x="17" y="10"/>
                    <a:pt x="17" y="10"/>
                    <a:pt x="16" y="10"/>
                  </a:cubicBezTo>
                  <a:cubicBezTo>
                    <a:pt x="16" y="10"/>
                    <a:pt x="16" y="10"/>
                    <a:pt x="15" y="11"/>
                  </a:cubicBezTo>
                  <a:cubicBezTo>
                    <a:pt x="15" y="11"/>
                    <a:pt x="16" y="12"/>
                    <a:pt x="15" y="12"/>
                  </a:cubicBezTo>
                  <a:cubicBezTo>
                    <a:pt x="15" y="12"/>
                    <a:pt x="15" y="12"/>
                    <a:pt x="15" y="12"/>
                  </a:cubicBezTo>
                  <a:cubicBezTo>
                    <a:pt x="14" y="12"/>
                    <a:pt x="14" y="13"/>
                    <a:pt x="14" y="13"/>
                  </a:cubicBezTo>
                  <a:cubicBezTo>
                    <a:pt x="14" y="14"/>
                    <a:pt x="14" y="14"/>
                    <a:pt x="14" y="15"/>
                  </a:cubicBezTo>
                  <a:cubicBezTo>
                    <a:pt x="14" y="15"/>
                    <a:pt x="14" y="15"/>
                    <a:pt x="13" y="15"/>
                  </a:cubicBezTo>
                  <a:cubicBezTo>
                    <a:pt x="13" y="15"/>
                    <a:pt x="13" y="15"/>
                    <a:pt x="12" y="15"/>
                  </a:cubicBezTo>
                  <a:cubicBezTo>
                    <a:pt x="12" y="15"/>
                    <a:pt x="12" y="16"/>
                    <a:pt x="12" y="16"/>
                  </a:cubicBezTo>
                  <a:cubicBezTo>
                    <a:pt x="12" y="16"/>
                    <a:pt x="11" y="16"/>
                    <a:pt x="11" y="16"/>
                  </a:cubicBezTo>
                  <a:cubicBezTo>
                    <a:pt x="11" y="16"/>
                    <a:pt x="11" y="16"/>
                    <a:pt x="11" y="17"/>
                  </a:cubicBezTo>
                  <a:cubicBezTo>
                    <a:pt x="11" y="17"/>
                    <a:pt x="11" y="17"/>
                    <a:pt x="11" y="17"/>
                  </a:cubicBezTo>
                  <a:cubicBezTo>
                    <a:pt x="10" y="17"/>
                    <a:pt x="10" y="17"/>
                    <a:pt x="10" y="17"/>
                  </a:cubicBezTo>
                  <a:cubicBezTo>
                    <a:pt x="9" y="17"/>
                    <a:pt x="10" y="17"/>
                    <a:pt x="9" y="17"/>
                  </a:cubicBezTo>
                  <a:cubicBezTo>
                    <a:pt x="9" y="18"/>
                    <a:pt x="9" y="17"/>
                    <a:pt x="9" y="18"/>
                  </a:cubicBezTo>
                  <a:cubicBezTo>
                    <a:pt x="9" y="18"/>
                    <a:pt x="9" y="18"/>
                    <a:pt x="9" y="18"/>
                  </a:cubicBezTo>
                  <a:cubicBezTo>
                    <a:pt x="8" y="19"/>
                    <a:pt x="8" y="18"/>
                    <a:pt x="7" y="18"/>
                  </a:cubicBezTo>
                  <a:cubicBezTo>
                    <a:pt x="7" y="18"/>
                    <a:pt x="7" y="18"/>
                    <a:pt x="7" y="18"/>
                  </a:cubicBezTo>
                  <a:cubicBezTo>
                    <a:pt x="6" y="19"/>
                    <a:pt x="7" y="19"/>
                    <a:pt x="7" y="20"/>
                  </a:cubicBezTo>
                  <a:cubicBezTo>
                    <a:pt x="7" y="20"/>
                    <a:pt x="6" y="20"/>
                    <a:pt x="6" y="20"/>
                  </a:cubicBezTo>
                  <a:cubicBezTo>
                    <a:pt x="6" y="20"/>
                    <a:pt x="5" y="20"/>
                    <a:pt x="5" y="20"/>
                  </a:cubicBezTo>
                  <a:cubicBezTo>
                    <a:pt x="4" y="20"/>
                    <a:pt x="4" y="20"/>
                    <a:pt x="4" y="20"/>
                  </a:cubicBezTo>
                  <a:cubicBezTo>
                    <a:pt x="4" y="21"/>
                    <a:pt x="4" y="21"/>
                    <a:pt x="4" y="21"/>
                  </a:cubicBezTo>
                  <a:cubicBezTo>
                    <a:pt x="3" y="21"/>
                    <a:pt x="3" y="21"/>
                    <a:pt x="3" y="21"/>
                  </a:cubicBezTo>
                  <a:cubicBezTo>
                    <a:pt x="3" y="22"/>
                    <a:pt x="2" y="22"/>
                    <a:pt x="2" y="22"/>
                  </a:cubicBezTo>
                  <a:cubicBezTo>
                    <a:pt x="2" y="22"/>
                    <a:pt x="1" y="22"/>
                    <a:pt x="1" y="22"/>
                  </a:cubicBezTo>
                  <a:cubicBezTo>
                    <a:pt x="1" y="22"/>
                    <a:pt x="0" y="22"/>
                    <a:pt x="0" y="22"/>
                  </a:cubicBezTo>
                  <a:cubicBezTo>
                    <a:pt x="0" y="23"/>
                    <a:pt x="0" y="23"/>
                    <a:pt x="0" y="23"/>
                  </a:cubicBezTo>
                  <a:cubicBezTo>
                    <a:pt x="0" y="23"/>
                    <a:pt x="0" y="24"/>
                    <a:pt x="0" y="25"/>
                  </a:cubicBezTo>
                  <a:cubicBezTo>
                    <a:pt x="0" y="25"/>
                    <a:pt x="0" y="25"/>
                    <a:pt x="0" y="26"/>
                  </a:cubicBezTo>
                  <a:cubicBezTo>
                    <a:pt x="0" y="26"/>
                    <a:pt x="0" y="26"/>
                    <a:pt x="0" y="2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3" name="Freeform 124"/>
            <p:cNvSpPr>
              <a:spLocks/>
            </p:cNvSpPr>
            <p:nvPr/>
          </p:nvSpPr>
          <p:spPr bwMode="auto">
            <a:xfrm>
              <a:off x="4733927"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4" name="Freeform 125"/>
            <p:cNvSpPr>
              <a:spLocks/>
            </p:cNvSpPr>
            <p:nvPr/>
          </p:nvSpPr>
          <p:spPr bwMode="auto">
            <a:xfrm>
              <a:off x="4711702" y="1768476"/>
              <a:ext cx="65088" cy="42863"/>
            </a:xfrm>
            <a:custGeom>
              <a:avLst/>
              <a:gdLst>
                <a:gd name="T0" fmla="*/ 6 w 6"/>
                <a:gd name="T1" fmla="*/ 1 h 4"/>
                <a:gd name="T2" fmla="*/ 5 w 6"/>
                <a:gd name="T3" fmla="*/ 0 h 4"/>
                <a:gd name="T4" fmla="*/ 5 w 6"/>
                <a:gd name="T5" fmla="*/ 0 h 4"/>
                <a:gd name="T6" fmla="*/ 4 w 6"/>
                <a:gd name="T7" fmla="*/ 0 h 4"/>
                <a:gd name="T8" fmla="*/ 3 w 6"/>
                <a:gd name="T9" fmla="*/ 1 h 4"/>
                <a:gd name="T10" fmla="*/ 2 w 6"/>
                <a:gd name="T11" fmla="*/ 1 h 4"/>
                <a:gd name="T12" fmla="*/ 1 w 6"/>
                <a:gd name="T13" fmla="*/ 1 h 4"/>
                <a:gd name="T14" fmla="*/ 1 w 6"/>
                <a:gd name="T15" fmla="*/ 1 h 4"/>
                <a:gd name="T16" fmla="*/ 0 w 6"/>
                <a:gd name="T17" fmla="*/ 2 h 4"/>
                <a:gd name="T18" fmla="*/ 1 w 6"/>
                <a:gd name="T19" fmla="*/ 3 h 4"/>
                <a:gd name="T20" fmla="*/ 1 w 6"/>
                <a:gd name="T21" fmla="*/ 4 h 4"/>
                <a:gd name="T22" fmla="*/ 2 w 6"/>
                <a:gd name="T23" fmla="*/ 4 h 4"/>
                <a:gd name="T24" fmla="*/ 2 w 6"/>
                <a:gd name="T25" fmla="*/ 4 h 4"/>
                <a:gd name="T26" fmla="*/ 3 w 6"/>
                <a:gd name="T27" fmla="*/ 4 h 4"/>
                <a:gd name="T28" fmla="*/ 5 w 6"/>
                <a:gd name="T29" fmla="*/ 3 h 4"/>
                <a:gd name="T30" fmla="*/ 6 w 6"/>
                <a:gd name="T31" fmla="*/ 3 h 4"/>
                <a:gd name="T32" fmla="*/ 6 w 6"/>
                <a:gd name="T33" fmla="*/ 3 h 4"/>
                <a:gd name="T34" fmla="*/ 6 w 6"/>
                <a:gd name="T35" fmla="*/ 3 h 4"/>
                <a:gd name="T36" fmla="*/ 6 w 6"/>
                <a:gd name="T37" fmla="*/ 2 h 4"/>
                <a:gd name="T38" fmla="*/ 6 w 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1"/>
                  </a:moveTo>
                  <a:cubicBezTo>
                    <a:pt x="6" y="0"/>
                    <a:pt x="6" y="0"/>
                    <a:pt x="5" y="0"/>
                  </a:cubicBezTo>
                  <a:cubicBezTo>
                    <a:pt x="5" y="0"/>
                    <a:pt x="5" y="0"/>
                    <a:pt x="5" y="0"/>
                  </a:cubicBezTo>
                  <a:cubicBezTo>
                    <a:pt x="4" y="0"/>
                    <a:pt x="4" y="0"/>
                    <a:pt x="4" y="0"/>
                  </a:cubicBezTo>
                  <a:cubicBezTo>
                    <a:pt x="4" y="1"/>
                    <a:pt x="3" y="1"/>
                    <a:pt x="3" y="1"/>
                  </a:cubicBezTo>
                  <a:cubicBezTo>
                    <a:pt x="3" y="1"/>
                    <a:pt x="2" y="1"/>
                    <a:pt x="2" y="1"/>
                  </a:cubicBezTo>
                  <a:cubicBezTo>
                    <a:pt x="1" y="1"/>
                    <a:pt x="1" y="1"/>
                    <a:pt x="1" y="1"/>
                  </a:cubicBezTo>
                  <a:cubicBezTo>
                    <a:pt x="1" y="1"/>
                    <a:pt x="1" y="1"/>
                    <a:pt x="1" y="1"/>
                  </a:cubicBezTo>
                  <a:cubicBezTo>
                    <a:pt x="1" y="1"/>
                    <a:pt x="0" y="2"/>
                    <a:pt x="0" y="2"/>
                  </a:cubicBezTo>
                  <a:cubicBezTo>
                    <a:pt x="0" y="2"/>
                    <a:pt x="0" y="3"/>
                    <a:pt x="1" y="3"/>
                  </a:cubicBezTo>
                  <a:cubicBezTo>
                    <a:pt x="1" y="3"/>
                    <a:pt x="1" y="3"/>
                    <a:pt x="1" y="4"/>
                  </a:cubicBezTo>
                  <a:cubicBezTo>
                    <a:pt x="1" y="4"/>
                    <a:pt x="2" y="4"/>
                    <a:pt x="2" y="4"/>
                  </a:cubicBezTo>
                  <a:cubicBezTo>
                    <a:pt x="2" y="4"/>
                    <a:pt x="2" y="4"/>
                    <a:pt x="2" y="4"/>
                  </a:cubicBezTo>
                  <a:cubicBezTo>
                    <a:pt x="3" y="4"/>
                    <a:pt x="3" y="4"/>
                    <a:pt x="3" y="4"/>
                  </a:cubicBezTo>
                  <a:cubicBezTo>
                    <a:pt x="4" y="3"/>
                    <a:pt x="4" y="4"/>
                    <a:pt x="5" y="3"/>
                  </a:cubicBezTo>
                  <a:cubicBezTo>
                    <a:pt x="5" y="3"/>
                    <a:pt x="5" y="3"/>
                    <a:pt x="6" y="3"/>
                  </a:cubicBezTo>
                  <a:cubicBezTo>
                    <a:pt x="6" y="3"/>
                    <a:pt x="6" y="3"/>
                    <a:pt x="6" y="3"/>
                  </a:cubicBezTo>
                  <a:cubicBezTo>
                    <a:pt x="6" y="3"/>
                    <a:pt x="6" y="3"/>
                    <a:pt x="6" y="3"/>
                  </a:cubicBezTo>
                  <a:cubicBezTo>
                    <a:pt x="6" y="2"/>
                    <a:pt x="6" y="2"/>
                    <a:pt x="6" y="2"/>
                  </a:cubicBezTo>
                  <a:cubicBezTo>
                    <a:pt x="6" y="2"/>
                    <a:pt x="6" y="1"/>
                    <a:pt x="6"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5" name="Freeform 126"/>
            <p:cNvSpPr>
              <a:spLocks/>
            </p:cNvSpPr>
            <p:nvPr/>
          </p:nvSpPr>
          <p:spPr bwMode="auto">
            <a:xfrm>
              <a:off x="4302127" y="1422401"/>
              <a:ext cx="74613" cy="74613"/>
            </a:xfrm>
            <a:custGeom>
              <a:avLst/>
              <a:gdLst>
                <a:gd name="T0" fmla="*/ 0 w 7"/>
                <a:gd name="T1" fmla="*/ 6 h 7"/>
                <a:gd name="T2" fmla="*/ 0 w 7"/>
                <a:gd name="T3" fmla="*/ 6 h 7"/>
                <a:gd name="T4" fmla="*/ 1 w 7"/>
                <a:gd name="T5" fmla="*/ 6 h 7"/>
                <a:gd name="T6" fmla="*/ 2 w 7"/>
                <a:gd name="T7" fmla="*/ 6 h 7"/>
                <a:gd name="T8" fmla="*/ 3 w 7"/>
                <a:gd name="T9" fmla="*/ 6 h 7"/>
                <a:gd name="T10" fmla="*/ 5 w 7"/>
                <a:gd name="T11" fmla="*/ 7 h 7"/>
                <a:gd name="T12" fmla="*/ 5 w 7"/>
                <a:gd name="T13" fmla="*/ 7 h 7"/>
                <a:gd name="T14" fmla="*/ 5 w 7"/>
                <a:gd name="T15" fmla="*/ 6 h 7"/>
                <a:gd name="T16" fmla="*/ 5 w 7"/>
                <a:gd name="T17" fmla="*/ 5 h 7"/>
                <a:gd name="T18" fmla="*/ 6 w 7"/>
                <a:gd name="T19" fmla="*/ 4 h 7"/>
                <a:gd name="T20" fmla="*/ 6 w 7"/>
                <a:gd name="T21" fmla="*/ 3 h 7"/>
                <a:gd name="T22" fmla="*/ 6 w 7"/>
                <a:gd name="T23" fmla="*/ 3 h 7"/>
                <a:gd name="T24" fmla="*/ 7 w 7"/>
                <a:gd name="T25" fmla="*/ 2 h 7"/>
                <a:gd name="T26" fmla="*/ 7 w 7"/>
                <a:gd name="T27" fmla="*/ 1 h 7"/>
                <a:gd name="T28" fmla="*/ 6 w 7"/>
                <a:gd name="T29" fmla="*/ 0 h 7"/>
                <a:gd name="T30" fmla="*/ 6 w 7"/>
                <a:gd name="T31" fmla="*/ 0 h 7"/>
                <a:gd name="T32" fmla="*/ 5 w 7"/>
                <a:gd name="T33" fmla="*/ 0 h 7"/>
                <a:gd name="T34" fmla="*/ 4 w 7"/>
                <a:gd name="T35" fmla="*/ 0 h 7"/>
                <a:gd name="T36" fmla="*/ 4 w 7"/>
                <a:gd name="T37" fmla="*/ 1 h 7"/>
                <a:gd name="T38" fmla="*/ 3 w 7"/>
                <a:gd name="T39" fmla="*/ 1 h 7"/>
                <a:gd name="T40" fmla="*/ 2 w 7"/>
                <a:gd name="T41" fmla="*/ 2 h 7"/>
                <a:gd name="T42" fmla="*/ 1 w 7"/>
                <a:gd name="T43" fmla="*/ 2 h 7"/>
                <a:gd name="T44" fmla="*/ 1 w 7"/>
                <a:gd name="T45" fmla="*/ 2 h 7"/>
                <a:gd name="T46" fmla="*/ 0 w 7"/>
                <a:gd name="T47" fmla="*/ 3 h 7"/>
                <a:gd name="T48" fmla="*/ 0 w 7"/>
                <a:gd name="T49" fmla="*/ 4 h 7"/>
                <a:gd name="T50" fmla="*/ 0 w 7"/>
                <a:gd name="T51" fmla="*/ 5 h 7"/>
                <a:gd name="T52" fmla="*/ 0 w 7"/>
                <a:gd name="T5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7">
                  <a:moveTo>
                    <a:pt x="0" y="6"/>
                  </a:moveTo>
                  <a:cubicBezTo>
                    <a:pt x="0" y="6"/>
                    <a:pt x="0" y="6"/>
                    <a:pt x="0" y="6"/>
                  </a:cubicBezTo>
                  <a:cubicBezTo>
                    <a:pt x="1" y="6"/>
                    <a:pt x="1" y="6"/>
                    <a:pt x="1" y="6"/>
                  </a:cubicBezTo>
                  <a:cubicBezTo>
                    <a:pt x="2" y="6"/>
                    <a:pt x="2" y="6"/>
                    <a:pt x="2" y="6"/>
                  </a:cubicBezTo>
                  <a:cubicBezTo>
                    <a:pt x="3" y="6"/>
                    <a:pt x="3" y="6"/>
                    <a:pt x="3" y="6"/>
                  </a:cubicBezTo>
                  <a:cubicBezTo>
                    <a:pt x="4" y="6"/>
                    <a:pt x="4" y="7"/>
                    <a:pt x="5" y="7"/>
                  </a:cubicBezTo>
                  <a:cubicBezTo>
                    <a:pt x="5" y="7"/>
                    <a:pt x="5" y="7"/>
                    <a:pt x="5" y="7"/>
                  </a:cubicBezTo>
                  <a:cubicBezTo>
                    <a:pt x="5" y="6"/>
                    <a:pt x="5" y="6"/>
                    <a:pt x="5" y="6"/>
                  </a:cubicBezTo>
                  <a:cubicBezTo>
                    <a:pt x="5" y="5"/>
                    <a:pt x="4" y="5"/>
                    <a:pt x="5" y="5"/>
                  </a:cubicBezTo>
                  <a:cubicBezTo>
                    <a:pt x="5" y="4"/>
                    <a:pt x="5" y="5"/>
                    <a:pt x="6" y="4"/>
                  </a:cubicBezTo>
                  <a:cubicBezTo>
                    <a:pt x="6" y="4"/>
                    <a:pt x="6" y="4"/>
                    <a:pt x="6" y="3"/>
                  </a:cubicBezTo>
                  <a:cubicBezTo>
                    <a:pt x="6" y="3"/>
                    <a:pt x="6" y="3"/>
                    <a:pt x="6" y="3"/>
                  </a:cubicBezTo>
                  <a:cubicBezTo>
                    <a:pt x="6" y="2"/>
                    <a:pt x="7" y="2"/>
                    <a:pt x="7" y="2"/>
                  </a:cubicBezTo>
                  <a:cubicBezTo>
                    <a:pt x="7" y="2"/>
                    <a:pt x="7" y="1"/>
                    <a:pt x="7" y="1"/>
                  </a:cubicBezTo>
                  <a:cubicBezTo>
                    <a:pt x="7" y="1"/>
                    <a:pt x="7" y="1"/>
                    <a:pt x="6" y="0"/>
                  </a:cubicBezTo>
                  <a:cubicBezTo>
                    <a:pt x="6" y="0"/>
                    <a:pt x="6" y="0"/>
                    <a:pt x="6" y="0"/>
                  </a:cubicBezTo>
                  <a:cubicBezTo>
                    <a:pt x="6" y="0"/>
                    <a:pt x="6" y="0"/>
                    <a:pt x="5" y="0"/>
                  </a:cubicBezTo>
                  <a:cubicBezTo>
                    <a:pt x="5" y="0"/>
                    <a:pt x="5" y="0"/>
                    <a:pt x="4" y="0"/>
                  </a:cubicBezTo>
                  <a:cubicBezTo>
                    <a:pt x="4" y="0"/>
                    <a:pt x="4" y="0"/>
                    <a:pt x="4" y="1"/>
                  </a:cubicBezTo>
                  <a:cubicBezTo>
                    <a:pt x="3" y="1"/>
                    <a:pt x="3" y="1"/>
                    <a:pt x="3" y="1"/>
                  </a:cubicBezTo>
                  <a:cubicBezTo>
                    <a:pt x="2" y="1"/>
                    <a:pt x="2" y="2"/>
                    <a:pt x="2" y="2"/>
                  </a:cubicBezTo>
                  <a:cubicBezTo>
                    <a:pt x="1" y="2"/>
                    <a:pt x="1" y="2"/>
                    <a:pt x="1" y="2"/>
                  </a:cubicBezTo>
                  <a:cubicBezTo>
                    <a:pt x="1" y="2"/>
                    <a:pt x="1" y="2"/>
                    <a:pt x="1" y="2"/>
                  </a:cubicBezTo>
                  <a:cubicBezTo>
                    <a:pt x="1" y="3"/>
                    <a:pt x="0" y="3"/>
                    <a:pt x="0" y="3"/>
                  </a:cubicBezTo>
                  <a:cubicBezTo>
                    <a:pt x="0" y="4"/>
                    <a:pt x="0" y="4"/>
                    <a:pt x="0" y="4"/>
                  </a:cubicBezTo>
                  <a:cubicBezTo>
                    <a:pt x="0" y="5"/>
                    <a:pt x="0" y="5"/>
                    <a:pt x="0" y="5"/>
                  </a:cubicBezTo>
                  <a:cubicBezTo>
                    <a:pt x="0" y="6"/>
                    <a:pt x="0" y="6"/>
                    <a:pt x="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6" name="Freeform 127"/>
            <p:cNvSpPr>
              <a:spLocks/>
            </p:cNvSpPr>
            <p:nvPr/>
          </p:nvSpPr>
          <p:spPr bwMode="auto">
            <a:xfrm>
              <a:off x="3967164" y="1768476"/>
              <a:ext cx="85725" cy="161925"/>
            </a:xfrm>
            <a:custGeom>
              <a:avLst/>
              <a:gdLst>
                <a:gd name="T0" fmla="*/ 0 w 8"/>
                <a:gd name="T1" fmla="*/ 10 h 15"/>
                <a:gd name="T2" fmla="*/ 1 w 8"/>
                <a:gd name="T3" fmla="*/ 10 h 15"/>
                <a:gd name="T4" fmla="*/ 1 w 8"/>
                <a:gd name="T5" fmla="*/ 11 h 15"/>
                <a:gd name="T6" fmla="*/ 1 w 8"/>
                <a:gd name="T7" fmla="*/ 12 h 15"/>
                <a:gd name="T8" fmla="*/ 1 w 8"/>
                <a:gd name="T9" fmla="*/ 13 h 15"/>
                <a:gd name="T10" fmla="*/ 1 w 8"/>
                <a:gd name="T11" fmla="*/ 14 h 15"/>
                <a:gd name="T12" fmla="*/ 2 w 8"/>
                <a:gd name="T13" fmla="*/ 15 h 15"/>
                <a:gd name="T14" fmla="*/ 3 w 8"/>
                <a:gd name="T15" fmla="*/ 15 h 15"/>
                <a:gd name="T16" fmla="*/ 4 w 8"/>
                <a:gd name="T17" fmla="*/ 14 h 15"/>
                <a:gd name="T18" fmla="*/ 5 w 8"/>
                <a:gd name="T19" fmla="*/ 14 h 15"/>
                <a:gd name="T20" fmla="*/ 5 w 8"/>
                <a:gd name="T21" fmla="*/ 12 h 15"/>
                <a:gd name="T22" fmla="*/ 5 w 8"/>
                <a:gd name="T23" fmla="*/ 12 h 15"/>
                <a:gd name="T24" fmla="*/ 6 w 8"/>
                <a:gd name="T25" fmla="*/ 11 h 15"/>
                <a:gd name="T26" fmla="*/ 5 w 8"/>
                <a:gd name="T27" fmla="*/ 11 h 15"/>
                <a:gd name="T28" fmla="*/ 5 w 8"/>
                <a:gd name="T29" fmla="*/ 10 h 15"/>
                <a:gd name="T30" fmla="*/ 5 w 8"/>
                <a:gd name="T31" fmla="*/ 10 h 15"/>
                <a:gd name="T32" fmla="*/ 5 w 8"/>
                <a:gd name="T33" fmla="*/ 9 h 15"/>
                <a:gd name="T34" fmla="*/ 6 w 8"/>
                <a:gd name="T35" fmla="*/ 9 h 15"/>
                <a:gd name="T36" fmla="*/ 6 w 8"/>
                <a:gd name="T37" fmla="*/ 8 h 15"/>
                <a:gd name="T38" fmla="*/ 5 w 8"/>
                <a:gd name="T39" fmla="*/ 8 h 15"/>
                <a:gd name="T40" fmla="*/ 5 w 8"/>
                <a:gd name="T41" fmla="*/ 7 h 15"/>
                <a:gd name="T42" fmla="*/ 6 w 8"/>
                <a:gd name="T43" fmla="*/ 7 h 15"/>
                <a:gd name="T44" fmla="*/ 6 w 8"/>
                <a:gd name="T45" fmla="*/ 6 h 15"/>
                <a:gd name="T46" fmla="*/ 6 w 8"/>
                <a:gd name="T47" fmla="*/ 5 h 15"/>
                <a:gd name="T48" fmla="*/ 6 w 8"/>
                <a:gd name="T49" fmla="*/ 4 h 15"/>
                <a:gd name="T50" fmla="*/ 6 w 8"/>
                <a:gd name="T51" fmla="*/ 3 h 15"/>
                <a:gd name="T52" fmla="*/ 7 w 8"/>
                <a:gd name="T53" fmla="*/ 3 h 15"/>
                <a:gd name="T54" fmla="*/ 8 w 8"/>
                <a:gd name="T55" fmla="*/ 2 h 15"/>
                <a:gd name="T56" fmla="*/ 8 w 8"/>
                <a:gd name="T57" fmla="*/ 1 h 15"/>
                <a:gd name="T58" fmla="*/ 7 w 8"/>
                <a:gd name="T59" fmla="*/ 1 h 15"/>
                <a:gd name="T60" fmla="*/ 7 w 8"/>
                <a:gd name="T61" fmla="*/ 0 h 15"/>
                <a:gd name="T62" fmla="*/ 6 w 8"/>
                <a:gd name="T63" fmla="*/ 1 h 15"/>
                <a:gd name="T64" fmla="*/ 5 w 8"/>
                <a:gd name="T65" fmla="*/ 1 h 15"/>
                <a:gd name="T66" fmla="*/ 5 w 8"/>
                <a:gd name="T67" fmla="*/ 1 h 15"/>
                <a:gd name="T68" fmla="*/ 4 w 8"/>
                <a:gd name="T69" fmla="*/ 1 h 15"/>
                <a:gd name="T70" fmla="*/ 4 w 8"/>
                <a:gd name="T71" fmla="*/ 0 h 15"/>
                <a:gd name="T72" fmla="*/ 3 w 8"/>
                <a:gd name="T73" fmla="*/ 0 h 15"/>
                <a:gd name="T74" fmla="*/ 3 w 8"/>
                <a:gd name="T75" fmla="*/ 0 h 15"/>
                <a:gd name="T76" fmla="*/ 2 w 8"/>
                <a:gd name="T77" fmla="*/ 1 h 15"/>
                <a:gd name="T78" fmla="*/ 2 w 8"/>
                <a:gd name="T79" fmla="*/ 1 h 15"/>
                <a:gd name="T80" fmla="*/ 2 w 8"/>
                <a:gd name="T81" fmla="*/ 1 h 15"/>
                <a:gd name="T82" fmla="*/ 1 w 8"/>
                <a:gd name="T83" fmla="*/ 2 h 15"/>
                <a:gd name="T84" fmla="*/ 2 w 8"/>
                <a:gd name="T85" fmla="*/ 3 h 15"/>
                <a:gd name="T86" fmla="*/ 2 w 8"/>
                <a:gd name="T87" fmla="*/ 4 h 15"/>
                <a:gd name="T88" fmla="*/ 2 w 8"/>
                <a:gd name="T89" fmla="*/ 5 h 15"/>
                <a:gd name="T90" fmla="*/ 1 w 8"/>
                <a:gd name="T91" fmla="*/ 7 h 15"/>
                <a:gd name="T92" fmla="*/ 1 w 8"/>
                <a:gd name="T93" fmla="*/ 7 h 15"/>
                <a:gd name="T94" fmla="*/ 0 w 8"/>
                <a:gd name="T95" fmla="*/ 8 h 15"/>
                <a:gd name="T96" fmla="*/ 0 w 8"/>
                <a:gd name="T97" fmla="*/ 8 h 15"/>
                <a:gd name="T98" fmla="*/ 0 w 8"/>
                <a:gd name="T99" fmla="*/ 10 h 15"/>
                <a:gd name="T100" fmla="*/ 0 w 8"/>
                <a:gd name="T10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15">
                  <a:moveTo>
                    <a:pt x="0" y="10"/>
                  </a:moveTo>
                  <a:cubicBezTo>
                    <a:pt x="0" y="10"/>
                    <a:pt x="0" y="10"/>
                    <a:pt x="1" y="10"/>
                  </a:cubicBezTo>
                  <a:cubicBezTo>
                    <a:pt x="1" y="10"/>
                    <a:pt x="1" y="11"/>
                    <a:pt x="1" y="11"/>
                  </a:cubicBezTo>
                  <a:cubicBezTo>
                    <a:pt x="1" y="12"/>
                    <a:pt x="1" y="12"/>
                    <a:pt x="1" y="12"/>
                  </a:cubicBezTo>
                  <a:cubicBezTo>
                    <a:pt x="1" y="13"/>
                    <a:pt x="1" y="13"/>
                    <a:pt x="1" y="13"/>
                  </a:cubicBezTo>
                  <a:cubicBezTo>
                    <a:pt x="1" y="14"/>
                    <a:pt x="1" y="14"/>
                    <a:pt x="1" y="14"/>
                  </a:cubicBezTo>
                  <a:cubicBezTo>
                    <a:pt x="1" y="15"/>
                    <a:pt x="2" y="14"/>
                    <a:pt x="2" y="15"/>
                  </a:cubicBezTo>
                  <a:cubicBezTo>
                    <a:pt x="3" y="15"/>
                    <a:pt x="3" y="15"/>
                    <a:pt x="3" y="15"/>
                  </a:cubicBezTo>
                  <a:cubicBezTo>
                    <a:pt x="4" y="15"/>
                    <a:pt x="4" y="14"/>
                    <a:pt x="4" y="14"/>
                  </a:cubicBezTo>
                  <a:cubicBezTo>
                    <a:pt x="4" y="14"/>
                    <a:pt x="4" y="14"/>
                    <a:pt x="5" y="14"/>
                  </a:cubicBezTo>
                  <a:cubicBezTo>
                    <a:pt x="5" y="13"/>
                    <a:pt x="4" y="13"/>
                    <a:pt x="5" y="12"/>
                  </a:cubicBezTo>
                  <a:cubicBezTo>
                    <a:pt x="5" y="12"/>
                    <a:pt x="5" y="12"/>
                    <a:pt x="5" y="12"/>
                  </a:cubicBezTo>
                  <a:cubicBezTo>
                    <a:pt x="5" y="12"/>
                    <a:pt x="6" y="12"/>
                    <a:pt x="6" y="11"/>
                  </a:cubicBezTo>
                  <a:cubicBezTo>
                    <a:pt x="6" y="11"/>
                    <a:pt x="6" y="11"/>
                    <a:pt x="5" y="11"/>
                  </a:cubicBezTo>
                  <a:cubicBezTo>
                    <a:pt x="5" y="11"/>
                    <a:pt x="5" y="11"/>
                    <a:pt x="5" y="10"/>
                  </a:cubicBezTo>
                  <a:cubicBezTo>
                    <a:pt x="5" y="10"/>
                    <a:pt x="5" y="10"/>
                    <a:pt x="5" y="10"/>
                  </a:cubicBezTo>
                  <a:cubicBezTo>
                    <a:pt x="5" y="10"/>
                    <a:pt x="5" y="10"/>
                    <a:pt x="5" y="9"/>
                  </a:cubicBezTo>
                  <a:cubicBezTo>
                    <a:pt x="6" y="9"/>
                    <a:pt x="6" y="9"/>
                    <a:pt x="6" y="9"/>
                  </a:cubicBezTo>
                  <a:cubicBezTo>
                    <a:pt x="6" y="9"/>
                    <a:pt x="6" y="9"/>
                    <a:pt x="6" y="8"/>
                  </a:cubicBezTo>
                  <a:cubicBezTo>
                    <a:pt x="6" y="8"/>
                    <a:pt x="5" y="8"/>
                    <a:pt x="5" y="8"/>
                  </a:cubicBezTo>
                  <a:cubicBezTo>
                    <a:pt x="5" y="8"/>
                    <a:pt x="5" y="8"/>
                    <a:pt x="5" y="7"/>
                  </a:cubicBezTo>
                  <a:cubicBezTo>
                    <a:pt x="5" y="7"/>
                    <a:pt x="6" y="7"/>
                    <a:pt x="6" y="7"/>
                  </a:cubicBezTo>
                  <a:cubicBezTo>
                    <a:pt x="6" y="7"/>
                    <a:pt x="6" y="6"/>
                    <a:pt x="6" y="6"/>
                  </a:cubicBezTo>
                  <a:cubicBezTo>
                    <a:pt x="6" y="6"/>
                    <a:pt x="6" y="6"/>
                    <a:pt x="6" y="5"/>
                  </a:cubicBezTo>
                  <a:cubicBezTo>
                    <a:pt x="6" y="5"/>
                    <a:pt x="6" y="5"/>
                    <a:pt x="6" y="4"/>
                  </a:cubicBezTo>
                  <a:cubicBezTo>
                    <a:pt x="6" y="4"/>
                    <a:pt x="6" y="3"/>
                    <a:pt x="6" y="3"/>
                  </a:cubicBezTo>
                  <a:cubicBezTo>
                    <a:pt x="6" y="3"/>
                    <a:pt x="7" y="3"/>
                    <a:pt x="7" y="3"/>
                  </a:cubicBezTo>
                  <a:cubicBezTo>
                    <a:pt x="7" y="2"/>
                    <a:pt x="8" y="3"/>
                    <a:pt x="8" y="2"/>
                  </a:cubicBezTo>
                  <a:cubicBezTo>
                    <a:pt x="8" y="2"/>
                    <a:pt x="8" y="1"/>
                    <a:pt x="8" y="1"/>
                  </a:cubicBezTo>
                  <a:cubicBezTo>
                    <a:pt x="7" y="1"/>
                    <a:pt x="7" y="1"/>
                    <a:pt x="7" y="1"/>
                  </a:cubicBezTo>
                  <a:cubicBezTo>
                    <a:pt x="7" y="1"/>
                    <a:pt x="7" y="0"/>
                    <a:pt x="7" y="0"/>
                  </a:cubicBezTo>
                  <a:cubicBezTo>
                    <a:pt x="6" y="0"/>
                    <a:pt x="6" y="1"/>
                    <a:pt x="6" y="1"/>
                  </a:cubicBezTo>
                  <a:cubicBezTo>
                    <a:pt x="6" y="1"/>
                    <a:pt x="5" y="1"/>
                    <a:pt x="5" y="1"/>
                  </a:cubicBezTo>
                  <a:cubicBezTo>
                    <a:pt x="5" y="1"/>
                    <a:pt x="5" y="1"/>
                    <a:pt x="5" y="1"/>
                  </a:cubicBezTo>
                  <a:cubicBezTo>
                    <a:pt x="4" y="1"/>
                    <a:pt x="4" y="1"/>
                    <a:pt x="4" y="1"/>
                  </a:cubicBezTo>
                  <a:cubicBezTo>
                    <a:pt x="4" y="1"/>
                    <a:pt x="4" y="0"/>
                    <a:pt x="4" y="0"/>
                  </a:cubicBezTo>
                  <a:cubicBezTo>
                    <a:pt x="4" y="0"/>
                    <a:pt x="3" y="0"/>
                    <a:pt x="3" y="0"/>
                  </a:cubicBezTo>
                  <a:cubicBezTo>
                    <a:pt x="3" y="0"/>
                    <a:pt x="3" y="0"/>
                    <a:pt x="3" y="0"/>
                  </a:cubicBezTo>
                  <a:cubicBezTo>
                    <a:pt x="2" y="0"/>
                    <a:pt x="3" y="1"/>
                    <a:pt x="2" y="1"/>
                  </a:cubicBezTo>
                  <a:cubicBezTo>
                    <a:pt x="2" y="1"/>
                    <a:pt x="2" y="1"/>
                    <a:pt x="2" y="1"/>
                  </a:cubicBezTo>
                  <a:cubicBezTo>
                    <a:pt x="2" y="1"/>
                    <a:pt x="2" y="1"/>
                    <a:pt x="2" y="1"/>
                  </a:cubicBezTo>
                  <a:cubicBezTo>
                    <a:pt x="2" y="2"/>
                    <a:pt x="1" y="2"/>
                    <a:pt x="1" y="2"/>
                  </a:cubicBezTo>
                  <a:cubicBezTo>
                    <a:pt x="2" y="3"/>
                    <a:pt x="2" y="2"/>
                    <a:pt x="2" y="3"/>
                  </a:cubicBezTo>
                  <a:cubicBezTo>
                    <a:pt x="2" y="3"/>
                    <a:pt x="2" y="3"/>
                    <a:pt x="2" y="4"/>
                  </a:cubicBezTo>
                  <a:cubicBezTo>
                    <a:pt x="2" y="4"/>
                    <a:pt x="2" y="5"/>
                    <a:pt x="2" y="5"/>
                  </a:cubicBezTo>
                  <a:cubicBezTo>
                    <a:pt x="1" y="6"/>
                    <a:pt x="1" y="6"/>
                    <a:pt x="1" y="7"/>
                  </a:cubicBezTo>
                  <a:cubicBezTo>
                    <a:pt x="1" y="7"/>
                    <a:pt x="1" y="7"/>
                    <a:pt x="1" y="7"/>
                  </a:cubicBezTo>
                  <a:cubicBezTo>
                    <a:pt x="0" y="8"/>
                    <a:pt x="0" y="8"/>
                    <a:pt x="0" y="8"/>
                  </a:cubicBezTo>
                  <a:cubicBezTo>
                    <a:pt x="0" y="8"/>
                    <a:pt x="0" y="8"/>
                    <a:pt x="0" y="8"/>
                  </a:cubicBezTo>
                  <a:cubicBezTo>
                    <a:pt x="0" y="9"/>
                    <a:pt x="0" y="9"/>
                    <a:pt x="0" y="10"/>
                  </a:cubicBezTo>
                  <a:cubicBezTo>
                    <a:pt x="0" y="10"/>
                    <a:pt x="0" y="10"/>
                    <a:pt x="0"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7" name="Freeform 128"/>
            <p:cNvSpPr>
              <a:spLocks/>
            </p:cNvSpPr>
            <p:nvPr/>
          </p:nvSpPr>
          <p:spPr bwMode="auto">
            <a:xfrm>
              <a:off x="4021139" y="1919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8" name="Freeform 129"/>
            <p:cNvSpPr>
              <a:spLocks/>
            </p:cNvSpPr>
            <p:nvPr/>
          </p:nvSpPr>
          <p:spPr bwMode="auto">
            <a:xfrm>
              <a:off x="4862514" y="1778001"/>
              <a:ext cx="76200" cy="44450"/>
            </a:xfrm>
            <a:custGeom>
              <a:avLst/>
              <a:gdLst>
                <a:gd name="T0" fmla="*/ 7 w 7"/>
                <a:gd name="T1" fmla="*/ 2 h 4"/>
                <a:gd name="T2" fmla="*/ 6 w 7"/>
                <a:gd name="T3" fmla="*/ 2 h 4"/>
                <a:gd name="T4" fmla="*/ 5 w 7"/>
                <a:gd name="T5" fmla="*/ 1 h 4"/>
                <a:gd name="T6" fmla="*/ 4 w 7"/>
                <a:gd name="T7" fmla="*/ 1 h 4"/>
                <a:gd name="T8" fmla="*/ 4 w 7"/>
                <a:gd name="T9" fmla="*/ 0 h 4"/>
                <a:gd name="T10" fmla="*/ 4 w 7"/>
                <a:gd name="T11" fmla="*/ 0 h 4"/>
                <a:gd name="T12" fmla="*/ 4 w 7"/>
                <a:gd name="T13" fmla="*/ 0 h 4"/>
                <a:gd name="T14" fmla="*/ 3 w 7"/>
                <a:gd name="T15" fmla="*/ 0 h 4"/>
                <a:gd name="T16" fmla="*/ 2 w 7"/>
                <a:gd name="T17" fmla="*/ 0 h 4"/>
                <a:gd name="T18" fmla="*/ 2 w 7"/>
                <a:gd name="T19" fmla="*/ 0 h 4"/>
                <a:gd name="T20" fmla="*/ 1 w 7"/>
                <a:gd name="T21" fmla="*/ 0 h 4"/>
                <a:gd name="T22" fmla="*/ 0 w 7"/>
                <a:gd name="T23" fmla="*/ 0 h 4"/>
                <a:gd name="T24" fmla="*/ 0 w 7"/>
                <a:gd name="T25" fmla="*/ 1 h 4"/>
                <a:gd name="T26" fmla="*/ 1 w 7"/>
                <a:gd name="T27" fmla="*/ 1 h 4"/>
                <a:gd name="T28" fmla="*/ 0 w 7"/>
                <a:gd name="T29" fmla="*/ 2 h 4"/>
                <a:gd name="T30" fmla="*/ 0 w 7"/>
                <a:gd name="T31" fmla="*/ 4 h 4"/>
                <a:gd name="T32" fmla="*/ 0 w 7"/>
                <a:gd name="T33" fmla="*/ 4 h 4"/>
                <a:gd name="T34" fmla="*/ 1 w 7"/>
                <a:gd name="T35" fmla="*/ 4 h 4"/>
                <a:gd name="T36" fmla="*/ 2 w 7"/>
                <a:gd name="T37" fmla="*/ 4 h 4"/>
                <a:gd name="T38" fmla="*/ 3 w 7"/>
                <a:gd name="T39" fmla="*/ 3 h 4"/>
                <a:gd name="T40" fmla="*/ 3 w 7"/>
                <a:gd name="T41" fmla="*/ 3 h 4"/>
                <a:gd name="T42" fmla="*/ 4 w 7"/>
                <a:gd name="T43" fmla="*/ 3 h 4"/>
                <a:gd name="T44" fmla="*/ 5 w 7"/>
                <a:gd name="T45" fmla="*/ 3 h 4"/>
                <a:gd name="T46" fmla="*/ 6 w 7"/>
                <a:gd name="T47" fmla="*/ 3 h 4"/>
                <a:gd name="T48" fmla="*/ 7 w 7"/>
                <a:gd name="T49" fmla="*/ 3 h 4"/>
                <a:gd name="T50" fmla="*/ 7 w 7"/>
                <a:gd name="T51" fmla="*/ 2 h 4"/>
                <a:gd name="T52" fmla="*/ 7 w 7"/>
                <a:gd name="T5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4">
                  <a:moveTo>
                    <a:pt x="7" y="2"/>
                  </a:moveTo>
                  <a:cubicBezTo>
                    <a:pt x="7" y="1"/>
                    <a:pt x="6" y="2"/>
                    <a:pt x="6" y="2"/>
                  </a:cubicBezTo>
                  <a:cubicBezTo>
                    <a:pt x="6" y="1"/>
                    <a:pt x="5" y="1"/>
                    <a:pt x="5" y="1"/>
                  </a:cubicBezTo>
                  <a:cubicBezTo>
                    <a:pt x="5" y="1"/>
                    <a:pt x="5" y="1"/>
                    <a:pt x="4" y="1"/>
                  </a:cubicBezTo>
                  <a:cubicBezTo>
                    <a:pt x="4" y="1"/>
                    <a:pt x="4" y="1"/>
                    <a:pt x="4" y="0"/>
                  </a:cubicBezTo>
                  <a:cubicBezTo>
                    <a:pt x="4" y="0"/>
                    <a:pt x="4" y="0"/>
                    <a:pt x="4" y="0"/>
                  </a:cubicBezTo>
                  <a:cubicBezTo>
                    <a:pt x="4" y="0"/>
                    <a:pt x="4" y="0"/>
                    <a:pt x="4" y="0"/>
                  </a:cubicBezTo>
                  <a:cubicBezTo>
                    <a:pt x="3" y="0"/>
                    <a:pt x="3" y="0"/>
                    <a:pt x="3" y="0"/>
                  </a:cubicBezTo>
                  <a:cubicBezTo>
                    <a:pt x="3" y="0"/>
                    <a:pt x="2" y="0"/>
                    <a:pt x="2" y="0"/>
                  </a:cubicBezTo>
                  <a:cubicBezTo>
                    <a:pt x="2" y="0"/>
                    <a:pt x="2" y="0"/>
                    <a:pt x="2" y="0"/>
                  </a:cubicBezTo>
                  <a:cubicBezTo>
                    <a:pt x="1" y="0"/>
                    <a:pt x="1" y="0"/>
                    <a:pt x="1" y="0"/>
                  </a:cubicBezTo>
                  <a:cubicBezTo>
                    <a:pt x="1" y="0"/>
                    <a:pt x="1" y="0"/>
                    <a:pt x="0" y="0"/>
                  </a:cubicBezTo>
                  <a:cubicBezTo>
                    <a:pt x="0" y="0"/>
                    <a:pt x="0" y="0"/>
                    <a:pt x="0" y="1"/>
                  </a:cubicBezTo>
                  <a:cubicBezTo>
                    <a:pt x="0" y="1"/>
                    <a:pt x="1" y="1"/>
                    <a:pt x="1" y="1"/>
                  </a:cubicBezTo>
                  <a:cubicBezTo>
                    <a:pt x="1" y="2"/>
                    <a:pt x="0" y="2"/>
                    <a:pt x="0" y="2"/>
                  </a:cubicBezTo>
                  <a:cubicBezTo>
                    <a:pt x="0" y="3"/>
                    <a:pt x="0" y="3"/>
                    <a:pt x="0" y="4"/>
                  </a:cubicBezTo>
                  <a:cubicBezTo>
                    <a:pt x="0" y="4"/>
                    <a:pt x="0" y="4"/>
                    <a:pt x="0" y="4"/>
                  </a:cubicBezTo>
                  <a:cubicBezTo>
                    <a:pt x="0" y="4"/>
                    <a:pt x="0" y="4"/>
                    <a:pt x="1" y="4"/>
                  </a:cubicBezTo>
                  <a:cubicBezTo>
                    <a:pt x="1" y="4"/>
                    <a:pt x="1" y="4"/>
                    <a:pt x="2" y="4"/>
                  </a:cubicBezTo>
                  <a:cubicBezTo>
                    <a:pt x="2" y="4"/>
                    <a:pt x="3" y="3"/>
                    <a:pt x="3" y="3"/>
                  </a:cubicBezTo>
                  <a:cubicBezTo>
                    <a:pt x="3" y="3"/>
                    <a:pt x="3" y="3"/>
                    <a:pt x="3" y="3"/>
                  </a:cubicBezTo>
                  <a:cubicBezTo>
                    <a:pt x="4" y="3"/>
                    <a:pt x="4" y="3"/>
                    <a:pt x="4" y="3"/>
                  </a:cubicBezTo>
                  <a:cubicBezTo>
                    <a:pt x="5" y="3"/>
                    <a:pt x="5" y="3"/>
                    <a:pt x="5" y="3"/>
                  </a:cubicBezTo>
                  <a:cubicBezTo>
                    <a:pt x="6" y="3"/>
                    <a:pt x="6" y="3"/>
                    <a:pt x="6" y="3"/>
                  </a:cubicBezTo>
                  <a:cubicBezTo>
                    <a:pt x="6" y="3"/>
                    <a:pt x="6" y="3"/>
                    <a:pt x="7" y="3"/>
                  </a:cubicBezTo>
                  <a:cubicBezTo>
                    <a:pt x="7" y="2"/>
                    <a:pt x="7" y="2"/>
                    <a:pt x="7" y="2"/>
                  </a:cubicBezTo>
                  <a:cubicBezTo>
                    <a:pt x="7" y="2"/>
                    <a:pt x="7" y="2"/>
                    <a:pt x="7"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9" name="Freeform 130"/>
            <p:cNvSpPr>
              <a:spLocks/>
            </p:cNvSpPr>
            <p:nvPr/>
          </p:nvSpPr>
          <p:spPr bwMode="auto">
            <a:xfrm>
              <a:off x="4538664" y="1638301"/>
              <a:ext cx="130175" cy="119063"/>
            </a:xfrm>
            <a:custGeom>
              <a:avLst/>
              <a:gdLst>
                <a:gd name="T0" fmla="*/ 6 w 12"/>
                <a:gd name="T1" fmla="*/ 3 h 11"/>
                <a:gd name="T2" fmla="*/ 7 w 12"/>
                <a:gd name="T3" fmla="*/ 3 h 11"/>
                <a:gd name="T4" fmla="*/ 8 w 12"/>
                <a:gd name="T5" fmla="*/ 3 h 11"/>
                <a:gd name="T6" fmla="*/ 9 w 12"/>
                <a:gd name="T7" fmla="*/ 3 h 11"/>
                <a:gd name="T8" fmla="*/ 10 w 12"/>
                <a:gd name="T9" fmla="*/ 3 h 11"/>
                <a:gd name="T10" fmla="*/ 11 w 12"/>
                <a:gd name="T11" fmla="*/ 3 h 11"/>
                <a:gd name="T12" fmla="*/ 11 w 12"/>
                <a:gd name="T13" fmla="*/ 4 h 11"/>
                <a:gd name="T14" fmla="*/ 12 w 12"/>
                <a:gd name="T15" fmla="*/ 3 h 11"/>
                <a:gd name="T16" fmla="*/ 12 w 12"/>
                <a:gd name="T17" fmla="*/ 3 h 11"/>
                <a:gd name="T18" fmla="*/ 12 w 12"/>
                <a:gd name="T19" fmla="*/ 1 h 11"/>
                <a:gd name="T20" fmla="*/ 12 w 12"/>
                <a:gd name="T21" fmla="*/ 1 h 11"/>
                <a:gd name="T22" fmla="*/ 11 w 12"/>
                <a:gd name="T23" fmla="*/ 1 h 11"/>
                <a:gd name="T24" fmla="*/ 10 w 12"/>
                <a:gd name="T25" fmla="*/ 2 h 11"/>
                <a:gd name="T26" fmla="*/ 9 w 12"/>
                <a:gd name="T27" fmla="*/ 1 h 11"/>
                <a:gd name="T28" fmla="*/ 8 w 12"/>
                <a:gd name="T29" fmla="*/ 1 h 11"/>
                <a:gd name="T30" fmla="*/ 7 w 12"/>
                <a:gd name="T31" fmla="*/ 0 h 11"/>
                <a:gd name="T32" fmla="*/ 6 w 12"/>
                <a:gd name="T33" fmla="*/ 0 h 11"/>
                <a:gd name="T34" fmla="*/ 6 w 12"/>
                <a:gd name="T35" fmla="*/ 1 h 11"/>
                <a:gd name="T36" fmla="*/ 5 w 12"/>
                <a:gd name="T37" fmla="*/ 1 h 11"/>
                <a:gd name="T38" fmla="*/ 4 w 12"/>
                <a:gd name="T39" fmla="*/ 1 h 11"/>
                <a:gd name="T40" fmla="*/ 4 w 12"/>
                <a:gd name="T41" fmla="*/ 1 h 11"/>
                <a:gd name="T42" fmla="*/ 3 w 12"/>
                <a:gd name="T43" fmla="*/ 1 h 11"/>
                <a:gd name="T44" fmla="*/ 2 w 12"/>
                <a:gd name="T45" fmla="*/ 2 h 11"/>
                <a:gd name="T46" fmla="*/ 1 w 12"/>
                <a:gd name="T47" fmla="*/ 2 h 11"/>
                <a:gd name="T48" fmla="*/ 0 w 12"/>
                <a:gd name="T49" fmla="*/ 2 h 11"/>
                <a:gd name="T50" fmla="*/ 0 w 12"/>
                <a:gd name="T51" fmla="*/ 2 h 11"/>
                <a:gd name="T52" fmla="*/ 0 w 12"/>
                <a:gd name="T53" fmla="*/ 4 h 11"/>
                <a:gd name="T54" fmla="*/ 1 w 12"/>
                <a:gd name="T55" fmla="*/ 5 h 11"/>
                <a:gd name="T56" fmla="*/ 2 w 12"/>
                <a:gd name="T57" fmla="*/ 5 h 11"/>
                <a:gd name="T58" fmla="*/ 2 w 12"/>
                <a:gd name="T59" fmla="*/ 5 h 11"/>
                <a:gd name="T60" fmla="*/ 3 w 12"/>
                <a:gd name="T61" fmla="*/ 5 h 11"/>
                <a:gd name="T62" fmla="*/ 3 w 12"/>
                <a:gd name="T63" fmla="*/ 6 h 11"/>
                <a:gd name="T64" fmla="*/ 3 w 12"/>
                <a:gd name="T65" fmla="*/ 6 h 11"/>
                <a:gd name="T66" fmla="*/ 4 w 12"/>
                <a:gd name="T67" fmla="*/ 7 h 11"/>
                <a:gd name="T68" fmla="*/ 5 w 12"/>
                <a:gd name="T69" fmla="*/ 8 h 11"/>
                <a:gd name="T70" fmla="*/ 6 w 12"/>
                <a:gd name="T71" fmla="*/ 9 h 11"/>
                <a:gd name="T72" fmla="*/ 7 w 12"/>
                <a:gd name="T73" fmla="*/ 9 h 11"/>
                <a:gd name="T74" fmla="*/ 9 w 12"/>
                <a:gd name="T75" fmla="*/ 9 h 11"/>
                <a:gd name="T76" fmla="*/ 9 w 12"/>
                <a:gd name="T77" fmla="*/ 10 h 11"/>
                <a:gd name="T78" fmla="*/ 10 w 12"/>
                <a:gd name="T79" fmla="*/ 11 h 11"/>
                <a:gd name="T80" fmla="*/ 11 w 12"/>
                <a:gd name="T81" fmla="*/ 11 h 11"/>
                <a:gd name="T82" fmla="*/ 10 w 12"/>
                <a:gd name="T83" fmla="*/ 9 h 11"/>
                <a:gd name="T84" fmla="*/ 9 w 12"/>
                <a:gd name="T85" fmla="*/ 9 h 11"/>
                <a:gd name="T86" fmla="*/ 8 w 12"/>
                <a:gd name="T87" fmla="*/ 9 h 11"/>
                <a:gd name="T88" fmla="*/ 7 w 12"/>
                <a:gd name="T89" fmla="*/ 9 h 11"/>
                <a:gd name="T90" fmla="*/ 7 w 12"/>
                <a:gd name="T91" fmla="*/ 8 h 11"/>
                <a:gd name="T92" fmla="*/ 7 w 12"/>
                <a:gd name="T93" fmla="*/ 7 h 11"/>
                <a:gd name="T94" fmla="*/ 6 w 12"/>
                <a:gd name="T95" fmla="*/ 7 h 11"/>
                <a:gd name="T96" fmla="*/ 6 w 12"/>
                <a:gd name="T97" fmla="*/ 6 h 11"/>
                <a:gd name="T98" fmla="*/ 6 w 12"/>
                <a:gd name="T99" fmla="*/ 5 h 11"/>
                <a:gd name="T100" fmla="*/ 5 w 12"/>
                <a:gd name="T101" fmla="*/ 4 h 11"/>
                <a:gd name="T102" fmla="*/ 5 w 12"/>
                <a:gd name="T103" fmla="*/ 3 h 11"/>
                <a:gd name="T104" fmla="*/ 6 w 12"/>
                <a:gd name="T10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1">
                  <a:moveTo>
                    <a:pt x="6" y="3"/>
                  </a:moveTo>
                  <a:cubicBezTo>
                    <a:pt x="6" y="2"/>
                    <a:pt x="7" y="3"/>
                    <a:pt x="7" y="3"/>
                  </a:cubicBezTo>
                  <a:cubicBezTo>
                    <a:pt x="7" y="3"/>
                    <a:pt x="8" y="3"/>
                    <a:pt x="8" y="3"/>
                  </a:cubicBezTo>
                  <a:cubicBezTo>
                    <a:pt x="8" y="3"/>
                    <a:pt x="9" y="3"/>
                    <a:pt x="9" y="3"/>
                  </a:cubicBezTo>
                  <a:cubicBezTo>
                    <a:pt x="9" y="3"/>
                    <a:pt x="10" y="3"/>
                    <a:pt x="10" y="3"/>
                  </a:cubicBezTo>
                  <a:cubicBezTo>
                    <a:pt x="10" y="3"/>
                    <a:pt x="10" y="3"/>
                    <a:pt x="11" y="3"/>
                  </a:cubicBezTo>
                  <a:cubicBezTo>
                    <a:pt x="11" y="3"/>
                    <a:pt x="11" y="4"/>
                    <a:pt x="11" y="4"/>
                  </a:cubicBezTo>
                  <a:cubicBezTo>
                    <a:pt x="12" y="4"/>
                    <a:pt x="12" y="4"/>
                    <a:pt x="12" y="3"/>
                  </a:cubicBezTo>
                  <a:cubicBezTo>
                    <a:pt x="12" y="3"/>
                    <a:pt x="12" y="3"/>
                    <a:pt x="12" y="3"/>
                  </a:cubicBezTo>
                  <a:cubicBezTo>
                    <a:pt x="12" y="3"/>
                    <a:pt x="12" y="2"/>
                    <a:pt x="12" y="1"/>
                  </a:cubicBezTo>
                  <a:cubicBezTo>
                    <a:pt x="12" y="1"/>
                    <a:pt x="12" y="1"/>
                    <a:pt x="12" y="1"/>
                  </a:cubicBezTo>
                  <a:cubicBezTo>
                    <a:pt x="12" y="1"/>
                    <a:pt x="11" y="1"/>
                    <a:pt x="11" y="1"/>
                  </a:cubicBezTo>
                  <a:cubicBezTo>
                    <a:pt x="11" y="2"/>
                    <a:pt x="11" y="2"/>
                    <a:pt x="10" y="2"/>
                  </a:cubicBezTo>
                  <a:cubicBezTo>
                    <a:pt x="10" y="2"/>
                    <a:pt x="9" y="2"/>
                    <a:pt x="9" y="1"/>
                  </a:cubicBezTo>
                  <a:cubicBezTo>
                    <a:pt x="8" y="1"/>
                    <a:pt x="8" y="1"/>
                    <a:pt x="8" y="1"/>
                  </a:cubicBezTo>
                  <a:cubicBezTo>
                    <a:pt x="7" y="0"/>
                    <a:pt x="7" y="0"/>
                    <a:pt x="7" y="0"/>
                  </a:cubicBezTo>
                  <a:cubicBezTo>
                    <a:pt x="6" y="0"/>
                    <a:pt x="6" y="0"/>
                    <a:pt x="6" y="0"/>
                  </a:cubicBezTo>
                  <a:cubicBezTo>
                    <a:pt x="6" y="1"/>
                    <a:pt x="6" y="1"/>
                    <a:pt x="6" y="1"/>
                  </a:cubicBezTo>
                  <a:cubicBezTo>
                    <a:pt x="5" y="1"/>
                    <a:pt x="5" y="1"/>
                    <a:pt x="5" y="1"/>
                  </a:cubicBezTo>
                  <a:cubicBezTo>
                    <a:pt x="5" y="1"/>
                    <a:pt x="5" y="1"/>
                    <a:pt x="4" y="1"/>
                  </a:cubicBezTo>
                  <a:cubicBezTo>
                    <a:pt x="4" y="1"/>
                    <a:pt x="4" y="1"/>
                    <a:pt x="4" y="1"/>
                  </a:cubicBezTo>
                  <a:cubicBezTo>
                    <a:pt x="3" y="1"/>
                    <a:pt x="3" y="1"/>
                    <a:pt x="3" y="1"/>
                  </a:cubicBezTo>
                  <a:cubicBezTo>
                    <a:pt x="3" y="1"/>
                    <a:pt x="2" y="1"/>
                    <a:pt x="2" y="2"/>
                  </a:cubicBezTo>
                  <a:cubicBezTo>
                    <a:pt x="2" y="2"/>
                    <a:pt x="1" y="2"/>
                    <a:pt x="1" y="2"/>
                  </a:cubicBezTo>
                  <a:cubicBezTo>
                    <a:pt x="1" y="2"/>
                    <a:pt x="1" y="2"/>
                    <a:pt x="0" y="2"/>
                  </a:cubicBezTo>
                  <a:cubicBezTo>
                    <a:pt x="0" y="2"/>
                    <a:pt x="0" y="2"/>
                    <a:pt x="0" y="2"/>
                  </a:cubicBezTo>
                  <a:cubicBezTo>
                    <a:pt x="0" y="3"/>
                    <a:pt x="0" y="3"/>
                    <a:pt x="0" y="4"/>
                  </a:cubicBezTo>
                  <a:cubicBezTo>
                    <a:pt x="0" y="4"/>
                    <a:pt x="0" y="4"/>
                    <a:pt x="1" y="5"/>
                  </a:cubicBezTo>
                  <a:cubicBezTo>
                    <a:pt x="1" y="5"/>
                    <a:pt x="1" y="4"/>
                    <a:pt x="2" y="5"/>
                  </a:cubicBezTo>
                  <a:cubicBezTo>
                    <a:pt x="2" y="5"/>
                    <a:pt x="2" y="5"/>
                    <a:pt x="2" y="5"/>
                  </a:cubicBezTo>
                  <a:cubicBezTo>
                    <a:pt x="2" y="5"/>
                    <a:pt x="3" y="4"/>
                    <a:pt x="3" y="5"/>
                  </a:cubicBezTo>
                  <a:cubicBezTo>
                    <a:pt x="3" y="5"/>
                    <a:pt x="3" y="5"/>
                    <a:pt x="3" y="6"/>
                  </a:cubicBezTo>
                  <a:cubicBezTo>
                    <a:pt x="3" y="6"/>
                    <a:pt x="3" y="6"/>
                    <a:pt x="3" y="6"/>
                  </a:cubicBezTo>
                  <a:cubicBezTo>
                    <a:pt x="4" y="6"/>
                    <a:pt x="3" y="7"/>
                    <a:pt x="4" y="7"/>
                  </a:cubicBezTo>
                  <a:cubicBezTo>
                    <a:pt x="4" y="8"/>
                    <a:pt x="5" y="8"/>
                    <a:pt x="5" y="8"/>
                  </a:cubicBezTo>
                  <a:cubicBezTo>
                    <a:pt x="6" y="8"/>
                    <a:pt x="6" y="9"/>
                    <a:pt x="6" y="9"/>
                  </a:cubicBezTo>
                  <a:cubicBezTo>
                    <a:pt x="7" y="9"/>
                    <a:pt x="7" y="9"/>
                    <a:pt x="7" y="9"/>
                  </a:cubicBezTo>
                  <a:cubicBezTo>
                    <a:pt x="8" y="9"/>
                    <a:pt x="8" y="9"/>
                    <a:pt x="9" y="9"/>
                  </a:cubicBezTo>
                  <a:cubicBezTo>
                    <a:pt x="9" y="9"/>
                    <a:pt x="9" y="10"/>
                    <a:pt x="9" y="10"/>
                  </a:cubicBezTo>
                  <a:cubicBezTo>
                    <a:pt x="10" y="11"/>
                    <a:pt x="10" y="11"/>
                    <a:pt x="10" y="11"/>
                  </a:cubicBezTo>
                  <a:cubicBezTo>
                    <a:pt x="11" y="11"/>
                    <a:pt x="11" y="11"/>
                    <a:pt x="11" y="11"/>
                  </a:cubicBezTo>
                  <a:cubicBezTo>
                    <a:pt x="10" y="10"/>
                    <a:pt x="11" y="10"/>
                    <a:pt x="10" y="9"/>
                  </a:cubicBezTo>
                  <a:cubicBezTo>
                    <a:pt x="10" y="9"/>
                    <a:pt x="10" y="9"/>
                    <a:pt x="9" y="9"/>
                  </a:cubicBezTo>
                  <a:cubicBezTo>
                    <a:pt x="9" y="9"/>
                    <a:pt x="9" y="9"/>
                    <a:pt x="8" y="9"/>
                  </a:cubicBezTo>
                  <a:cubicBezTo>
                    <a:pt x="8" y="9"/>
                    <a:pt x="7" y="9"/>
                    <a:pt x="7" y="9"/>
                  </a:cubicBezTo>
                  <a:cubicBezTo>
                    <a:pt x="7" y="8"/>
                    <a:pt x="8" y="8"/>
                    <a:pt x="7" y="8"/>
                  </a:cubicBezTo>
                  <a:cubicBezTo>
                    <a:pt x="7" y="7"/>
                    <a:pt x="7" y="7"/>
                    <a:pt x="7" y="7"/>
                  </a:cubicBezTo>
                  <a:cubicBezTo>
                    <a:pt x="7" y="7"/>
                    <a:pt x="7" y="7"/>
                    <a:pt x="6" y="7"/>
                  </a:cubicBezTo>
                  <a:cubicBezTo>
                    <a:pt x="6" y="6"/>
                    <a:pt x="6" y="6"/>
                    <a:pt x="6" y="6"/>
                  </a:cubicBezTo>
                  <a:cubicBezTo>
                    <a:pt x="6" y="6"/>
                    <a:pt x="6" y="5"/>
                    <a:pt x="6" y="5"/>
                  </a:cubicBezTo>
                  <a:cubicBezTo>
                    <a:pt x="6" y="4"/>
                    <a:pt x="5" y="4"/>
                    <a:pt x="5" y="4"/>
                  </a:cubicBezTo>
                  <a:cubicBezTo>
                    <a:pt x="5" y="4"/>
                    <a:pt x="5" y="4"/>
                    <a:pt x="5" y="3"/>
                  </a:cubicBezTo>
                  <a:cubicBezTo>
                    <a:pt x="6" y="3"/>
                    <a:pt x="6" y="3"/>
                    <a:pt x="6"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0" name="Freeform 131"/>
            <p:cNvSpPr>
              <a:spLocks/>
            </p:cNvSpPr>
            <p:nvPr/>
          </p:nvSpPr>
          <p:spPr bwMode="auto">
            <a:xfrm>
              <a:off x="5035552" y="1973264"/>
              <a:ext cx="53975" cy="31750"/>
            </a:xfrm>
            <a:custGeom>
              <a:avLst/>
              <a:gdLst>
                <a:gd name="T0" fmla="*/ 4 w 5"/>
                <a:gd name="T1" fmla="*/ 0 h 3"/>
                <a:gd name="T2" fmla="*/ 3 w 5"/>
                <a:gd name="T3" fmla="*/ 0 h 3"/>
                <a:gd name="T4" fmla="*/ 3 w 5"/>
                <a:gd name="T5" fmla="*/ 1 h 3"/>
                <a:gd name="T6" fmla="*/ 1 w 5"/>
                <a:gd name="T7" fmla="*/ 1 h 3"/>
                <a:gd name="T8" fmla="*/ 1 w 5"/>
                <a:gd name="T9" fmla="*/ 1 h 3"/>
                <a:gd name="T10" fmla="*/ 0 w 5"/>
                <a:gd name="T11" fmla="*/ 2 h 3"/>
                <a:gd name="T12" fmla="*/ 1 w 5"/>
                <a:gd name="T13" fmla="*/ 3 h 3"/>
                <a:gd name="T14" fmla="*/ 3 w 5"/>
                <a:gd name="T15" fmla="*/ 3 h 3"/>
                <a:gd name="T16" fmla="*/ 4 w 5"/>
                <a:gd name="T17" fmla="*/ 2 h 3"/>
                <a:gd name="T18" fmla="*/ 4 w 5"/>
                <a:gd name="T19" fmla="*/ 1 h 3"/>
                <a:gd name="T20" fmla="*/ 4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4" y="0"/>
                  </a:moveTo>
                  <a:cubicBezTo>
                    <a:pt x="4" y="0"/>
                    <a:pt x="4" y="0"/>
                    <a:pt x="3" y="0"/>
                  </a:cubicBezTo>
                  <a:cubicBezTo>
                    <a:pt x="3" y="0"/>
                    <a:pt x="3" y="1"/>
                    <a:pt x="3" y="1"/>
                  </a:cubicBezTo>
                  <a:cubicBezTo>
                    <a:pt x="2" y="1"/>
                    <a:pt x="2" y="1"/>
                    <a:pt x="1" y="1"/>
                  </a:cubicBezTo>
                  <a:cubicBezTo>
                    <a:pt x="1" y="1"/>
                    <a:pt x="1" y="1"/>
                    <a:pt x="1" y="1"/>
                  </a:cubicBezTo>
                  <a:cubicBezTo>
                    <a:pt x="0" y="2"/>
                    <a:pt x="0" y="2"/>
                    <a:pt x="0" y="2"/>
                  </a:cubicBezTo>
                  <a:cubicBezTo>
                    <a:pt x="0" y="3"/>
                    <a:pt x="1" y="3"/>
                    <a:pt x="1" y="3"/>
                  </a:cubicBezTo>
                  <a:cubicBezTo>
                    <a:pt x="2" y="3"/>
                    <a:pt x="2" y="3"/>
                    <a:pt x="3" y="3"/>
                  </a:cubicBezTo>
                  <a:cubicBezTo>
                    <a:pt x="3" y="2"/>
                    <a:pt x="3" y="2"/>
                    <a:pt x="4" y="2"/>
                  </a:cubicBezTo>
                  <a:cubicBezTo>
                    <a:pt x="4" y="2"/>
                    <a:pt x="4" y="2"/>
                    <a:pt x="4" y="1"/>
                  </a:cubicBezTo>
                  <a:cubicBezTo>
                    <a:pt x="5" y="1"/>
                    <a:pt x="5"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1" name="Freeform 132"/>
            <p:cNvSpPr>
              <a:spLocks/>
            </p:cNvSpPr>
            <p:nvPr/>
          </p:nvSpPr>
          <p:spPr bwMode="auto">
            <a:xfrm>
              <a:off x="4852989" y="1735139"/>
              <a:ext cx="495300" cy="227013"/>
            </a:xfrm>
            <a:custGeom>
              <a:avLst/>
              <a:gdLst>
                <a:gd name="T0" fmla="*/ 25 w 46"/>
                <a:gd name="T1" fmla="*/ 6 h 21"/>
                <a:gd name="T2" fmla="*/ 22 w 46"/>
                <a:gd name="T3" fmla="*/ 4 h 21"/>
                <a:gd name="T4" fmla="*/ 19 w 46"/>
                <a:gd name="T5" fmla="*/ 4 h 21"/>
                <a:gd name="T6" fmla="*/ 15 w 46"/>
                <a:gd name="T7" fmla="*/ 4 h 21"/>
                <a:gd name="T8" fmla="*/ 12 w 46"/>
                <a:gd name="T9" fmla="*/ 6 h 21"/>
                <a:gd name="T10" fmla="*/ 9 w 46"/>
                <a:gd name="T11" fmla="*/ 6 h 21"/>
                <a:gd name="T12" fmla="*/ 8 w 46"/>
                <a:gd name="T13" fmla="*/ 7 h 21"/>
                <a:gd name="T14" fmla="*/ 7 w 46"/>
                <a:gd name="T15" fmla="*/ 8 h 21"/>
                <a:gd name="T16" fmla="*/ 3 w 46"/>
                <a:gd name="T17" fmla="*/ 8 h 21"/>
                <a:gd name="T18" fmla="*/ 1 w 46"/>
                <a:gd name="T19" fmla="*/ 10 h 21"/>
                <a:gd name="T20" fmla="*/ 3 w 46"/>
                <a:gd name="T21" fmla="*/ 11 h 21"/>
                <a:gd name="T22" fmla="*/ 3 w 46"/>
                <a:gd name="T23" fmla="*/ 13 h 21"/>
                <a:gd name="T24" fmla="*/ 0 w 46"/>
                <a:gd name="T25" fmla="*/ 13 h 21"/>
                <a:gd name="T26" fmla="*/ 3 w 46"/>
                <a:gd name="T27" fmla="*/ 15 h 21"/>
                <a:gd name="T28" fmla="*/ 4 w 46"/>
                <a:gd name="T29" fmla="*/ 16 h 21"/>
                <a:gd name="T30" fmla="*/ 5 w 46"/>
                <a:gd name="T31" fmla="*/ 18 h 21"/>
                <a:gd name="T32" fmla="*/ 8 w 46"/>
                <a:gd name="T33" fmla="*/ 19 h 21"/>
                <a:gd name="T34" fmla="*/ 10 w 46"/>
                <a:gd name="T35" fmla="*/ 20 h 21"/>
                <a:gd name="T36" fmla="*/ 13 w 46"/>
                <a:gd name="T37" fmla="*/ 19 h 21"/>
                <a:gd name="T38" fmla="*/ 17 w 46"/>
                <a:gd name="T39" fmla="*/ 20 h 21"/>
                <a:gd name="T40" fmla="*/ 20 w 46"/>
                <a:gd name="T41" fmla="*/ 20 h 21"/>
                <a:gd name="T42" fmla="*/ 22 w 46"/>
                <a:gd name="T43" fmla="*/ 19 h 21"/>
                <a:gd name="T44" fmla="*/ 25 w 46"/>
                <a:gd name="T45" fmla="*/ 19 h 21"/>
                <a:gd name="T46" fmla="*/ 25 w 46"/>
                <a:gd name="T47" fmla="*/ 21 h 21"/>
                <a:gd name="T48" fmla="*/ 27 w 46"/>
                <a:gd name="T49" fmla="*/ 20 h 21"/>
                <a:gd name="T50" fmla="*/ 28 w 46"/>
                <a:gd name="T51" fmla="*/ 19 h 21"/>
                <a:gd name="T52" fmla="*/ 32 w 46"/>
                <a:gd name="T53" fmla="*/ 19 h 21"/>
                <a:gd name="T54" fmla="*/ 35 w 46"/>
                <a:gd name="T55" fmla="*/ 18 h 21"/>
                <a:gd name="T56" fmla="*/ 38 w 46"/>
                <a:gd name="T57" fmla="*/ 18 h 21"/>
                <a:gd name="T58" fmla="*/ 41 w 46"/>
                <a:gd name="T59" fmla="*/ 17 h 21"/>
                <a:gd name="T60" fmla="*/ 42 w 46"/>
                <a:gd name="T61" fmla="*/ 17 h 21"/>
                <a:gd name="T62" fmla="*/ 45 w 46"/>
                <a:gd name="T63" fmla="*/ 17 h 21"/>
                <a:gd name="T64" fmla="*/ 46 w 46"/>
                <a:gd name="T65" fmla="*/ 17 h 21"/>
                <a:gd name="T66" fmla="*/ 44 w 46"/>
                <a:gd name="T67" fmla="*/ 15 h 21"/>
                <a:gd name="T68" fmla="*/ 44 w 46"/>
                <a:gd name="T69" fmla="*/ 13 h 21"/>
                <a:gd name="T70" fmla="*/ 44 w 46"/>
                <a:gd name="T71" fmla="*/ 11 h 21"/>
                <a:gd name="T72" fmla="*/ 44 w 46"/>
                <a:gd name="T73" fmla="*/ 8 h 21"/>
                <a:gd name="T74" fmla="*/ 44 w 46"/>
                <a:gd name="T75" fmla="*/ 4 h 21"/>
                <a:gd name="T76" fmla="*/ 41 w 46"/>
                <a:gd name="T77" fmla="*/ 2 h 21"/>
                <a:gd name="T78" fmla="*/ 37 w 46"/>
                <a:gd name="T79" fmla="*/ 0 h 21"/>
                <a:gd name="T80" fmla="*/ 33 w 46"/>
                <a:gd name="T81" fmla="*/ 0 h 21"/>
                <a:gd name="T82" fmla="*/ 34 w 46"/>
                <a:gd name="T83" fmla="*/ 1 h 21"/>
                <a:gd name="T84" fmla="*/ 36 w 46"/>
                <a:gd name="T85" fmla="*/ 4 h 21"/>
                <a:gd name="T86" fmla="*/ 33 w 46"/>
                <a:gd name="T87" fmla="*/ 6 h 21"/>
                <a:gd name="T88" fmla="*/ 30 w 46"/>
                <a:gd name="T8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21">
                  <a:moveTo>
                    <a:pt x="27" y="6"/>
                  </a:moveTo>
                  <a:cubicBezTo>
                    <a:pt x="27" y="6"/>
                    <a:pt x="26" y="6"/>
                    <a:pt x="26" y="6"/>
                  </a:cubicBezTo>
                  <a:cubicBezTo>
                    <a:pt x="26" y="6"/>
                    <a:pt x="25" y="6"/>
                    <a:pt x="25" y="6"/>
                  </a:cubicBezTo>
                  <a:cubicBezTo>
                    <a:pt x="24" y="6"/>
                    <a:pt x="24" y="5"/>
                    <a:pt x="24" y="5"/>
                  </a:cubicBezTo>
                  <a:cubicBezTo>
                    <a:pt x="24" y="5"/>
                    <a:pt x="24" y="5"/>
                    <a:pt x="24" y="4"/>
                  </a:cubicBezTo>
                  <a:cubicBezTo>
                    <a:pt x="23" y="4"/>
                    <a:pt x="23" y="5"/>
                    <a:pt x="22" y="4"/>
                  </a:cubicBezTo>
                  <a:cubicBezTo>
                    <a:pt x="22" y="4"/>
                    <a:pt x="22" y="4"/>
                    <a:pt x="21" y="4"/>
                  </a:cubicBezTo>
                  <a:cubicBezTo>
                    <a:pt x="21" y="4"/>
                    <a:pt x="20" y="4"/>
                    <a:pt x="20" y="4"/>
                  </a:cubicBezTo>
                  <a:cubicBezTo>
                    <a:pt x="20" y="4"/>
                    <a:pt x="19" y="4"/>
                    <a:pt x="19" y="4"/>
                  </a:cubicBezTo>
                  <a:cubicBezTo>
                    <a:pt x="18" y="4"/>
                    <a:pt x="18" y="4"/>
                    <a:pt x="18" y="4"/>
                  </a:cubicBezTo>
                  <a:cubicBezTo>
                    <a:pt x="17" y="4"/>
                    <a:pt x="17" y="4"/>
                    <a:pt x="16" y="4"/>
                  </a:cubicBezTo>
                  <a:cubicBezTo>
                    <a:pt x="16" y="4"/>
                    <a:pt x="15" y="4"/>
                    <a:pt x="15" y="4"/>
                  </a:cubicBezTo>
                  <a:cubicBezTo>
                    <a:pt x="14" y="4"/>
                    <a:pt x="14" y="4"/>
                    <a:pt x="14" y="5"/>
                  </a:cubicBezTo>
                  <a:cubicBezTo>
                    <a:pt x="13" y="5"/>
                    <a:pt x="13" y="5"/>
                    <a:pt x="13" y="5"/>
                  </a:cubicBezTo>
                  <a:cubicBezTo>
                    <a:pt x="12" y="6"/>
                    <a:pt x="13" y="6"/>
                    <a:pt x="12" y="6"/>
                  </a:cubicBezTo>
                  <a:cubicBezTo>
                    <a:pt x="12" y="6"/>
                    <a:pt x="12" y="6"/>
                    <a:pt x="11" y="6"/>
                  </a:cubicBezTo>
                  <a:cubicBezTo>
                    <a:pt x="11" y="6"/>
                    <a:pt x="10" y="6"/>
                    <a:pt x="10" y="6"/>
                  </a:cubicBezTo>
                  <a:cubicBezTo>
                    <a:pt x="9" y="6"/>
                    <a:pt x="9" y="6"/>
                    <a:pt x="9" y="6"/>
                  </a:cubicBezTo>
                  <a:cubicBezTo>
                    <a:pt x="8" y="6"/>
                    <a:pt x="8" y="6"/>
                    <a:pt x="8" y="6"/>
                  </a:cubicBezTo>
                  <a:cubicBezTo>
                    <a:pt x="8" y="6"/>
                    <a:pt x="8" y="6"/>
                    <a:pt x="8" y="6"/>
                  </a:cubicBezTo>
                  <a:cubicBezTo>
                    <a:pt x="8" y="7"/>
                    <a:pt x="8" y="7"/>
                    <a:pt x="8" y="7"/>
                  </a:cubicBezTo>
                  <a:cubicBezTo>
                    <a:pt x="8" y="7"/>
                    <a:pt x="9" y="7"/>
                    <a:pt x="9" y="7"/>
                  </a:cubicBezTo>
                  <a:cubicBezTo>
                    <a:pt x="9" y="8"/>
                    <a:pt x="8" y="8"/>
                    <a:pt x="8" y="8"/>
                  </a:cubicBezTo>
                  <a:cubicBezTo>
                    <a:pt x="7" y="8"/>
                    <a:pt x="7" y="8"/>
                    <a:pt x="7" y="8"/>
                  </a:cubicBezTo>
                  <a:cubicBezTo>
                    <a:pt x="6" y="8"/>
                    <a:pt x="6" y="8"/>
                    <a:pt x="5" y="8"/>
                  </a:cubicBezTo>
                  <a:cubicBezTo>
                    <a:pt x="5" y="8"/>
                    <a:pt x="4" y="8"/>
                    <a:pt x="4" y="8"/>
                  </a:cubicBezTo>
                  <a:cubicBezTo>
                    <a:pt x="3" y="8"/>
                    <a:pt x="3" y="8"/>
                    <a:pt x="3" y="8"/>
                  </a:cubicBezTo>
                  <a:cubicBezTo>
                    <a:pt x="2" y="8"/>
                    <a:pt x="2" y="8"/>
                    <a:pt x="2" y="9"/>
                  </a:cubicBezTo>
                  <a:cubicBezTo>
                    <a:pt x="1" y="9"/>
                    <a:pt x="2" y="9"/>
                    <a:pt x="2" y="10"/>
                  </a:cubicBezTo>
                  <a:cubicBezTo>
                    <a:pt x="1" y="10"/>
                    <a:pt x="1" y="10"/>
                    <a:pt x="1" y="10"/>
                  </a:cubicBezTo>
                  <a:cubicBezTo>
                    <a:pt x="1" y="11"/>
                    <a:pt x="1" y="11"/>
                    <a:pt x="1" y="11"/>
                  </a:cubicBezTo>
                  <a:cubicBezTo>
                    <a:pt x="1" y="11"/>
                    <a:pt x="2" y="11"/>
                    <a:pt x="2" y="11"/>
                  </a:cubicBezTo>
                  <a:cubicBezTo>
                    <a:pt x="2" y="11"/>
                    <a:pt x="2" y="11"/>
                    <a:pt x="3" y="11"/>
                  </a:cubicBezTo>
                  <a:cubicBezTo>
                    <a:pt x="3" y="11"/>
                    <a:pt x="3" y="11"/>
                    <a:pt x="3" y="12"/>
                  </a:cubicBezTo>
                  <a:cubicBezTo>
                    <a:pt x="3" y="12"/>
                    <a:pt x="4" y="12"/>
                    <a:pt x="3" y="12"/>
                  </a:cubicBezTo>
                  <a:cubicBezTo>
                    <a:pt x="3" y="13"/>
                    <a:pt x="3" y="13"/>
                    <a:pt x="3" y="13"/>
                  </a:cubicBezTo>
                  <a:cubicBezTo>
                    <a:pt x="3" y="14"/>
                    <a:pt x="2" y="14"/>
                    <a:pt x="2" y="14"/>
                  </a:cubicBezTo>
                  <a:cubicBezTo>
                    <a:pt x="2" y="14"/>
                    <a:pt x="2" y="14"/>
                    <a:pt x="1" y="13"/>
                  </a:cubicBezTo>
                  <a:cubicBezTo>
                    <a:pt x="1" y="13"/>
                    <a:pt x="1" y="13"/>
                    <a:pt x="0" y="13"/>
                  </a:cubicBezTo>
                  <a:cubicBezTo>
                    <a:pt x="0" y="14"/>
                    <a:pt x="0" y="14"/>
                    <a:pt x="1" y="14"/>
                  </a:cubicBezTo>
                  <a:cubicBezTo>
                    <a:pt x="1" y="15"/>
                    <a:pt x="1" y="15"/>
                    <a:pt x="1" y="15"/>
                  </a:cubicBezTo>
                  <a:cubicBezTo>
                    <a:pt x="2" y="15"/>
                    <a:pt x="2" y="15"/>
                    <a:pt x="3" y="15"/>
                  </a:cubicBezTo>
                  <a:cubicBezTo>
                    <a:pt x="3" y="15"/>
                    <a:pt x="3" y="15"/>
                    <a:pt x="3" y="15"/>
                  </a:cubicBezTo>
                  <a:cubicBezTo>
                    <a:pt x="4" y="15"/>
                    <a:pt x="4" y="15"/>
                    <a:pt x="4" y="16"/>
                  </a:cubicBezTo>
                  <a:cubicBezTo>
                    <a:pt x="4" y="16"/>
                    <a:pt x="4" y="16"/>
                    <a:pt x="4" y="16"/>
                  </a:cubicBezTo>
                  <a:cubicBezTo>
                    <a:pt x="4" y="17"/>
                    <a:pt x="5" y="17"/>
                    <a:pt x="5" y="17"/>
                  </a:cubicBezTo>
                  <a:cubicBezTo>
                    <a:pt x="5" y="17"/>
                    <a:pt x="5" y="17"/>
                    <a:pt x="5" y="18"/>
                  </a:cubicBezTo>
                  <a:cubicBezTo>
                    <a:pt x="5" y="18"/>
                    <a:pt x="5" y="18"/>
                    <a:pt x="5" y="18"/>
                  </a:cubicBezTo>
                  <a:cubicBezTo>
                    <a:pt x="5" y="19"/>
                    <a:pt x="6" y="19"/>
                    <a:pt x="6" y="19"/>
                  </a:cubicBezTo>
                  <a:cubicBezTo>
                    <a:pt x="6" y="19"/>
                    <a:pt x="6" y="19"/>
                    <a:pt x="7" y="19"/>
                  </a:cubicBezTo>
                  <a:cubicBezTo>
                    <a:pt x="7" y="19"/>
                    <a:pt x="7" y="19"/>
                    <a:pt x="8" y="19"/>
                  </a:cubicBezTo>
                  <a:cubicBezTo>
                    <a:pt x="8" y="19"/>
                    <a:pt x="8" y="19"/>
                    <a:pt x="9" y="19"/>
                  </a:cubicBezTo>
                  <a:cubicBezTo>
                    <a:pt x="9" y="20"/>
                    <a:pt x="9" y="20"/>
                    <a:pt x="9" y="20"/>
                  </a:cubicBezTo>
                  <a:cubicBezTo>
                    <a:pt x="9" y="21"/>
                    <a:pt x="10" y="20"/>
                    <a:pt x="10" y="20"/>
                  </a:cubicBezTo>
                  <a:cubicBezTo>
                    <a:pt x="11" y="20"/>
                    <a:pt x="11" y="20"/>
                    <a:pt x="12" y="20"/>
                  </a:cubicBezTo>
                  <a:cubicBezTo>
                    <a:pt x="13" y="19"/>
                    <a:pt x="13" y="19"/>
                    <a:pt x="13" y="19"/>
                  </a:cubicBezTo>
                  <a:cubicBezTo>
                    <a:pt x="13" y="19"/>
                    <a:pt x="13" y="19"/>
                    <a:pt x="13" y="19"/>
                  </a:cubicBezTo>
                  <a:cubicBezTo>
                    <a:pt x="14" y="19"/>
                    <a:pt x="14" y="19"/>
                    <a:pt x="15" y="19"/>
                  </a:cubicBezTo>
                  <a:cubicBezTo>
                    <a:pt x="15" y="19"/>
                    <a:pt x="15" y="19"/>
                    <a:pt x="16" y="19"/>
                  </a:cubicBezTo>
                  <a:cubicBezTo>
                    <a:pt x="16" y="20"/>
                    <a:pt x="16" y="20"/>
                    <a:pt x="17" y="20"/>
                  </a:cubicBezTo>
                  <a:cubicBezTo>
                    <a:pt x="17" y="20"/>
                    <a:pt x="17" y="20"/>
                    <a:pt x="18" y="21"/>
                  </a:cubicBezTo>
                  <a:cubicBezTo>
                    <a:pt x="18" y="21"/>
                    <a:pt x="18" y="21"/>
                    <a:pt x="19" y="20"/>
                  </a:cubicBezTo>
                  <a:cubicBezTo>
                    <a:pt x="19" y="20"/>
                    <a:pt x="20" y="21"/>
                    <a:pt x="20" y="20"/>
                  </a:cubicBezTo>
                  <a:cubicBezTo>
                    <a:pt x="20" y="20"/>
                    <a:pt x="21" y="20"/>
                    <a:pt x="21" y="20"/>
                  </a:cubicBezTo>
                  <a:cubicBezTo>
                    <a:pt x="21" y="20"/>
                    <a:pt x="21" y="19"/>
                    <a:pt x="21" y="19"/>
                  </a:cubicBezTo>
                  <a:cubicBezTo>
                    <a:pt x="22" y="19"/>
                    <a:pt x="22" y="19"/>
                    <a:pt x="22" y="19"/>
                  </a:cubicBezTo>
                  <a:cubicBezTo>
                    <a:pt x="22" y="19"/>
                    <a:pt x="23" y="19"/>
                    <a:pt x="23" y="19"/>
                  </a:cubicBezTo>
                  <a:cubicBezTo>
                    <a:pt x="23" y="19"/>
                    <a:pt x="24" y="19"/>
                    <a:pt x="24" y="19"/>
                  </a:cubicBezTo>
                  <a:cubicBezTo>
                    <a:pt x="25" y="19"/>
                    <a:pt x="25" y="19"/>
                    <a:pt x="25" y="19"/>
                  </a:cubicBezTo>
                  <a:cubicBezTo>
                    <a:pt x="25" y="19"/>
                    <a:pt x="26" y="19"/>
                    <a:pt x="26" y="19"/>
                  </a:cubicBezTo>
                  <a:cubicBezTo>
                    <a:pt x="25" y="20"/>
                    <a:pt x="25" y="20"/>
                    <a:pt x="25" y="20"/>
                  </a:cubicBezTo>
                  <a:cubicBezTo>
                    <a:pt x="25" y="20"/>
                    <a:pt x="25" y="21"/>
                    <a:pt x="25" y="21"/>
                  </a:cubicBezTo>
                  <a:cubicBezTo>
                    <a:pt x="25" y="21"/>
                    <a:pt x="25" y="21"/>
                    <a:pt x="25" y="21"/>
                  </a:cubicBezTo>
                  <a:cubicBezTo>
                    <a:pt x="26" y="21"/>
                    <a:pt x="26" y="21"/>
                    <a:pt x="26" y="21"/>
                  </a:cubicBezTo>
                  <a:cubicBezTo>
                    <a:pt x="27" y="21"/>
                    <a:pt x="27" y="20"/>
                    <a:pt x="27" y="20"/>
                  </a:cubicBezTo>
                  <a:cubicBezTo>
                    <a:pt x="27" y="20"/>
                    <a:pt x="27" y="19"/>
                    <a:pt x="27" y="19"/>
                  </a:cubicBezTo>
                  <a:cubicBezTo>
                    <a:pt x="27" y="19"/>
                    <a:pt x="27" y="18"/>
                    <a:pt x="27" y="18"/>
                  </a:cubicBezTo>
                  <a:cubicBezTo>
                    <a:pt x="28" y="18"/>
                    <a:pt x="28" y="19"/>
                    <a:pt x="28" y="19"/>
                  </a:cubicBezTo>
                  <a:cubicBezTo>
                    <a:pt x="29" y="19"/>
                    <a:pt x="29" y="19"/>
                    <a:pt x="29" y="19"/>
                  </a:cubicBezTo>
                  <a:cubicBezTo>
                    <a:pt x="30" y="19"/>
                    <a:pt x="30" y="18"/>
                    <a:pt x="31" y="18"/>
                  </a:cubicBezTo>
                  <a:cubicBezTo>
                    <a:pt x="31" y="18"/>
                    <a:pt x="31" y="19"/>
                    <a:pt x="32" y="19"/>
                  </a:cubicBezTo>
                  <a:cubicBezTo>
                    <a:pt x="32" y="19"/>
                    <a:pt x="33" y="19"/>
                    <a:pt x="33" y="19"/>
                  </a:cubicBezTo>
                  <a:cubicBezTo>
                    <a:pt x="34" y="19"/>
                    <a:pt x="34" y="19"/>
                    <a:pt x="34" y="19"/>
                  </a:cubicBezTo>
                  <a:cubicBezTo>
                    <a:pt x="35" y="19"/>
                    <a:pt x="35" y="19"/>
                    <a:pt x="35" y="18"/>
                  </a:cubicBezTo>
                  <a:cubicBezTo>
                    <a:pt x="36" y="18"/>
                    <a:pt x="36" y="18"/>
                    <a:pt x="36" y="18"/>
                  </a:cubicBezTo>
                  <a:cubicBezTo>
                    <a:pt x="36" y="18"/>
                    <a:pt x="36" y="18"/>
                    <a:pt x="36" y="18"/>
                  </a:cubicBezTo>
                  <a:cubicBezTo>
                    <a:pt x="37" y="17"/>
                    <a:pt x="37" y="18"/>
                    <a:pt x="38" y="18"/>
                  </a:cubicBezTo>
                  <a:cubicBezTo>
                    <a:pt x="38" y="18"/>
                    <a:pt x="39" y="18"/>
                    <a:pt x="39" y="18"/>
                  </a:cubicBezTo>
                  <a:cubicBezTo>
                    <a:pt x="39" y="18"/>
                    <a:pt x="40" y="17"/>
                    <a:pt x="40" y="17"/>
                  </a:cubicBezTo>
                  <a:cubicBezTo>
                    <a:pt x="40" y="17"/>
                    <a:pt x="41" y="17"/>
                    <a:pt x="41" y="17"/>
                  </a:cubicBezTo>
                  <a:cubicBezTo>
                    <a:pt x="41" y="17"/>
                    <a:pt x="41" y="17"/>
                    <a:pt x="41" y="18"/>
                  </a:cubicBezTo>
                  <a:cubicBezTo>
                    <a:pt x="41" y="17"/>
                    <a:pt x="41" y="17"/>
                    <a:pt x="41" y="17"/>
                  </a:cubicBezTo>
                  <a:cubicBezTo>
                    <a:pt x="42" y="17"/>
                    <a:pt x="42" y="17"/>
                    <a:pt x="42" y="17"/>
                  </a:cubicBezTo>
                  <a:cubicBezTo>
                    <a:pt x="43" y="17"/>
                    <a:pt x="43" y="18"/>
                    <a:pt x="43" y="18"/>
                  </a:cubicBezTo>
                  <a:cubicBezTo>
                    <a:pt x="44" y="18"/>
                    <a:pt x="44" y="18"/>
                    <a:pt x="44" y="18"/>
                  </a:cubicBezTo>
                  <a:cubicBezTo>
                    <a:pt x="44" y="18"/>
                    <a:pt x="44" y="17"/>
                    <a:pt x="45" y="17"/>
                  </a:cubicBezTo>
                  <a:cubicBezTo>
                    <a:pt x="45" y="17"/>
                    <a:pt x="45" y="18"/>
                    <a:pt x="45" y="18"/>
                  </a:cubicBezTo>
                  <a:cubicBezTo>
                    <a:pt x="45" y="18"/>
                    <a:pt x="46" y="18"/>
                    <a:pt x="46" y="18"/>
                  </a:cubicBezTo>
                  <a:cubicBezTo>
                    <a:pt x="46" y="17"/>
                    <a:pt x="46" y="17"/>
                    <a:pt x="46" y="17"/>
                  </a:cubicBezTo>
                  <a:cubicBezTo>
                    <a:pt x="46" y="17"/>
                    <a:pt x="46" y="17"/>
                    <a:pt x="45" y="16"/>
                  </a:cubicBezTo>
                  <a:cubicBezTo>
                    <a:pt x="45" y="16"/>
                    <a:pt x="45" y="16"/>
                    <a:pt x="45" y="16"/>
                  </a:cubicBezTo>
                  <a:cubicBezTo>
                    <a:pt x="45" y="16"/>
                    <a:pt x="44" y="15"/>
                    <a:pt x="44" y="15"/>
                  </a:cubicBezTo>
                  <a:cubicBezTo>
                    <a:pt x="45" y="15"/>
                    <a:pt x="45" y="15"/>
                    <a:pt x="45" y="14"/>
                  </a:cubicBezTo>
                  <a:cubicBezTo>
                    <a:pt x="45" y="14"/>
                    <a:pt x="45" y="14"/>
                    <a:pt x="44" y="14"/>
                  </a:cubicBezTo>
                  <a:cubicBezTo>
                    <a:pt x="44" y="14"/>
                    <a:pt x="44" y="13"/>
                    <a:pt x="44" y="13"/>
                  </a:cubicBezTo>
                  <a:cubicBezTo>
                    <a:pt x="44" y="13"/>
                    <a:pt x="44" y="12"/>
                    <a:pt x="44" y="12"/>
                  </a:cubicBezTo>
                  <a:cubicBezTo>
                    <a:pt x="44" y="12"/>
                    <a:pt x="44" y="12"/>
                    <a:pt x="44" y="11"/>
                  </a:cubicBezTo>
                  <a:cubicBezTo>
                    <a:pt x="44" y="11"/>
                    <a:pt x="44" y="11"/>
                    <a:pt x="44" y="11"/>
                  </a:cubicBezTo>
                  <a:cubicBezTo>
                    <a:pt x="45" y="11"/>
                    <a:pt x="45" y="11"/>
                    <a:pt x="45" y="10"/>
                  </a:cubicBezTo>
                  <a:cubicBezTo>
                    <a:pt x="45" y="10"/>
                    <a:pt x="45" y="10"/>
                    <a:pt x="45" y="9"/>
                  </a:cubicBezTo>
                  <a:cubicBezTo>
                    <a:pt x="45" y="9"/>
                    <a:pt x="44" y="8"/>
                    <a:pt x="44" y="8"/>
                  </a:cubicBezTo>
                  <a:cubicBezTo>
                    <a:pt x="44" y="7"/>
                    <a:pt x="44" y="7"/>
                    <a:pt x="44" y="6"/>
                  </a:cubicBezTo>
                  <a:cubicBezTo>
                    <a:pt x="44" y="6"/>
                    <a:pt x="44" y="6"/>
                    <a:pt x="44" y="5"/>
                  </a:cubicBezTo>
                  <a:cubicBezTo>
                    <a:pt x="44" y="5"/>
                    <a:pt x="44" y="5"/>
                    <a:pt x="44" y="4"/>
                  </a:cubicBezTo>
                  <a:cubicBezTo>
                    <a:pt x="44" y="4"/>
                    <a:pt x="44" y="4"/>
                    <a:pt x="44" y="4"/>
                  </a:cubicBezTo>
                  <a:cubicBezTo>
                    <a:pt x="44" y="4"/>
                    <a:pt x="44" y="4"/>
                    <a:pt x="44" y="4"/>
                  </a:cubicBezTo>
                  <a:cubicBezTo>
                    <a:pt x="43" y="3"/>
                    <a:pt x="42" y="2"/>
                    <a:pt x="41" y="2"/>
                  </a:cubicBezTo>
                  <a:cubicBezTo>
                    <a:pt x="40" y="2"/>
                    <a:pt x="40" y="3"/>
                    <a:pt x="39" y="3"/>
                  </a:cubicBezTo>
                  <a:cubicBezTo>
                    <a:pt x="38" y="2"/>
                    <a:pt x="38" y="2"/>
                    <a:pt x="38" y="1"/>
                  </a:cubicBezTo>
                  <a:cubicBezTo>
                    <a:pt x="37" y="1"/>
                    <a:pt x="37" y="0"/>
                    <a:pt x="37" y="0"/>
                  </a:cubicBezTo>
                  <a:cubicBezTo>
                    <a:pt x="36" y="0"/>
                    <a:pt x="35" y="0"/>
                    <a:pt x="35" y="0"/>
                  </a:cubicBezTo>
                  <a:cubicBezTo>
                    <a:pt x="34" y="0"/>
                    <a:pt x="34" y="0"/>
                    <a:pt x="34" y="0"/>
                  </a:cubicBezTo>
                  <a:cubicBezTo>
                    <a:pt x="33" y="0"/>
                    <a:pt x="33" y="0"/>
                    <a:pt x="33" y="0"/>
                  </a:cubicBezTo>
                  <a:cubicBezTo>
                    <a:pt x="33" y="0"/>
                    <a:pt x="33" y="0"/>
                    <a:pt x="33" y="0"/>
                  </a:cubicBezTo>
                  <a:cubicBezTo>
                    <a:pt x="33" y="1"/>
                    <a:pt x="33" y="1"/>
                    <a:pt x="33" y="1"/>
                  </a:cubicBezTo>
                  <a:cubicBezTo>
                    <a:pt x="34" y="1"/>
                    <a:pt x="34" y="1"/>
                    <a:pt x="34" y="1"/>
                  </a:cubicBezTo>
                  <a:cubicBezTo>
                    <a:pt x="35" y="2"/>
                    <a:pt x="35" y="2"/>
                    <a:pt x="35" y="2"/>
                  </a:cubicBezTo>
                  <a:cubicBezTo>
                    <a:pt x="35" y="3"/>
                    <a:pt x="35" y="3"/>
                    <a:pt x="36" y="3"/>
                  </a:cubicBezTo>
                  <a:cubicBezTo>
                    <a:pt x="36" y="4"/>
                    <a:pt x="36" y="4"/>
                    <a:pt x="36" y="4"/>
                  </a:cubicBezTo>
                  <a:cubicBezTo>
                    <a:pt x="36" y="5"/>
                    <a:pt x="36" y="5"/>
                    <a:pt x="35" y="5"/>
                  </a:cubicBezTo>
                  <a:cubicBezTo>
                    <a:pt x="35" y="5"/>
                    <a:pt x="35" y="5"/>
                    <a:pt x="34" y="6"/>
                  </a:cubicBezTo>
                  <a:cubicBezTo>
                    <a:pt x="34" y="6"/>
                    <a:pt x="34" y="6"/>
                    <a:pt x="33" y="6"/>
                  </a:cubicBezTo>
                  <a:cubicBezTo>
                    <a:pt x="33" y="6"/>
                    <a:pt x="33" y="6"/>
                    <a:pt x="32" y="6"/>
                  </a:cubicBezTo>
                  <a:cubicBezTo>
                    <a:pt x="32" y="6"/>
                    <a:pt x="31" y="6"/>
                    <a:pt x="31" y="6"/>
                  </a:cubicBezTo>
                  <a:cubicBezTo>
                    <a:pt x="31" y="6"/>
                    <a:pt x="31" y="6"/>
                    <a:pt x="30" y="6"/>
                  </a:cubicBezTo>
                  <a:cubicBezTo>
                    <a:pt x="30" y="6"/>
                    <a:pt x="30" y="6"/>
                    <a:pt x="29" y="6"/>
                  </a:cubicBezTo>
                  <a:cubicBezTo>
                    <a:pt x="28" y="6"/>
                    <a:pt x="28" y="6"/>
                    <a:pt x="27" y="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2" name="Freeform 133"/>
            <p:cNvSpPr>
              <a:spLocks/>
            </p:cNvSpPr>
            <p:nvPr/>
          </p:nvSpPr>
          <p:spPr bwMode="auto">
            <a:xfrm>
              <a:off x="53482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3" name="Freeform 134"/>
            <p:cNvSpPr>
              <a:spLocks/>
            </p:cNvSpPr>
            <p:nvPr/>
          </p:nvSpPr>
          <p:spPr bwMode="auto">
            <a:xfrm>
              <a:off x="5359402" y="1400176"/>
              <a:ext cx="971550" cy="388938"/>
            </a:xfrm>
            <a:custGeom>
              <a:avLst/>
              <a:gdLst>
                <a:gd name="T0" fmla="*/ 49 w 90"/>
                <a:gd name="T1" fmla="*/ 33 h 36"/>
                <a:gd name="T2" fmla="*/ 53 w 90"/>
                <a:gd name="T3" fmla="*/ 36 h 36"/>
                <a:gd name="T4" fmla="*/ 59 w 90"/>
                <a:gd name="T5" fmla="*/ 34 h 36"/>
                <a:gd name="T6" fmla="*/ 64 w 90"/>
                <a:gd name="T7" fmla="*/ 31 h 36"/>
                <a:gd name="T8" fmla="*/ 71 w 90"/>
                <a:gd name="T9" fmla="*/ 32 h 36"/>
                <a:gd name="T10" fmla="*/ 78 w 90"/>
                <a:gd name="T11" fmla="*/ 33 h 36"/>
                <a:gd name="T12" fmla="*/ 77 w 90"/>
                <a:gd name="T13" fmla="*/ 28 h 36"/>
                <a:gd name="T14" fmla="*/ 79 w 90"/>
                <a:gd name="T15" fmla="*/ 26 h 36"/>
                <a:gd name="T16" fmla="*/ 80 w 90"/>
                <a:gd name="T17" fmla="*/ 22 h 36"/>
                <a:gd name="T18" fmla="*/ 84 w 90"/>
                <a:gd name="T19" fmla="*/ 21 h 36"/>
                <a:gd name="T20" fmla="*/ 85 w 90"/>
                <a:gd name="T21" fmla="*/ 18 h 36"/>
                <a:gd name="T22" fmla="*/ 89 w 90"/>
                <a:gd name="T23" fmla="*/ 14 h 36"/>
                <a:gd name="T24" fmla="*/ 84 w 90"/>
                <a:gd name="T25" fmla="*/ 12 h 36"/>
                <a:gd name="T26" fmla="*/ 80 w 90"/>
                <a:gd name="T27" fmla="*/ 11 h 36"/>
                <a:gd name="T28" fmla="*/ 74 w 90"/>
                <a:gd name="T29" fmla="*/ 11 h 36"/>
                <a:gd name="T30" fmla="*/ 70 w 90"/>
                <a:gd name="T31" fmla="*/ 13 h 36"/>
                <a:gd name="T32" fmla="*/ 65 w 90"/>
                <a:gd name="T33" fmla="*/ 11 h 36"/>
                <a:gd name="T34" fmla="*/ 61 w 90"/>
                <a:gd name="T35" fmla="*/ 7 h 36"/>
                <a:gd name="T36" fmla="*/ 54 w 90"/>
                <a:gd name="T37" fmla="*/ 3 h 36"/>
                <a:gd name="T38" fmla="*/ 49 w 90"/>
                <a:gd name="T39" fmla="*/ 4 h 36"/>
                <a:gd name="T40" fmla="*/ 44 w 90"/>
                <a:gd name="T41" fmla="*/ 1 h 36"/>
                <a:gd name="T42" fmla="*/ 40 w 90"/>
                <a:gd name="T43" fmla="*/ 1 h 36"/>
                <a:gd name="T44" fmla="*/ 36 w 90"/>
                <a:gd name="T45" fmla="*/ 2 h 36"/>
                <a:gd name="T46" fmla="*/ 31 w 90"/>
                <a:gd name="T47" fmla="*/ 4 h 36"/>
                <a:gd name="T48" fmla="*/ 29 w 90"/>
                <a:gd name="T49" fmla="*/ 5 h 36"/>
                <a:gd name="T50" fmla="*/ 27 w 90"/>
                <a:gd name="T51" fmla="*/ 8 h 36"/>
                <a:gd name="T52" fmla="*/ 26 w 90"/>
                <a:gd name="T53" fmla="*/ 11 h 36"/>
                <a:gd name="T54" fmla="*/ 27 w 90"/>
                <a:gd name="T55" fmla="*/ 13 h 36"/>
                <a:gd name="T56" fmla="*/ 21 w 90"/>
                <a:gd name="T57" fmla="*/ 13 h 36"/>
                <a:gd name="T58" fmla="*/ 13 w 90"/>
                <a:gd name="T59" fmla="*/ 11 h 36"/>
                <a:gd name="T60" fmla="*/ 5 w 90"/>
                <a:gd name="T61" fmla="*/ 11 h 36"/>
                <a:gd name="T62" fmla="*/ 1 w 90"/>
                <a:gd name="T63" fmla="*/ 14 h 36"/>
                <a:gd name="T64" fmla="*/ 2 w 90"/>
                <a:gd name="T65" fmla="*/ 18 h 36"/>
                <a:gd name="T66" fmla="*/ 3 w 90"/>
                <a:gd name="T67" fmla="*/ 24 h 36"/>
                <a:gd name="T68" fmla="*/ 8 w 90"/>
                <a:gd name="T69" fmla="*/ 20 h 36"/>
                <a:gd name="T70" fmla="*/ 13 w 90"/>
                <a:gd name="T71" fmla="*/ 23 h 36"/>
                <a:gd name="T72" fmla="*/ 11 w 90"/>
                <a:gd name="T73" fmla="*/ 25 h 36"/>
                <a:gd name="T74" fmla="*/ 10 w 90"/>
                <a:gd name="T75" fmla="*/ 27 h 36"/>
                <a:gd name="T76" fmla="*/ 8 w 90"/>
                <a:gd name="T77" fmla="*/ 27 h 36"/>
                <a:gd name="T78" fmla="*/ 11 w 90"/>
                <a:gd name="T79" fmla="*/ 30 h 36"/>
                <a:gd name="T80" fmla="*/ 14 w 90"/>
                <a:gd name="T81" fmla="*/ 32 h 36"/>
                <a:gd name="T82" fmla="*/ 17 w 90"/>
                <a:gd name="T83" fmla="*/ 34 h 36"/>
                <a:gd name="T84" fmla="*/ 22 w 90"/>
                <a:gd name="T85" fmla="*/ 36 h 36"/>
                <a:gd name="T86" fmla="*/ 24 w 90"/>
                <a:gd name="T87" fmla="*/ 33 h 36"/>
                <a:gd name="T88" fmla="*/ 23 w 90"/>
                <a:gd name="T89" fmla="*/ 26 h 36"/>
                <a:gd name="T90" fmla="*/ 26 w 90"/>
                <a:gd name="T91" fmla="*/ 24 h 36"/>
                <a:gd name="T92" fmla="*/ 28 w 90"/>
                <a:gd name="T93" fmla="*/ 22 h 36"/>
                <a:gd name="T94" fmla="*/ 32 w 90"/>
                <a:gd name="T95" fmla="*/ 21 h 36"/>
                <a:gd name="T96" fmla="*/ 32 w 90"/>
                <a:gd name="T97" fmla="*/ 25 h 36"/>
                <a:gd name="T98" fmla="*/ 33 w 90"/>
                <a:gd name="T99" fmla="*/ 27 h 36"/>
                <a:gd name="T100" fmla="*/ 35 w 90"/>
                <a:gd name="T101" fmla="*/ 30 h 36"/>
                <a:gd name="T102" fmla="*/ 43 w 90"/>
                <a:gd name="T10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36">
                  <a:moveTo>
                    <a:pt x="44" y="31"/>
                  </a:moveTo>
                  <a:cubicBezTo>
                    <a:pt x="45" y="31"/>
                    <a:pt x="45" y="31"/>
                    <a:pt x="45" y="31"/>
                  </a:cubicBezTo>
                  <a:cubicBezTo>
                    <a:pt x="46" y="31"/>
                    <a:pt x="46" y="30"/>
                    <a:pt x="46" y="30"/>
                  </a:cubicBezTo>
                  <a:cubicBezTo>
                    <a:pt x="47" y="30"/>
                    <a:pt x="47" y="31"/>
                    <a:pt x="47" y="32"/>
                  </a:cubicBezTo>
                  <a:cubicBezTo>
                    <a:pt x="48" y="32"/>
                    <a:pt x="48" y="32"/>
                    <a:pt x="49" y="33"/>
                  </a:cubicBezTo>
                  <a:cubicBezTo>
                    <a:pt x="49" y="33"/>
                    <a:pt x="50" y="33"/>
                    <a:pt x="50" y="34"/>
                  </a:cubicBezTo>
                  <a:cubicBezTo>
                    <a:pt x="50" y="35"/>
                    <a:pt x="49" y="35"/>
                    <a:pt x="50" y="36"/>
                  </a:cubicBezTo>
                  <a:cubicBezTo>
                    <a:pt x="50" y="36"/>
                    <a:pt x="51" y="36"/>
                    <a:pt x="51" y="36"/>
                  </a:cubicBezTo>
                  <a:cubicBezTo>
                    <a:pt x="52" y="36"/>
                    <a:pt x="52" y="36"/>
                    <a:pt x="52" y="36"/>
                  </a:cubicBezTo>
                  <a:cubicBezTo>
                    <a:pt x="53" y="36"/>
                    <a:pt x="53" y="36"/>
                    <a:pt x="53" y="36"/>
                  </a:cubicBezTo>
                  <a:cubicBezTo>
                    <a:pt x="54" y="36"/>
                    <a:pt x="54" y="35"/>
                    <a:pt x="54" y="35"/>
                  </a:cubicBezTo>
                  <a:cubicBezTo>
                    <a:pt x="55" y="35"/>
                    <a:pt x="55" y="35"/>
                    <a:pt x="56" y="35"/>
                  </a:cubicBezTo>
                  <a:cubicBezTo>
                    <a:pt x="56" y="35"/>
                    <a:pt x="57" y="35"/>
                    <a:pt x="58" y="35"/>
                  </a:cubicBezTo>
                  <a:cubicBezTo>
                    <a:pt x="58" y="35"/>
                    <a:pt x="58" y="35"/>
                    <a:pt x="58" y="35"/>
                  </a:cubicBezTo>
                  <a:cubicBezTo>
                    <a:pt x="58" y="34"/>
                    <a:pt x="58" y="34"/>
                    <a:pt x="59" y="34"/>
                  </a:cubicBezTo>
                  <a:cubicBezTo>
                    <a:pt x="59" y="34"/>
                    <a:pt x="59" y="33"/>
                    <a:pt x="60" y="33"/>
                  </a:cubicBezTo>
                  <a:cubicBezTo>
                    <a:pt x="60" y="32"/>
                    <a:pt x="60" y="32"/>
                    <a:pt x="61" y="32"/>
                  </a:cubicBezTo>
                  <a:cubicBezTo>
                    <a:pt x="61" y="32"/>
                    <a:pt x="62" y="32"/>
                    <a:pt x="62" y="32"/>
                  </a:cubicBezTo>
                  <a:cubicBezTo>
                    <a:pt x="62" y="32"/>
                    <a:pt x="63" y="32"/>
                    <a:pt x="63" y="32"/>
                  </a:cubicBezTo>
                  <a:cubicBezTo>
                    <a:pt x="64" y="32"/>
                    <a:pt x="64" y="31"/>
                    <a:pt x="64" y="31"/>
                  </a:cubicBezTo>
                  <a:cubicBezTo>
                    <a:pt x="65" y="31"/>
                    <a:pt x="65" y="31"/>
                    <a:pt x="65" y="31"/>
                  </a:cubicBezTo>
                  <a:cubicBezTo>
                    <a:pt x="66" y="30"/>
                    <a:pt x="66" y="31"/>
                    <a:pt x="67" y="31"/>
                  </a:cubicBezTo>
                  <a:cubicBezTo>
                    <a:pt x="68" y="31"/>
                    <a:pt x="68" y="32"/>
                    <a:pt x="69" y="32"/>
                  </a:cubicBezTo>
                  <a:cubicBezTo>
                    <a:pt x="70" y="32"/>
                    <a:pt x="70" y="32"/>
                    <a:pt x="70" y="32"/>
                  </a:cubicBezTo>
                  <a:cubicBezTo>
                    <a:pt x="71" y="32"/>
                    <a:pt x="71" y="32"/>
                    <a:pt x="71" y="32"/>
                  </a:cubicBezTo>
                  <a:cubicBezTo>
                    <a:pt x="72" y="32"/>
                    <a:pt x="72" y="32"/>
                    <a:pt x="73" y="32"/>
                  </a:cubicBezTo>
                  <a:cubicBezTo>
                    <a:pt x="73" y="32"/>
                    <a:pt x="73" y="33"/>
                    <a:pt x="74" y="33"/>
                  </a:cubicBezTo>
                  <a:cubicBezTo>
                    <a:pt x="75" y="33"/>
                    <a:pt x="75" y="33"/>
                    <a:pt x="76" y="33"/>
                  </a:cubicBezTo>
                  <a:cubicBezTo>
                    <a:pt x="76" y="33"/>
                    <a:pt x="77" y="33"/>
                    <a:pt x="77" y="33"/>
                  </a:cubicBezTo>
                  <a:cubicBezTo>
                    <a:pt x="78" y="33"/>
                    <a:pt x="78" y="33"/>
                    <a:pt x="78" y="33"/>
                  </a:cubicBezTo>
                  <a:cubicBezTo>
                    <a:pt x="79" y="33"/>
                    <a:pt x="79" y="33"/>
                    <a:pt x="79" y="33"/>
                  </a:cubicBezTo>
                  <a:cubicBezTo>
                    <a:pt x="79" y="32"/>
                    <a:pt x="79" y="32"/>
                    <a:pt x="79" y="31"/>
                  </a:cubicBezTo>
                  <a:cubicBezTo>
                    <a:pt x="79" y="31"/>
                    <a:pt x="78" y="30"/>
                    <a:pt x="78" y="30"/>
                  </a:cubicBezTo>
                  <a:cubicBezTo>
                    <a:pt x="78" y="29"/>
                    <a:pt x="78" y="29"/>
                    <a:pt x="77" y="29"/>
                  </a:cubicBezTo>
                  <a:cubicBezTo>
                    <a:pt x="77" y="28"/>
                    <a:pt x="77" y="28"/>
                    <a:pt x="77" y="28"/>
                  </a:cubicBezTo>
                  <a:cubicBezTo>
                    <a:pt x="77" y="27"/>
                    <a:pt x="76" y="28"/>
                    <a:pt x="76" y="27"/>
                  </a:cubicBezTo>
                  <a:cubicBezTo>
                    <a:pt x="76" y="27"/>
                    <a:pt x="76" y="27"/>
                    <a:pt x="76" y="27"/>
                  </a:cubicBezTo>
                  <a:cubicBezTo>
                    <a:pt x="76" y="27"/>
                    <a:pt x="76" y="27"/>
                    <a:pt x="76" y="26"/>
                  </a:cubicBezTo>
                  <a:cubicBezTo>
                    <a:pt x="76" y="26"/>
                    <a:pt x="76" y="26"/>
                    <a:pt x="77" y="26"/>
                  </a:cubicBezTo>
                  <a:cubicBezTo>
                    <a:pt x="77" y="26"/>
                    <a:pt x="78" y="26"/>
                    <a:pt x="79" y="26"/>
                  </a:cubicBezTo>
                  <a:cubicBezTo>
                    <a:pt x="79" y="26"/>
                    <a:pt x="79" y="26"/>
                    <a:pt x="80" y="26"/>
                  </a:cubicBezTo>
                  <a:cubicBezTo>
                    <a:pt x="80" y="26"/>
                    <a:pt x="81" y="27"/>
                    <a:pt x="81" y="27"/>
                  </a:cubicBezTo>
                  <a:cubicBezTo>
                    <a:pt x="81" y="26"/>
                    <a:pt x="81" y="26"/>
                    <a:pt x="81" y="25"/>
                  </a:cubicBezTo>
                  <a:cubicBezTo>
                    <a:pt x="81" y="25"/>
                    <a:pt x="80" y="25"/>
                    <a:pt x="80" y="24"/>
                  </a:cubicBezTo>
                  <a:cubicBezTo>
                    <a:pt x="80" y="23"/>
                    <a:pt x="80" y="23"/>
                    <a:pt x="80" y="22"/>
                  </a:cubicBezTo>
                  <a:cubicBezTo>
                    <a:pt x="80" y="21"/>
                    <a:pt x="80" y="20"/>
                    <a:pt x="81" y="20"/>
                  </a:cubicBezTo>
                  <a:cubicBezTo>
                    <a:pt x="81" y="21"/>
                    <a:pt x="81" y="21"/>
                    <a:pt x="82" y="21"/>
                  </a:cubicBezTo>
                  <a:cubicBezTo>
                    <a:pt x="82" y="21"/>
                    <a:pt x="82" y="21"/>
                    <a:pt x="82" y="21"/>
                  </a:cubicBezTo>
                  <a:cubicBezTo>
                    <a:pt x="83" y="21"/>
                    <a:pt x="83" y="21"/>
                    <a:pt x="83" y="21"/>
                  </a:cubicBezTo>
                  <a:cubicBezTo>
                    <a:pt x="84" y="21"/>
                    <a:pt x="84" y="21"/>
                    <a:pt x="84" y="21"/>
                  </a:cubicBezTo>
                  <a:cubicBezTo>
                    <a:pt x="85" y="21"/>
                    <a:pt x="85" y="21"/>
                    <a:pt x="85" y="20"/>
                  </a:cubicBezTo>
                  <a:cubicBezTo>
                    <a:pt x="85" y="20"/>
                    <a:pt x="85" y="20"/>
                    <a:pt x="85" y="20"/>
                  </a:cubicBezTo>
                  <a:cubicBezTo>
                    <a:pt x="85" y="19"/>
                    <a:pt x="85" y="19"/>
                    <a:pt x="85" y="19"/>
                  </a:cubicBezTo>
                  <a:cubicBezTo>
                    <a:pt x="85" y="18"/>
                    <a:pt x="85" y="18"/>
                    <a:pt x="85" y="18"/>
                  </a:cubicBezTo>
                  <a:cubicBezTo>
                    <a:pt x="85" y="18"/>
                    <a:pt x="85" y="18"/>
                    <a:pt x="85" y="18"/>
                  </a:cubicBezTo>
                  <a:cubicBezTo>
                    <a:pt x="85" y="17"/>
                    <a:pt x="85" y="16"/>
                    <a:pt x="86" y="16"/>
                  </a:cubicBezTo>
                  <a:cubicBezTo>
                    <a:pt x="87" y="15"/>
                    <a:pt x="87" y="15"/>
                    <a:pt x="88" y="15"/>
                  </a:cubicBezTo>
                  <a:cubicBezTo>
                    <a:pt x="89" y="15"/>
                    <a:pt x="89" y="15"/>
                    <a:pt x="90" y="15"/>
                  </a:cubicBezTo>
                  <a:cubicBezTo>
                    <a:pt x="90" y="15"/>
                    <a:pt x="90" y="15"/>
                    <a:pt x="90" y="15"/>
                  </a:cubicBezTo>
                  <a:cubicBezTo>
                    <a:pt x="89" y="14"/>
                    <a:pt x="89" y="14"/>
                    <a:pt x="89" y="14"/>
                  </a:cubicBezTo>
                  <a:cubicBezTo>
                    <a:pt x="89" y="14"/>
                    <a:pt x="88" y="14"/>
                    <a:pt x="87" y="13"/>
                  </a:cubicBezTo>
                  <a:cubicBezTo>
                    <a:pt x="87" y="13"/>
                    <a:pt x="87" y="13"/>
                    <a:pt x="87" y="13"/>
                  </a:cubicBezTo>
                  <a:cubicBezTo>
                    <a:pt x="87" y="12"/>
                    <a:pt x="87" y="12"/>
                    <a:pt x="86" y="12"/>
                  </a:cubicBezTo>
                  <a:cubicBezTo>
                    <a:pt x="86" y="12"/>
                    <a:pt x="86" y="12"/>
                    <a:pt x="85" y="12"/>
                  </a:cubicBezTo>
                  <a:cubicBezTo>
                    <a:pt x="85" y="12"/>
                    <a:pt x="85" y="12"/>
                    <a:pt x="84" y="12"/>
                  </a:cubicBezTo>
                  <a:cubicBezTo>
                    <a:pt x="84" y="13"/>
                    <a:pt x="84" y="13"/>
                    <a:pt x="83" y="13"/>
                  </a:cubicBezTo>
                  <a:cubicBezTo>
                    <a:pt x="83" y="13"/>
                    <a:pt x="82" y="13"/>
                    <a:pt x="82" y="13"/>
                  </a:cubicBezTo>
                  <a:cubicBezTo>
                    <a:pt x="81" y="12"/>
                    <a:pt x="81" y="12"/>
                    <a:pt x="81" y="12"/>
                  </a:cubicBezTo>
                  <a:cubicBezTo>
                    <a:pt x="81" y="12"/>
                    <a:pt x="80" y="12"/>
                    <a:pt x="80" y="12"/>
                  </a:cubicBezTo>
                  <a:cubicBezTo>
                    <a:pt x="80" y="12"/>
                    <a:pt x="80" y="11"/>
                    <a:pt x="80" y="11"/>
                  </a:cubicBezTo>
                  <a:cubicBezTo>
                    <a:pt x="79" y="11"/>
                    <a:pt x="79" y="11"/>
                    <a:pt x="79" y="11"/>
                  </a:cubicBezTo>
                  <a:cubicBezTo>
                    <a:pt x="78" y="10"/>
                    <a:pt x="78" y="11"/>
                    <a:pt x="77" y="11"/>
                  </a:cubicBezTo>
                  <a:cubicBezTo>
                    <a:pt x="77" y="11"/>
                    <a:pt x="77" y="11"/>
                    <a:pt x="76" y="11"/>
                  </a:cubicBezTo>
                  <a:cubicBezTo>
                    <a:pt x="76" y="11"/>
                    <a:pt x="75" y="11"/>
                    <a:pt x="75" y="11"/>
                  </a:cubicBezTo>
                  <a:cubicBezTo>
                    <a:pt x="75" y="11"/>
                    <a:pt x="74" y="11"/>
                    <a:pt x="74" y="11"/>
                  </a:cubicBezTo>
                  <a:cubicBezTo>
                    <a:pt x="74" y="12"/>
                    <a:pt x="73" y="12"/>
                    <a:pt x="73" y="12"/>
                  </a:cubicBezTo>
                  <a:cubicBezTo>
                    <a:pt x="73" y="12"/>
                    <a:pt x="72" y="12"/>
                    <a:pt x="72" y="12"/>
                  </a:cubicBezTo>
                  <a:cubicBezTo>
                    <a:pt x="72" y="11"/>
                    <a:pt x="72" y="11"/>
                    <a:pt x="72" y="11"/>
                  </a:cubicBezTo>
                  <a:cubicBezTo>
                    <a:pt x="71" y="11"/>
                    <a:pt x="71" y="11"/>
                    <a:pt x="71" y="12"/>
                  </a:cubicBezTo>
                  <a:cubicBezTo>
                    <a:pt x="70" y="12"/>
                    <a:pt x="70" y="12"/>
                    <a:pt x="70" y="13"/>
                  </a:cubicBezTo>
                  <a:cubicBezTo>
                    <a:pt x="70" y="13"/>
                    <a:pt x="70" y="13"/>
                    <a:pt x="69" y="13"/>
                  </a:cubicBezTo>
                  <a:cubicBezTo>
                    <a:pt x="69" y="13"/>
                    <a:pt x="68" y="13"/>
                    <a:pt x="68" y="13"/>
                  </a:cubicBezTo>
                  <a:cubicBezTo>
                    <a:pt x="68" y="12"/>
                    <a:pt x="67" y="12"/>
                    <a:pt x="67" y="12"/>
                  </a:cubicBezTo>
                  <a:cubicBezTo>
                    <a:pt x="66" y="12"/>
                    <a:pt x="66" y="12"/>
                    <a:pt x="66" y="11"/>
                  </a:cubicBezTo>
                  <a:cubicBezTo>
                    <a:pt x="66" y="11"/>
                    <a:pt x="65" y="11"/>
                    <a:pt x="65" y="11"/>
                  </a:cubicBezTo>
                  <a:cubicBezTo>
                    <a:pt x="65" y="11"/>
                    <a:pt x="65" y="10"/>
                    <a:pt x="64" y="10"/>
                  </a:cubicBezTo>
                  <a:cubicBezTo>
                    <a:pt x="64" y="10"/>
                    <a:pt x="64" y="9"/>
                    <a:pt x="63" y="9"/>
                  </a:cubicBezTo>
                  <a:cubicBezTo>
                    <a:pt x="63" y="9"/>
                    <a:pt x="63" y="9"/>
                    <a:pt x="63" y="9"/>
                  </a:cubicBezTo>
                  <a:cubicBezTo>
                    <a:pt x="63" y="9"/>
                    <a:pt x="63" y="8"/>
                    <a:pt x="63" y="8"/>
                  </a:cubicBezTo>
                  <a:cubicBezTo>
                    <a:pt x="62" y="7"/>
                    <a:pt x="62" y="7"/>
                    <a:pt x="61" y="7"/>
                  </a:cubicBezTo>
                  <a:cubicBezTo>
                    <a:pt x="60" y="6"/>
                    <a:pt x="60" y="6"/>
                    <a:pt x="59" y="6"/>
                  </a:cubicBezTo>
                  <a:cubicBezTo>
                    <a:pt x="59" y="5"/>
                    <a:pt x="58" y="5"/>
                    <a:pt x="58" y="5"/>
                  </a:cubicBezTo>
                  <a:cubicBezTo>
                    <a:pt x="57" y="5"/>
                    <a:pt x="57" y="5"/>
                    <a:pt x="56" y="5"/>
                  </a:cubicBezTo>
                  <a:cubicBezTo>
                    <a:pt x="56" y="4"/>
                    <a:pt x="56" y="4"/>
                    <a:pt x="56" y="3"/>
                  </a:cubicBezTo>
                  <a:cubicBezTo>
                    <a:pt x="55" y="3"/>
                    <a:pt x="55" y="3"/>
                    <a:pt x="54" y="3"/>
                  </a:cubicBezTo>
                  <a:cubicBezTo>
                    <a:pt x="54" y="3"/>
                    <a:pt x="53" y="3"/>
                    <a:pt x="53" y="3"/>
                  </a:cubicBezTo>
                  <a:cubicBezTo>
                    <a:pt x="53" y="3"/>
                    <a:pt x="52" y="4"/>
                    <a:pt x="52" y="4"/>
                  </a:cubicBezTo>
                  <a:cubicBezTo>
                    <a:pt x="51" y="4"/>
                    <a:pt x="51" y="5"/>
                    <a:pt x="51" y="5"/>
                  </a:cubicBezTo>
                  <a:cubicBezTo>
                    <a:pt x="50" y="5"/>
                    <a:pt x="50" y="5"/>
                    <a:pt x="50" y="5"/>
                  </a:cubicBezTo>
                  <a:cubicBezTo>
                    <a:pt x="50" y="4"/>
                    <a:pt x="49" y="4"/>
                    <a:pt x="49" y="4"/>
                  </a:cubicBezTo>
                  <a:cubicBezTo>
                    <a:pt x="49" y="3"/>
                    <a:pt x="49" y="3"/>
                    <a:pt x="48" y="3"/>
                  </a:cubicBezTo>
                  <a:cubicBezTo>
                    <a:pt x="48" y="3"/>
                    <a:pt x="48" y="3"/>
                    <a:pt x="47" y="3"/>
                  </a:cubicBezTo>
                  <a:cubicBezTo>
                    <a:pt x="47" y="3"/>
                    <a:pt x="46" y="3"/>
                    <a:pt x="46" y="3"/>
                  </a:cubicBezTo>
                  <a:cubicBezTo>
                    <a:pt x="46" y="3"/>
                    <a:pt x="46" y="3"/>
                    <a:pt x="45" y="3"/>
                  </a:cubicBezTo>
                  <a:cubicBezTo>
                    <a:pt x="45" y="2"/>
                    <a:pt x="45" y="2"/>
                    <a:pt x="44" y="1"/>
                  </a:cubicBezTo>
                  <a:cubicBezTo>
                    <a:pt x="44" y="1"/>
                    <a:pt x="44" y="1"/>
                    <a:pt x="44" y="1"/>
                  </a:cubicBezTo>
                  <a:cubicBezTo>
                    <a:pt x="44" y="1"/>
                    <a:pt x="43" y="0"/>
                    <a:pt x="43" y="0"/>
                  </a:cubicBezTo>
                  <a:cubicBezTo>
                    <a:pt x="43" y="0"/>
                    <a:pt x="42" y="0"/>
                    <a:pt x="42" y="0"/>
                  </a:cubicBezTo>
                  <a:cubicBezTo>
                    <a:pt x="41" y="0"/>
                    <a:pt x="41" y="0"/>
                    <a:pt x="41" y="0"/>
                  </a:cubicBezTo>
                  <a:cubicBezTo>
                    <a:pt x="41" y="0"/>
                    <a:pt x="40" y="0"/>
                    <a:pt x="40" y="1"/>
                  </a:cubicBezTo>
                  <a:cubicBezTo>
                    <a:pt x="40" y="1"/>
                    <a:pt x="40" y="0"/>
                    <a:pt x="39" y="1"/>
                  </a:cubicBezTo>
                  <a:cubicBezTo>
                    <a:pt x="39" y="1"/>
                    <a:pt x="39" y="1"/>
                    <a:pt x="39" y="1"/>
                  </a:cubicBezTo>
                  <a:cubicBezTo>
                    <a:pt x="38" y="2"/>
                    <a:pt x="38" y="2"/>
                    <a:pt x="37" y="2"/>
                  </a:cubicBezTo>
                  <a:cubicBezTo>
                    <a:pt x="37" y="2"/>
                    <a:pt x="37" y="2"/>
                    <a:pt x="36" y="2"/>
                  </a:cubicBezTo>
                  <a:cubicBezTo>
                    <a:pt x="36" y="2"/>
                    <a:pt x="36" y="2"/>
                    <a:pt x="36" y="2"/>
                  </a:cubicBezTo>
                  <a:cubicBezTo>
                    <a:pt x="35" y="2"/>
                    <a:pt x="35" y="2"/>
                    <a:pt x="35" y="2"/>
                  </a:cubicBezTo>
                  <a:cubicBezTo>
                    <a:pt x="34" y="3"/>
                    <a:pt x="34" y="3"/>
                    <a:pt x="34" y="3"/>
                  </a:cubicBezTo>
                  <a:cubicBezTo>
                    <a:pt x="33" y="3"/>
                    <a:pt x="33" y="3"/>
                    <a:pt x="32" y="3"/>
                  </a:cubicBezTo>
                  <a:cubicBezTo>
                    <a:pt x="32" y="3"/>
                    <a:pt x="31" y="3"/>
                    <a:pt x="31" y="3"/>
                  </a:cubicBezTo>
                  <a:cubicBezTo>
                    <a:pt x="31" y="3"/>
                    <a:pt x="31" y="3"/>
                    <a:pt x="31" y="4"/>
                  </a:cubicBezTo>
                  <a:cubicBezTo>
                    <a:pt x="30" y="4"/>
                    <a:pt x="30" y="4"/>
                    <a:pt x="29" y="4"/>
                  </a:cubicBezTo>
                  <a:cubicBezTo>
                    <a:pt x="29" y="4"/>
                    <a:pt x="28" y="3"/>
                    <a:pt x="28" y="4"/>
                  </a:cubicBezTo>
                  <a:cubicBezTo>
                    <a:pt x="28" y="4"/>
                    <a:pt x="27" y="4"/>
                    <a:pt x="27" y="5"/>
                  </a:cubicBezTo>
                  <a:cubicBezTo>
                    <a:pt x="27" y="5"/>
                    <a:pt x="27" y="5"/>
                    <a:pt x="28" y="5"/>
                  </a:cubicBezTo>
                  <a:cubicBezTo>
                    <a:pt x="28" y="5"/>
                    <a:pt x="28" y="5"/>
                    <a:pt x="29" y="5"/>
                  </a:cubicBezTo>
                  <a:cubicBezTo>
                    <a:pt x="29" y="6"/>
                    <a:pt x="29" y="6"/>
                    <a:pt x="29" y="6"/>
                  </a:cubicBezTo>
                  <a:cubicBezTo>
                    <a:pt x="29" y="7"/>
                    <a:pt x="29" y="7"/>
                    <a:pt x="29" y="7"/>
                  </a:cubicBezTo>
                  <a:cubicBezTo>
                    <a:pt x="29" y="7"/>
                    <a:pt x="28" y="7"/>
                    <a:pt x="28" y="7"/>
                  </a:cubicBezTo>
                  <a:cubicBezTo>
                    <a:pt x="28" y="7"/>
                    <a:pt x="27" y="7"/>
                    <a:pt x="27" y="7"/>
                  </a:cubicBezTo>
                  <a:cubicBezTo>
                    <a:pt x="27" y="8"/>
                    <a:pt x="27" y="8"/>
                    <a:pt x="27" y="8"/>
                  </a:cubicBezTo>
                  <a:cubicBezTo>
                    <a:pt x="27" y="8"/>
                    <a:pt x="27" y="8"/>
                    <a:pt x="27" y="9"/>
                  </a:cubicBezTo>
                  <a:cubicBezTo>
                    <a:pt x="28" y="9"/>
                    <a:pt x="28" y="9"/>
                    <a:pt x="28" y="9"/>
                  </a:cubicBezTo>
                  <a:cubicBezTo>
                    <a:pt x="27" y="9"/>
                    <a:pt x="27" y="9"/>
                    <a:pt x="27" y="10"/>
                  </a:cubicBezTo>
                  <a:cubicBezTo>
                    <a:pt x="27" y="10"/>
                    <a:pt x="26" y="9"/>
                    <a:pt x="26" y="10"/>
                  </a:cubicBezTo>
                  <a:cubicBezTo>
                    <a:pt x="26" y="10"/>
                    <a:pt x="26" y="11"/>
                    <a:pt x="26" y="11"/>
                  </a:cubicBezTo>
                  <a:cubicBezTo>
                    <a:pt x="27" y="11"/>
                    <a:pt x="27" y="11"/>
                    <a:pt x="27" y="11"/>
                  </a:cubicBezTo>
                  <a:cubicBezTo>
                    <a:pt x="28" y="11"/>
                    <a:pt x="28" y="11"/>
                    <a:pt x="28" y="11"/>
                  </a:cubicBezTo>
                  <a:cubicBezTo>
                    <a:pt x="29" y="11"/>
                    <a:pt x="29" y="11"/>
                    <a:pt x="29" y="12"/>
                  </a:cubicBezTo>
                  <a:cubicBezTo>
                    <a:pt x="29" y="12"/>
                    <a:pt x="29" y="12"/>
                    <a:pt x="29" y="12"/>
                  </a:cubicBezTo>
                  <a:cubicBezTo>
                    <a:pt x="29" y="13"/>
                    <a:pt x="28" y="13"/>
                    <a:pt x="27" y="13"/>
                  </a:cubicBezTo>
                  <a:cubicBezTo>
                    <a:pt x="27" y="13"/>
                    <a:pt x="27" y="13"/>
                    <a:pt x="26" y="13"/>
                  </a:cubicBezTo>
                  <a:cubicBezTo>
                    <a:pt x="26" y="13"/>
                    <a:pt x="26" y="13"/>
                    <a:pt x="25" y="12"/>
                  </a:cubicBezTo>
                  <a:cubicBezTo>
                    <a:pt x="25" y="12"/>
                    <a:pt x="24" y="12"/>
                    <a:pt x="24" y="12"/>
                  </a:cubicBezTo>
                  <a:cubicBezTo>
                    <a:pt x="23" y="12"/>
                    <a:pt x="23" y="12"/>
                    <a:pt x="23" y="12"/>
                  </a:cubicBezTo>
                  <a:cubicBezTo>
                    <a:pt x="22" y="12"/>
                    <a:pt x="21" y="12"/>
                    <a:pt x="21" y="13"/>
                  </a:cubicBezTo>
                  <a:cubicBezTo>
                    <a:pt x="20" y="13"/>
                    <a:pt x="19" y="12"/>
                    <a:pt x="18" y="13"/>
                  </a:cubicBezTo>
                  <a:cubicBezTo>
                    <a:pt x="17" y="13"/>
                    <a:pt x="17" y="13"/>
                    <a:pt x="16" y="13"/>
                  </a:cubicBezTo>
                  <a:cubicBezTo>
                    <a:pt x="16" y="13"/>
                    <a:pt x="16" y="12"/>
                    <a:pt x="15" y="12"/>
                  </a:cubicBezTo>
                  <a:cubicBezTo>
                    <a:pt x="15" y="12"/>
                    <a:pt x="14" y="12"/>
                    <a:pt x="14" y="12"/>
                  </a:cubicBezTo>
                  <a:cubicBezTo>
                    <a:pt x="13" y="12"/>
                    <a:pt x="13" y="11"/>
                    <a:pt x="13" y="11"/>
                  </a:cubicBezTo>
                  <a:cubicBezTo>
                    <a:pt x="12" y="10"/>
                    <a:pt x="12" y="10"/>
                    <a:pt x="11" y="10"/>
                  </a:cubicBezTo>
                  <a:cubicBezTo>
                    <a:pt x="11" y="10"/>
                    <a:pt x="11" y="10"/>
                    <a:pt x="10" y="10"/>
                  </a:cubicBezTo>
                  <a:cubicBezTo>
                    <a:pt x="9" y="10"/>
                    <a:pt x="9" y="10"/>
                    <a:pt x="8" y="10"/>
                  </a:cubicBezTo>
                  <a:cubicBezTo>
                    <a:pt x="7" y="11"/>
                    <a:pt x="7" y="10"/>
                    <a:pt x="6" y="10"/>
                  </a:cubicBezTo>
                  <a:cubicBezTo>
                    <a:pt x="5" y="11"/>
                    <a:pt x="5" y="11"/>
                    <a:pt x="5" y="11"/>
                  </a:cubicBezTo>
                  <a:cubicBezTo>
                    <a:pt x="4" y="12"/>
                    <a:pt x="5" y="12"/>
                    <a:pt x="4" y="13"/>
                  </a:cubicBezTo>
                  <a:cubicBezTo>
                    <a:pt x="4" y="13"/>
                    <a:pt x="4" y="14"/>
                    <a:pt x="3" y="14"/>
                  </a:cubicBezTo>
                  <a:cubicBezTo>
                    <a:pt x="3" y="14"/>
                    <a:pt x="2" y="15"/>
                    <a:pt x="2" y="15"/>
                  </a:cubicBezTo>
                  <a:cubicBezTo>
                    <a:pt x="2" y="15"/>
                    <a:pt x="2" y="14"/>
                    <a:pt x="1" y="14"/>
                  </a:cubicBezTo>
                  <a:cubicBezTo>
                    <a:pt x="1" y="14"/>
                    <a:pt x="1" y="14"/>
                    <a:pt x="1" y="14"/>
                  </a:cubicBezTo>
                  <a:cubicBezTo>
                    <a:pt x="0" y="14"/>
                    <a:pt x="0" y="14"/>
                    <a:pt x="0" y="14"/>
                  </a:cubicBezTo>
                  <a:cubicBezTo>
                    <a:pt x="0" y="15"/>
                    <a:pt x="0" y="15"/>
                    <a:pt x="0" y="16"/>
                  </a:cubicBezTo>
                  <a:cubicBezTo>
                    <a:pt x="0" y="17"/>
                    <a:pt x="0" y="17"/>
                    <a:pt x="1" y="18"/>
                  </a:cubicBezTo>
                  <a:cubicBezTo>
                    <a:pt x="1" y="18"/>
                    <a:pt x="1" y="18"/>
                    <a:pt x="2" y="18"/>
                  </a:cubicBezTo>
                  <a:cubicBezTo>
                    <a:pt x="2" y="18"/>
                    <a:pt x="2" y="18"/>
                    <a:pt x="2" y="18"/>
                  </a:cubicBezTo>
                  <a:cubicBezTo>
                    <a:pt x="2" y="19"/>
                    <a:pt x="2" y="19"/>
                    <a:pt x="2" y="20"/>
                  </a:cubicBezTo>
                  <a:cubicBezTo>
                    <a:pt x="3" y="20"/>
                    <a:pt x="2" y="20"/>
                    <a:pt x="2" y="21"/>
                  </a:cubicBezTo>
                  <a:cubicBezTo>
                    <a:pt x="2" y="22"/>
                    <a:pt x="3" y="22"/>
                    <a:pt x="3" y="23"/>
                  </a:cubicBezTo>
                  <a:cubicBezTo>
                    <a:pt x="3" y="23"/>
                    <a:pt x="3" y="23"/>
                    <a:pt x="3" y="23"/>
                  </a:cubicBezTo>
                  <a:cubicBezTo>
                    <a:pt x="3" y="24"/>
                    <a:pt x="3" y="24"/>
                    <a:pt x="3" y="24"/>
                  </a:cubicBezTo>
                  <a:cubicBezTo>
                    <a:pt x="3" y="24"/>
                    <a:pt x="3" y="23"/>
                    <a:pt x="4" y="23"/>
                  </a:cubicBezTo>
                  <a:cubicBezTo>
                    <a:pt x="4" y="23"/>
                    <a:pt x="4" y="22"/>
                    <a:pt x="5" y="22"/>
                  </a:cubicBezTo>
                  <a:cubicBezTo>
                    <a:pt x="5" y="22"/>
                    <a:pt x="6" y="22"/>
                    <a:pt x="6" y="22"/>
                  </a:cubicBezTo>
                  <a:cubicBezTo>
                    <a:pt x="7" y="22"/>
                    <a:pt x="7" y="22"/>
                    <a:pt x="7" y="22"/>
                  </a:cubicBezTo>
                  <a:cubicBezTo>
                    <a:pt x="8" y="21"/>
                    <a:pt x="7" y="21"/>
                    <a:pt x="8" y="20"/>
                  </a:cubicBezTo>
                  <a:cubicBezTo>
                    <a:pt x="8" y="20"/>
                    <a:pt x="9" y="20"/>
                    <a:pt x="9" y="20"/>
                  </a:cubicBezTo>
                  <a:cubicBezTo>
                    <a:pt x="10" y="21"/>
                    <a:pt x="10" y="21"/>
                    <a:pt x="11" y="21"/>
                  </a:cubicBezTo>
                  <a:cubicBezTo>
                    <a:pt x="11" y="21"/>
                    <a:pt x="12" y="21"/>
                    <a:pt x="12" y="21"/>
                  </a:cubicBezTo>
                  <a:cubicBezTo>
                    <a:pt x="12" y="21"/>
                    <a:pt x="13" y="21"/>
                    <a:pt x="13" y="22"/>
                  </a:cubicBezTo>
                  <a:cubicBezTo>
                    <a:pt x="13" y="22"/>
                    <a:pt x="13" y="23"/>
                    <a:pt x="13" y="23"/>
                  </a:cubicBezTo>
                  <a:cubicBezTo>
                    <a:pt x="13" y="24"/>
                    <a:pt x="13" y="24"/>
                    <a:pt x="13" y="25"/>
                  </a:cubicBezTo>
                  <a:cubicBezTo>
                    <a:pt x="13" y="25"/>
                    <a:pt x="13" y="25"/>
                    <a:pt x="13" y="25"/>
                  </a:cubicBezTo>
                  <a:cubicBezTo>
                    <a:pt x="13" y="25"/>
                    <a:pt x="13" y="25"/>
                    <a:pt x="12" y="25"/>
                  </a:cubicBezTo>
                  <a:cubicBezTo>
                    <a:pt x="12" y="25"/>
                    <a:pt x="12" y="25"/>
                    <a:pt x="12" y="25"/>
                  </a:cubicBezTo>
                  <a:cubicBezTo>
                    <a:pt x="11" y="25"/>
                    <a:pt x="11" y="25"/>
                    <a:pt x="11" y="25"/>
                  </a:cubicBezTo>
                  <a:cubicBezTo>
                    <a:pt x="10" y="25"/>
                    <a:pt x="10" y="25"/>
                    <a:pt x="10" y="25"/>
                  </a:cubicBezTo>
                  <a:cubicBezTo>
                    <a:pt x="9" y="25"/>
                    <a:pt x="9" y="26"/>
                    <a:pt x="9" y="26"/>
                  </a:cubicBezTo>
                  <a:cubicBezTo>
                    <a:pt x="10" y="26"/>
                    <a:pt x="10" y="26"/>
                    <a:pt x="10" y="27"/>
                  </a:cubicBezTo>
                  <a:cubicBezTo>
                    <a:pt x="10" y="27"/>
                    <a:pt x="10" y="27"/>
                    <a:pt x="10" y="27"/>
                  </a:cubicBezTo>
                  <a:cubicBezTo>
                    <a:pt x="10" y="27"/>
                    <a:pt x="10" y="27"/>
                    <a:pt x="10" y="27"/>
                  </a:cubicBezTo>
                  <a:cubicBezTo>
                    <a:pt x="10" y="28"/>
                    <a:pt x="10" y="27"/>
                    <a:pt x="9" y="27"/>
                  </a:cubicBezTo>
                  <a:cubicBezTo>
                    <a:pt x="9" y="27"/>
                    <a:pt x="9" y="27"/>
                    <a:pt x="9" y="27"/>
                  </a:cubicBezTo>
                  <a:cubicBezTo>
                    <a:pt x="9" y="27"/>
                    <a:pt x="9" y="27"/>
                    <a:pt x="8" y="27"/>
                  </a:cubicBezTo>
                  <a:cubicBezTo>
                    <a:pt x="8" y="27"/>
                    <a:pt x="8" y="27"/>
                    <a:pt x="8" y="27"/>
                  </a:cubicBezTo>
                  <a:cubicBezTo>
                    <a:pt x="8" y="27"/>
                    <a:pt x="8" y="27"/>
                    <a:pt x="8" y="27"/>
                  </a:cubicBezTo>
                  <a:cubicBezTo>
                    <a:pt x="8" y="28"/>
                    <a:pt x="8" y="28"/>
                    <a:pt x="8" y="28"/>
                  </a:cubicBezTo>
                  <a:cubicBezTo>
                    <a:pt x="9" y="28"/>
                    <a:pt x="9" y="28"/>
                    <a:pt x="9" y="28"/>
                  </a:cubicBezTo>
                  <a:cubicBezTo>
                    <a:pt x="9" y="29"/>
                    <a:pt x="9" y="29"/>
                    <a:pt x="9" y="29"/>
                  </a:cubicBezTo>
                  <a:cubicBezTo>
                    <a:pt x="10" y="29"/>
                    <a:pt x="10" y="29"/>
                    <a:pt x="10" y="30"/>
                  </a:cubicBezTo>
                  <a:cubicBezTo>
                    <a:pt x="10" y="30"/>
                    <a:pt x="11" y="30"/>
                    <a:pt x="11" y="30"/>
                  </a:cubicBezTo>
                  <a:cubicBezTo>
                    <a:pt x="11" y="30"/>
                    <a:pt x="11" y="31"/>
                    <a:pt x="11" y="31"/>
                  </a:cubicBezTo>
                  <a:cubicBezTo>
                    <a:pt x="11" y="31"/>
                    <a:pt x="12" y="31"/>
                    <a:pt x="12" y="31"/>
                  </a:cubicBezTo>
                  <a:cubicBezTo>
                    <a:pt x="12" y="31"/>
                    <a:pt x="12" y="31"/>
                    <a:pt x="12" y="32"/>
                  </a:cubicBezTo>
                  <a:cubicBezTo>
                    <a:pt x="12" y="32"/>
                    <a:pt x="13" y="32"/>
                    <a:pt x="13" y="32"/>
                  </a:cubicBezTo>
                  <a:cubicBezTo>
                    <a:pt x="13" y="32"/>
                    <a:pt x="14" y="32"/>
                    <a:pt x="14" y="32"/>
                  </a:cubicBezTo>
                  <a:cubicBezTo>
                    <a:pt x="14" y="32"/>
                    <a:pt x="14" y="32"/>
                    <a:pt x="14" y="33"/>
                  </a:cubicBezTo>
                  <a:cubicBezTo>
                    <a:pt x="14" y="33"/>
                    <a:pt x="14" y="33"/>
                    <a:pt x="14" y="34"/>
                  </a:cubicBezTo>
                  <a:cubicBezTo>
                    <a:pt x="15" y="34"/>
                    <a:pt x="15" y="34"/>
                    <a:pt x="15" y="34"/>
                  </a:cubicBezTo>
                  <a:cubicBezTo>
                    <a:pt x="15" y="34"/>
                    <a:pt x="16" y="34"/>
                    <a:pt x="16" y="34"/>
                  </a:cubicBezTo>
                  <a:cubicBezTo>
                    <a:pt x="17" y="34"/>
                    <a:pt x="17" y="34"/>
                    <a:pt x="17" y="34"/>
                  </a:cubicBezTo>
                  <a:cubicBezTo>
                    <a:pt x="18" y="34"/>
                    <a:pt x="18" y="34"/>
                    <a:pt x="18" y="34"/>
                  </a:cubicBezTo>
                  <a:cubicBezTo>
                    <a:pt x="19" y="34"/>
                    <a:pt x="19" y="34"/>
                    <a:pt x="19" y="34"/>
                  </a:cubicBezTo>
                  <a:cubicBezTo>
                    <a:pt x="19" y="34"/>
                    <a:pt x="19" y="35"/>
                    <a:pt x="20" y="35"/>
                  </a:cubicBezTo>
                  <a:cubicBezTo>
                    <a:pt x="20" y="35"/>
                    <a:pt x="21" y="35"/>
                    <a:pt x="21" y="35"/>
                  </a:cubicBezTo>
                  <a:cubicBezTo>
                    <a:pt x="22" y="35"/>
                    <a:pt x="22" y="36"/>
                    <a:pt x="22" y="36"/>
                  </a:cubicBezTo>
                  <a:cubicBezTo>
                    <a:pt x="23" y="36"/>
                    <a:pt x="23" y="36"/>
                    <a:pt x="23" y="36"/>
                  </a:cubicBezTo>
                  <a:cubicBezTo>
                    <a:pt x="23" y="36"/>
                    <a:pt x="24" y="36"/>
                    <a:pt x="24" y="36"/>
                  </a:cubicBezTo>
                  <a:cubicBezTo>
                    <a:pt x="24" y="36"/>
                    <a:pt x="24" y="36"/>
                    <a:pt x="24" y="36"/>
                  </a:cubicBezTo>
                  <a:cubicBezTo>
                    <a:pt x="24" y="35"/>
                    <a:pt x="23" y="35"/>
                    <a:pt x="23" y="34"/>
                  </a:cubicBezTo>
                  <a:cubicBezTo>
                    <a:pt x="23" y="34"/>
                    <a:pt x="24" y="34"/>
                    <a:pt x="24" y="33"/>
                  </a:cubicBezTo>
                  <a:cubicBezTo>
                    <a:pt x="24" y="33"/>
                    <a:pt x="24" y="32"/>
                    <a:pt x="24" y="32"/>
                  </a:cubicBezTo>
                  <a:cubicBezTo>
                    <a:pt x="23" y="31"/>
                    <a:pt x="23" y="31"/>
                    <a:pt x="23" y="30"/>
                  </a:cubicBezTo>
                  <a:cubicBezTo>
                    <a:pt x="23" y="29"/>
                    <a:pt x="22" y="29"/>
                    <a:pt x="22" y="28"/>
                  </a:cubicBezTo>
                  <a:cubicBezTo>
                    <a:pt x="22" y="28"/>
                    <a:pt x="22" y="28"/>
                    <a:pt x="23" y="27"/>
                  </a:cubicBezTo>
                  <a:cubicBezTo>
                    <a:pt x="23" y="27"/>
                    <a:pt x="23" y="26"/>
                    <a:pt x="23" y="26"/>
                  </a:cubicBezTo>
                  <a:cubicBezTo>
                    <a:pt x="23" y="27"/>
                    <a:pt x="23" y="27"/>
                    <a:pt x="24" y="26"/>
                  </a:cubicBezTo>
                  <a:cubicBezTo>
                    <a:pt x="24" y="26"/>
                    <a:pt x="24" y="26"/>
                    <a:pt x="24" y="26"/>
                  </a:cubicBezTo>
                  <a:cubicBezTo>
                    <a:pt x="25" y="26"/>
                    <a:pt x="25" y="26"/>
                    <a:pt x="26" y="26"/>
                  </a:cubicBezTo>
                  <a:cubicBezTo>
                    <a:pt x="26" y="25"/>
                    <a:pt x="26" y="25"/>
                    <a:pt x="26" y="25"/>
                  </a:cubicBezTo>
                  <a:cubicBezTo>
                    <a:pt x="26" y="25"/>
                    <a:pt x="26" y="24"/>
                    <a:pt x="26" y="24"/>
                  </a:cubicBezTo>
                  <a:cubicBezTo>
                    <a:pt x="26" y="24"/>
                    <a:pt x="26" y="24"/>
                    <a:pt x="27" y="24"/>
                  </a:cubicBezTo>
                  <a:cubicBezTo>
                    <a:pt x="27" y="24"/>
                    <a:pt x="27" y="24"/>
                    <a:pt x="27" y="24"/>
                  </a:cubicBezTo>
                  <a:cubicBezTo>
                    <a:pt x="28" y="24"/>
                    <a:pt x="27" y="23"/>
                    <a:pt x="28" y="23"/>
                  </a:cubicBezTo>
                  <a:cubicBezTo>
                    <a:pt x="28" y="23"/>
                    <a:pt x="28" y="23"/>
                    <a:pt x="29" y="23"/>
                  </a:cubicBezTo>
                  <a:cubicBezTo>
                    <a:pt x="29" y="23"/>
                    <a:pt x="28" y="22"/>
                    <a:pt x="28" y="22"/>
                  </a:cubicBezTo>
                  <a:cubicBezTo>
                    <a:pt x="29" y="22"/>
                    <a:pt x="29" y="21"/>
                    <a:pt x="29" y="21"/>
                  </a:cubicBezTo>
                  <a:cubicBezTo>
                    <a:pt x="29" y="21"/>
                    <a:pt x="29" y="21"/>
                    <a:pt x="30" y="21"/>
                  </a:cubicBezTo>
                  <a:cubicBezTo>
                    <a:pt x="30" y="21"/>
                    <a:pt x="30" y="22"/>
                    <a:pt x="30" y="22"/>
                  </a:cubicBezTo>
                  <a:cubicBezTo>
                    <a:pt x="31" y="22"/>
                    <a:pt x="31" y="22"/>
                    <a:pt x="31" y="22"/>
                  </a:cubicBezTo>
                  <a:cubicBezTo>
                    <a:pt x="31" y="22"/>
                    <a:pt x="31" y="21"/>
                    <a:pt x="32" y="21"/>
                  </a:cubicBezTo>
                  <a:cubicBezTo>
                    <a:pt x="32" y="21"/>
                    <a:pt x="32" y="21"/>
                    <a:pt x="32" y="21"/>
                  </a:cubicBezTo>
                  <a:cubicBezTo>
                    <a:pt x="33" y="21"/>
                    <a:pt x="32" y="22"/>
                    <a:pt x="32" y="22"/>
                  </a:cubicBezTo>
                  <a:cubicBezTo>
                    <a:pt x="32" y="23"/>
                    <a:pt x="32" y="23"/>
                    <a:pt x="31" y="23"/>
                  </a:cubicBezTo>
                  <a:cubicBezTo>
                    <a:pt x="31" y="24"/>
                    <a:pt x="31" y="24"/>
                    <a:pt x="32" y="25"/>
                  </a:cubicBezTo>
                  <a:cubicBezTo>
                    <a:pt x="32" y="25"/>
                    <a:pt x="32" y="25"/>
                    <a:pt x="32" y="25"/>
                  </a:cubicBezTo>
                  <a:cubicBezTo>
                    <a:pt x="33" y="25"/>
                    <a:pt x="33" y="25"/>
                    <a:pt x="33" y="25"/>
                  </a:cubicBezTo>
                  <a:cubicBezTo>
                    <a:pt x="33" y="26"/>
                    <a:pt x="33" y="26"/>
                    <a:pt x="33" y="26"/>
                  </a:cubicBezTo>
                  <a:cubicBezTo>
                    <a:pt x="33" y="27"/>
                    <a:pt x="33" y="27"/>
                    <a:pt x="33" y="27"/>
                  </a:cubicBezTo>
                  <a:cubicBezTo>
                    <a:pt x="33" y="27"/>
                    <a:pt x="33" y="27"/>
                    <a:pt x="33" y="27"/>
                  </a:cubicBezTo>
                  <a:cubicBezTo>
                    <a:pt x="33" y="27"/>
                    <a:pt x="33" y="27"/>
                    <a:pt x="33" y="27"/>
                  </a:cubicBezTo>
                  <a:cubicBezTo>
                    <a:pt x="33" y="27"/>
                    <a:pt x="33" y="27"/>
                    <a:pt x="33" y="27"/>
                  </a:cubicBezTo>
                  <a:cubicBezTo>
                    <a:pt x="33" y="28"/>
                    <a:pt x="33" y="28"/>
                    <a:pt x="33" y="28"/>
                  </a:cubicBezTo>
                  <a:cubicBezTo>
                    <a:pt x="34" y="28"/>
                    <a:pt x="34" y="28"/>
                    <a:pt x="35" y="28"/>
                  </a:cubicBezTo>
                  <a:cubicBezTo>
                    <a:pt x="35" y="29"/>
                    <a:pt x="35" y="29"/>
                    <a:pt x="35" y="29"/>
                  </a:cubicBezTo>
                  <a:cubicBezTo>
                    <a:pt x="35" y="30"/>
                    <a:pt x="35" y="30"/>
                    <a:pt x="35" y="30"/>
                  </a:cubicBezTo>
                  <a:cubicBezTo>
                    <a:pt x="35" y="31"/>
                    <a:pt x="36" y="31"/>
                    <a:pt x="37" y="31"/>
                  </a:cubicBezTo>
                  <a:cubicBezTo>
                    <a:pt x="37" y="31"/>
                    <a:pt x="37" y="31"/>
                    <a:pt x="38" y="30"/>
                  </a:cubicBezTo>
                  <a:cubicBezTo>
                    <a:pt x="38" y="30"/>
                    <a:pt x="39" y="30"/>
                    <a:pt x="39" y="30"/>
                  </a:cubicBezTo>
                  <a:cubicBezTo>
                    <a:pt x="40" y="30"/>
                    <a:pt x="40" y="30"/>
                    <a:pt x="41" y="30"/>
                  </a:cubicBezTo>
                  <a:cubicBezTo>
                    <a:pt x="42" y="30"/>
                    <a:pt x="42" y="30"/>
                    <a:pt x="43" y="31"/>
                  </a:cubicBezTo>
                  <a:cubicBezTo>
                    <a:pt x="44" y="31"/>
                    <a:pt x="44" y="31"/>
                    <a:pt x="44" y="31"/>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4" name="Freeform 135"/>
            <p:cNvSpPr>
              <a:spLocks/>
            </p:cNvSpPr>
            <p:nvPr/>
          </p:nvSpPr>
          <p:spPr bwMode="auto">
            <a:xfrm>
              <a:off x="5640389" y="1681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5" name="Freeform 136"/>
            <p:cNvSpPr>
              <a:spLocks/>
            </p:cNvSpPr>
            <p:nvPr/>
          </p:nvSpPr>
          <p:spPr bwMode="auto">
            <a:xfrm>
              <a:off x="4745039" y="1476376"/>
              <a:ext cx="431800" cy="227013"/>
            </a:xfrm>
            <a:custGeom>
              <a:avLst/>
              <a:gdLst>
                <a:gd name="T0" fmla="*/ 13 w 40"/>
                <a:gd name="T1" fmla="*/ 10 h 21"/>
                <a:gd name="T2" fmla="*/ 15 w 40"/>
                <a:gd name="T3" fmla="*/ 10 h 21"/>
                <a:gd name="T4" fmla="*/ 16 w 40"/>
                <a:gd name="T5" fmla="*/ 12 h 21"/>
                <a:gd name="T6" fmla="*/ 16 w 40"/>
                <a:gd name="T7" fmla="*/ 16 h 21"/>
                <a:gd name="T8" fmla="*/ 14 w 40"/>
                <a:gd name="T9" fmla="*/ 18 h 21"/>
                <a:gd name="T10" fmla="*/ 16 w 40"/>
                <a:gd name="T11" fmla="*/ 18 h 21"/>
                <a:gd name="T12" fmla="*/ 17 w 40"/>
                <a:gd name="T13" fmla="*/ 18 h 21"/>
                <a:gd name="T14" fmla="*/ 18 w 40"/>
                <a:gd name="T15" fmla="*/ 18 h 21"/>
                <a:gd name="T16" fmla="*/ 19 w 40"/>
                <a:gd name="T17" fmla="*/ 16 h 21"/>
                <a:gd name="T18" fmla="*/ 21 w 40"/>
                <a:gd name="T19" fmla="*/ 14 h 21"/>
                <a:gd name="T20" fmla="*/ 22 w 40"/>
                <a:gd name="T21" fmla="*/ 16 h 21"/>
                <a:gd name="T22" fmla="*/ 25 w 40"/>
                <a:gd name="T23" fmla="*/ 16 h 21"/>
                <a:gd name="T24" fmla="*/ 25 w 40"/>
                <a:gd name="T25" fmla="*/ 17 h 21"/>
                <a:gd name="T26" fmla="*/ 25 w 40"/>
                <a:gd name="T27" fmla="*/ 18 h 21"/>
                <a:gd name="T28" fmla="*/ 26 w 40"/>
                <a:gd name="T29" fmla="*/ 20 h 21"/>
                <a:gd name="T30" fmla="*/ 29 w 40"/>
                <a:gd name="T31" fmla="*/ 20 h 21"/>
                <a:gd name="T32" fmla="*/ 31 w 40"/>
                <a:gd name="T33" fmla="*/ 19 h 21"/>
                <a:gd name="T34" fmla="*/ 33 w 40"/>
                <a:gd name="T35" fmla="*/ 19 h 21"/>
                <a:gd name="T36" fmla="*/ 32 w 40"/>
                <a:gd name="T37" fmla="*/ 18 h 21"/>
                <a:gd name="T38" fmla="*/ 29 w 40"/>
                <a:gd name="T39" fmla="*/ 17 h 21"/>
                <a:gd name="T40" fmla="*/ 29 w 40"/>
                <a:gd name="T41" fmla="*/ 16 h 21"/>
                <a:gd name="T42" fmla="*/ 31 w 40"/>
                <a:gd name="T43" fmla="*/ 14 h 21"/>
                <a:gd name="T44" fmla="*/ 34 w 40"/>
                <a:gd name="T45" fmla="*/ 14 h 21"/>
                <a:gd name="T46" fmla="*/ 36 w 40"/>
                <a:gd name="T47" fmla="*/ 13 h 21"/>
                <a:gd name="T48" fmla="*/ 38 w 40"/>
                <a:gd name="T49" fmla="*/ 10 h 21"/>
                <a:gd name="T50" fmla="*/ 39 w 40"/>
                <a:gd name="T51" fmla="*/ 8 h 21"/>
                <a:gd name="T52" fmla="*/ 36 w 40"/>
                <a:gd name="T53" fmla="*/ 7 h 21"/>
                <a:gd name="T54" fmla="*/ 32 w 40"/>
                <a:gd name="T55" fmla="*/ 7 h 21"/>
                <a:gd name="T56" fmla="*/ 29 w 40"/>
                <a:gd name="T57" fmla="*/ 7 h 21"/>
                <a:gd name="T58" fmla="*/ 25 w 40"/>
                <a:gd name="T59" fmla="*/ 7 h 21"/>
                <a:gd name="T60" fmla="*/ 22 w 40"/>
                <a:gd name="T61" fmla="*/ 4 h 21"/>
                <a:gd name="T62" fmla="*/ 20 w 40"/>
                <a:gd name="T63" fmla="*/ 2 h 21"/>
                <a:gd name="T64" fmla="*/ 17 w 40"/>
                <a:gd name="T65" fmla="*/ 0 h 21"/>
                <a:gd name="T66" fmla="*/ 14 w 40"/>
                <a:gd name="T67" fmla="*/ 1 h 21"/>
                <a:gd name="T68" fmla="*/ 12 w 40"/>
                <a:gd name="T69" fmla="*/ 1 h 21"/>
                <a:gd name="T70" fmla="*/ 10 w 40"/>
                <a:gd name="T71" fmla="*/ 2 h 21"/>
                <a:gd name="T72" fmla="*/ 8 w 40"/>
                <a:gd name="T73" fmla="*/ 2 h 21"/>
                <a:gd name="T74" fmla="*/ 6 w 40"/>
                <a:gd name="T75" fmla="*/ 1 h 21"/>
                <a:gd name="T76" fmla="*/ 3 w 40"/>
                <a:gd name="T77" fmla="*/ 1 h 21"/>
                <a:gd name="T78" fmla="*/ 2 w 40"/>
                <a:gd name="T79" fmla="*/ 2 h 21"/>
                <a:gd name="T80" fmla="*/ 1 w 40"/>
                <a:gd name="T81" fmla="*/ 5 h 21"/>
                <a:gd name="T82" fmla="*/ 1 w 40"/>
                <a:gd name="T83" fmla="*/ 7 h 21"/>
                <a:gd name="T84" fmla="*/ 0 w 40"/>
                <a:gd name="T85" fmla="*/ 8 h 21"/>
                <a:gd name="T86" fmla="*/ 0 w 40"/>
                <a:gd name="T87" fmla="*/ 10 h 21"/>
                <a:gd name="T88" fmla="*/ 1 w 40"/>
                <a:gd name="T89" fmla="*/ 10 h 21"/>
                <a:gd name="T90" fmla="*/ 3 w 40"/>
                <a:gd name="T91" fmla="*/ 10 h 21"/>
                <a:gd name="T92" fmla="*/ 5 w 40"/>
                <a:gd name="T93" fmla="*/ 11 h 21"/>
                <a:gd name="T94" fmla="*/ 7 w 40"/>
                <a:gd name="T95" fmla="*/ 10 h 21"/>
                <a:gd name="T96" fmla="*/ 9 w 40"/>
                <a:gd name="T97" fmla="*/ 10 h 21"/>
                <a:gd name="T98" fmla="*/ 10 w 40"/>
                <a:gd name="T9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21">
                  <a:moveTo>
                    <a:pt x="12" y="9"/>
                  </a:moveTo>
                  <a:cubicBezTo>
                    <a:pt x="12" y="9"/>
                    <a:pt x="12" y="9"/>
                    <a:pt x="12" y="9"/>
                  </a:cubicBezTo>
                  <a:cubicBezTo>
                    <a:pt x="12" y="9"/>
                    <a:pt x="12" y="10"/>
                    <a:pt x="13" y="10"/>
                  </a:cubicBezTo>
                  <a:cubicBezTo>
                    <a:pt x="13" y="10"/>
                    <a:pt x="13" y="10"/>
                    <a:pt x="13" y="10"/>
                  </a:cubicBezTo>
                  <a:cubicBezTo>
                    <a:pt x="13" y="10"/>
                    <a:pt x="14" y="10"/>
                    <a:pt x="14" y="10"/>
                  </a:cubicBezTo>
                  <a:cubicBezTo>
                    <a:pt x="14" y="10"/>
                    <a:pt x="15" y="10"/>
                    <a:pt x="15" y="10"/>
                  </a:cubicBezTo>
                  <a:cubicBezTo>
                    <a:pt x="15" y="10"/>
                    <a:pt x="15" y="10"/>
                    <a:pt x="15" y="10"/>
                  </a:cubicBezTo>
                  <a:cubicBezTo>
                    <a:pt x="15" y="11"/>
                    <a:pt x="15" y="11"/>
                    <a:pt x="16" y="11"/>
                  </a:cubicBezTo>
                  <a:cubicBezTo>
                    <a:pt x="16" y="12"/>
                    <a:pt x="16" y="12"/>
                    <a:pt x="16" y="12"/>
                  </a:cubicBezTo>
                  <a:cubicBezTo>
                    <a:pt x="16" y="13"/>
                    <a:pt x="16" y="13"/>
                    <a:pt x="16" y="13"/>
                  </a:cubicBezTo>
                  <a:cubicBezTo>
                    <a:pt x="16" y="14"/>
                    <a:pt x="16" y="14"/>
                    <a:pt x="16" y="15"/>
                  </a:cubicBezTo>
                  <a:cubicBezTo>
                    <a:pt x="16" y="15"/>
                    <a:pt x="16" y="15"/>
                    <a:pt x="16" y="16"/>
                  </a:cubicBezTo>
                  <a:cubicBezTo>
                    <a:pt x="15" y="16"/>
                    <a:pt x="15" y="16"/>
                    <a:pt x="15" y="17"/>
                  </a:cubicBezTo>
                  <a:cubicBezTo>
                    <a:pt x="16" y="17"/>
                    <a:pt x="14" y="17"/>
                    <a:pt x="14" y="18"/>
                  </a:cubicBezTo>
                  <a:cubicBezTo>
                    <a:pt x="14" y="18"/>
                    <a:pt x="14" y="18"/>
                    <a:pt x="14" y="18"/>
                  </a:cubicBezTo>
                  <a:cubicBezTo>
                    <a:pt x="14" y="18"/>
                    <a:pt x="14" y="18"/>
                    <a:pt x="14" y="18"/>
                  </a:cubicBezTo>
                  <a:cubicBezTo>
                    <a:pt x="14" y="18"/>
                    <a:pt x="15" y="18"/>
                    <a:pt x="15" y="18"/>
                  </a:cubicBezTo>
                  <a:cubicBezTo>
                    <a:pt x="15" y="18"/>
                    <a:pt x="15" y="18"/>
                    <a:pt x="16" y="18"/>
                  </a:cubicBezTo>
                  <a:cubicBezTo>
                    <a:pt x="16" y="18"/>
                    <a:pt x="16" y="18"/>
                    <a:pt x="16" y="17"/>
                  </a:cubicBezTo>
                  <a:cubicBezTo>
                    <a:pt x="16" y="17"/>
                    <a:pt x="17" y="17"/>
                    <a:pt x="17" y="17"/>
                  </a:cubicBezTo>
                  <a:cubicBezTo>
                    <a:pt x="17" y="18"/>
                    <a:pt x="17" y="18"/>
                    <a:pt x="17" y="18"/>
                  </a:cubicBezTo>
                  <a:cubicBezTo>
                    <a:pt x="17" y="19"/>
                    <a:pt x="17" y="18"/>
                    <a:pt x="18" y="18"/>
                  </a:cubicBezTo>
                  <a:cubicBezTo>
                    <a:pt x="18" y="18"/>
                    <a:pt x="18" y="18"/>
                    <a:pt x="18" y="18"/>
                  </a:cubicBezTo>
                  <a:cubicBezTo>
                    <a:pt x="18" y="18"/>
                    <a:pt x="18" y="18"/>
                    <a:pt x="18" y="18"/>
                  </a:cubicBezTo>
                  <a:cubicBezTo>
                    <a:pt x="18" y="18"/>
                    <a:pt x="18" y="17"/>
                    <a:pt x="18" y="17"/>
                  </a:cubicBezTo>
                  <a:cubicBezTo>
                    <a:pt x="18" y="17"/>
                    <a:pt x="19" y="17"/>
                    <a:pt x="19" y="17"/>
                  </a:cubicBezTo>
                  <a:cubicBezTo>
                    <a:pt x="19" y="16"/>
                    <a:pt x="19" y="16"/>
                    <a:pt x="19" y="16"/>
                  </a:cubicBezTo>
                  <a:cubicBezTo>
                    <a:pt x="20" y="15"/>
                    <a:pt x="20" y="16"/>
                    <a:pt x="20" y="15"/>
                  </a:cubicBezTo>
                  <a:cubicBezTo>
                    <a:pt x="20" y="15"/>
                    <a:pt x="20" y="15"/>
                    <a:pt x="20" y="15"/>
                  </a:cubicBezTo>
                  <a:cubicBezTo>
                    <a:pt x="20" y="14"/>
                    <a:pt x="21" y="14"/>
                    <a:pt x="21" y="14"/>
                  </a:cubicBezTo>
                  <a:cubicBezTo>
                    <a:pt x="21" y="15"/>
                    <a:pt x="21" y="15"/>
                    <a:pt x="21" y="15"/>
                  </a:cubicBezTo>
                  <a:cubicBezTo>
                    <a:pt x="21" y="15"/>
                    <a:pt x="22" y="15"/>
                    <a:pt x="22" y="15"/>
                  </a:cubicBezTo>
                  <a:cubicBezTo>
                    <a:pt x="22" y="15"/>
                    <a:pt x="22" y="15"/>
                    <a:pt x="22" y="16"/>
                  </a:cubicBezTo>
                  <a:cubicBezTo>
                    <a:pt x="23" y="16"/>
                    <a:pt x="23" y="16"/>
                    <a:pt x="23" y="16"/>
                  </a:cubicBezTo>
                  <a:cubicBezTo>
                    <a:pt x="23" y="16"/>
                    <a:pt x="24" y="16"/>
                    <a:pt x="24" y="16"/>
                  </a:cubicBezTo>
                  <a:cubicBezTo>
                    <a:pt x="24" y="16"/>
                    <a:pt x="25" y="16"/>
                    <a:pt x="25" y="16"/>
                  </a:cubicBezTo>
                  <a:cubicBezTo>
                    <a:pt x="26" y="16"/>
                    <a:pt x="26" y="15"/>
                    <a:pt x="26" y="16"/>
                  </a:cubicBezTo>
                  <a:cubicBezTo>
                    <a:pt x="27" y="16"/>
                    <a:pt x="26" y="16"/>
                    <a:pt x="26" y="17"/>
                  </a:cubicBezTo>
                  <a:cubicBezTo>
                    <a:pt x="25" y="17"/>
                    <a:pt x="25" y="17"/>
                    <a:pt x="25" y="17"/>
                  </a:cubicBezTo>
                  <a:cubicBezTo>
                    <a:pt x="25" y="17"/>
                    <a:pt x="25" y="17"/>
                    <a:pt x="24" y="17"/>
                  </a:cubicBezTo>
                  <a:cubicBezTo>
                    <a:pt x="24" y="18"/>
                    <a:pt x="24" y="18"/>
                    <a:pt x="24" y="18"/>
                  </a:cubicBezTo>
                  <a:cubicBezTo>
                    <a:pt x="24" y="18"/>
                    <a:pt x="24" y="18"/>
                    <a:pt x="25" y="18"/>
                  </a:cubicBezTo>
                  <a:cubicBezTo>
                    <a:pt x="25" y="18"/>
                    <a:pt x="25" y="18"/>
                    <a:pt x="26" y="18"/>
                  </a:cubicBezTo>
                  <a:cubicBezTo>
                    <a:pt x="26" y="19"/>
                    <a:pt x="26" y="19"/>
                    <a:pt x="26" y="19"/>
                  </a:cubicBezTo>
                  <a:cubicBezTo>
                    <a:pt x="27" y="19"/>
                    <a:pt x="26" y="19"/>
                    <a:pt x="26" y="20"/>
                  </a:cubicBezTo>
                  <a:cubicBezTo>
                    <a:pt x="27" y="20"/>
                    <a:pt x="27" y="20"/>
                    <a:pt x="27" y="21"/>
                  </a:cubicBezTo>
                  <a:cubicBezTo>
                    <a:pt x="27" y="21"/>
                    <a:pt x="28" y="21"/>
                    <a:pt x="28" y="21"/>
                  </a:cubicBezTo>
                  <a:cubicBezTo>
                    <a:pt x="28" y="20"/>
                    <a:pt x="28" y="20"/>
                    <a:pt x="29" y="20"/>
                  </a:cubicBezTo>
                  <a:cubicBezTo>
                    <a:pt x="29" y="19"/>
                    <a:pt x="29" y="20"/>
                    <a:pt x="30" y="20"/>
                  </a:cubicBezTo>
                  <a:cubicBezTo>
                    <a:pt x="30" y="20"/>
                    <a:pt x="30" y="20"/>
                    <a:pt x="30" y="19"/>
                  </a:cubicBezTo>
                  <a:cubicBezTo>
                    <a:pt x="30" y="19"/>
                    <a:pt x="30" y="19"/>
                    <a:pt x="31" y="19"/>
                  </a:cubicBezTo>
                  <a:cubicBezTo>
                    <a:pt x="31" y="19"/>
                    <a:pt x="31" y="19"/>
                    <a:pt x="31" y="19"/>
                  </a:cubicBezTo>
                  <a:cubicBezTo>
                    <a:pt x="32" y="19"/>
                    <a:pt x="32" y="19"/>
                    <a:pt x="32" y="19"/>
                  </a:cubicBezTo>
                  <a:cubicBezTo>
                    <a:pt x="32" y="19"/>
                    <a:pt x="33" y="19"/>
                    <a:pt x="33" y="19"/>
                  </a:cubicBezTo>
                  <a:cubicBezTo>
                    <a:pt x="33" y="19"/>
                    <a:pt x="33" y="19"/>
                    <a:pt x="33" y="19"/>
                  </a:cubicBezTo>
                  <a:cubicBezTo>
                    <a:pt x="33" y="18"/>
                    <a:pt x="33" y="18"/>
                    <a:pt x="32" y="18"/>
                  </a:cubicBezTo>
                  <a:cubicBezTo>
                    <a:pt x="32" y="18"/>
                    <a:pt x="32" y="18"/>
                    <a:pt x="32" y="18"/>
                  </a:cubicBezTo>
                  <a:cubicBezTo>
                    <a:pt x="31" y="18"/>
                    <a:pt x="31" y="18"/>
                    <a:pt x="31" y="18"/>
                  </a:cubicBezTo>
                  <a:cubicBezTo>
                    <a:pt x="30" y="18"/>
                    <a:pt x="30" y="18"/>
                    <a:pt x="30" y="18"/>
                  </a:cubicBezTo>
                  <a:cubicBezTo>
                    <a:pt x="30" y="18"/>
                    <a:pt x="29" y="17"/>
                    <a:pt x="29" y="17"/>
                  </a:cubicBezTo>
                  <a:cubicBezTo>
                    <a:pt x="29" y="17"/>
                    <a:pt x="29" y="17"/>
                    <a:pt x="29" y="16"/>
                  </a:cubicBezTo>
                  <a:cubicBezTo>
                    <a:pt x="29" y="16"/>
                    <a:pt x="28" y="16"/>
                    <a:pt x="28" y="16"/>
                  </a:cubicBezTo>
                  <a:cubicBezTo>
                    <a:pt x="28" y="16"/>
                    <a:pt x="29" y="16"/>
                    <a:pt x="29" y="16"/>
                  </a:cubicBezTo>
                  <a:cubicBezTo>
                    <a:pt x="29" y="16"/>
                    <a:pt x="29" y="15"/>
                    <a:pt x="30" y="15"/>
                  </a:cubicBezTo>
                  <a:cubicBezTo>
                    <a:pt x="30" y="15"/>
                    <a:pt x="30" y="15"/>
                    <a:pt x="30" y="15"/>
                  </a:cubicBezTo>
                  <a:cubicBezTo>
                    <a:pt x="31" y="14"/>
                    <a:pt x="31" y="15"/>
                    <a:pt x="31" y="14"/>
                  </a:cubicBezTo>
                  <a:cubicBezTo>
                    <a:pt x="32" y="14"/>
                    <a:pt x="32" y="14"/>
                    <a:pt x="33" y="14"/>
                  </a:cubicBezTo>
                  <a:cubicBezTo>
                    <a:pt x="33" y="14"/>
                    <a:pt x="33" y="14"/>
                    <a:pt x="34" y="14"/>
                  </a:cubicBezTo>
                  <a:cubicBezTo>
                    <a:pt x="34" y="14"/>
                    <a:pt x="34" y="14"/>
                    <a:pt x="34" y="14"/>
                  </a:cubicBezTo>
                  <a:cubicBezTo>
                    <a:pt x="35" y="13"/>
                    <a:pt x="35" y="13"/>
                    <a:pt x="35" y="13"/>
                  </a:cubicBezTo>
                  <a:cubicBezTo>
                    <a:pt x="35" y="13"/>
                    <a:pt x="36" y="13"/>
                    <a:pt x="36" y="13"/>
                  </a:cubicBezTo>
                  <a:cubicBezTo>
                    <a:pt x="36" y="13"/>
                    <a:pt x="36" y="13"/>
                    <a:pt x="36" y="13"/>
                  </a:cubicBezTo>
                  <a:cubicBezTo>
                    <a:pt x="36" y="13"/>
                    <a:pt x="37" y="13"/>
                    <a:pt x="37" y="12"/>
                  </a:cubicBezTo>
                  <a:cubicBezTo>
                    <a:pt x="38" y="12"/>
                    <a:pt x="38" y="12"/>
                    <a:pt x="38" y="11"/>
                  </a:cubicBezTo>
                  <a:cubicBezTo>
                    <a:pt x="38" y="11"/>
                    <a:pt x="38" y="11"/>
                    <a:pt x="38" y="10"/>
                  </a:cubicBezTo>
                  <a:cubicBezTo>
                    <a:pt x="38" y="10"/>
                    <a:pt x="38" y="10"/>
                    <a:pt x="38" y="10"/>
                  </a:cubicBezTo>
                  <a:cubicBezTo>
                    <a:pt x="38" y="10"/>
                    <a:pt x="39" y="10"/>
                    <a:pt x="39" y="10"/>
                  </a:cubicBezTo>
                  <a:cubicBezTo>
                    <a:pt x="40" y="9"/>
                    <a:pt x="40" y="9"/>
                    <a:pt x="39" y="8"/>
                  </a:cubicBezTo>
                  <a:cubicBezTo>
                    <a:pt x="39" y="8"/>
                    <a:pt x="39" y="8"/>
                    <a:pt x="38" y="8"/>
                  </a:cubicBezTo>
                  <a:cubicBezTo>
                    <a:pt x="38" y="8"/>
                    <a:pt x="37" y="8"/>
                    <a:pt x="37" y="7"/>
                  </a:cubicBezTo>
                  <a:cubicBezTo>
                    <a:pt x="37" y="7"/>
                    <a:pt x="36" y="7"/>
                    <a:pt x="36" y="7"/>
                  </a:cubicBezTo>
                  <a:cubicBezTo>
                    <a:pt x="35" y="7"/>
                    <a:pt x="35" y="8"/>
                    <a:pt x="34" y="8"/>
                  </a:cubicBezTo>
                  <a:cubicBezTo>
                    <a:pt x="34" y="8"/>
                    <a:pt x="33" y="8"/>
                    <a:pt x="33" y="8"/>
                  </a:cubicBezTo>
                  <a:cubicBezTo>
                    <a:pt x="32" y="8"/>
                    <a:pt x="33" y="7"/>
                    <a:pt x="32" y="7"/>
                  </a:cubicBezTo>
                  <a:cubicBezTo>
                    <a:pt x="32" y="6"/>
                    <a:pt x="32" y="6"/>
                    <a:pt x="31" y="6"/>
                  </a:cubicBezTo>
                  <a:cubicBezTo>
                    <a:pt x="31" y="6"/>
                    <a:pt x="31" y="6"/>
                    <a:pt x="30" y="6"/>
                  </a:cubicBezTo>
                  <a:cubicBezTo>
                    <a:pt x="30" y="6"/>
                    <a:pt x="30" y="6"/>
                    <a:pt x="29" y="7"/>
                  </a:cubicBezTo>
                  <a:cubicBezTo>
                    <a:pt x="29" y="7"/>
                    <a:pt x="29" y="7"/>
                    <a:pt x="28" y="7"/>
                  </a:cubicBezTo>
                  <a:cubicBezTo>
                    <a:pt x="28" y="7"/>
                    <a:pt x="27" y="7"/>
                    <a:pt x="27" y="7"/>
                  </a:cubicBezTo>
                  <a:cubicBezTo>
                    <a:pt x="26" y="7"/>
                    <a:pt x="26" y="7"/>
                    <a:pt x="25" y="7"/>
                  </a:cubicBezTo>
                  <a:cubicBezTo>
                    <a:pt x="25" y="7"/>
                    <a:pt x="25" y="7"/>
                    <a:pt x="24" y="6"/>
                  </a:cubicBezTo>
                  <a:cubicBezTo>
                    <a:pt x="24" y="6"/>
                    <a:pt x="24" y="6"/>
                    <a:pt x="24" y="5"/>
                  </a:cubicBezTo>
                  <a:cubicBezTo>
                    <a:pt x="23" y="5"/>
                    <a:pt x="23" y="4"/>
                    <a:pt x="22" y="4"/>
                  </a:cubicBezTo>
                  <a:cubicBezTo>
                    <a:pt x="22" y="4"/>
                    <a:pt x="22" y="4"/>
                    <a:pt x="21" y="4"/>
                  </a:cubicBezTo>
                  <a:cubicBezTo>
                    <a:pt x="21" y="4"/>
                    <a:pt x="21" y="4"/>
                    <a:pt x="20" y="4"/>
                  </a:cubicBezTo>
                  <a:cubicBezTo>
                    <a:pt x="20" y="3"/>
                    <a:pt x="20" y="3"/>
                    <a:pt x="20" y="2"/>
                  </a:cubicBezTo>
                  <a:cubicBezTo>
                    <a:pt x="19" y="2"/>
                    <a:pt x="20" y="1"/>
                    <a:pt x="19" y="1"/>
                  </a:cubicBezTo>
                  <a:cubicBezTo>
                    <a:pt x="19" y="0"/>
                    <a:pt x="19" y="0"/>
                    <a:pt x="19" y="0"/>
                  </a:cubicBezTo>
                  <a:cubicBezTo>
                    <a:pt x="18" y="0"/>
                    <a:pt x="18" y="0"/>
                    <a:pt x="17" y="0"/>
                  </a:cubicBezTo>
                  <a:cubicBezTo>
                    <a:pt x="16" y="0"/>
                    <a:pt x="16" y="0"/>
                    <a:pt x="16" y="0"/>
                  </a:cubicBezTo>
                  <a:cubicBezTo>
                    <a:pt x="15" y="0"/>
                    <a:pt x="15" y="1"/>
                    <a:pt x="15" y="1"/>
                  </a:cubicBezTo>
                  <a:cubicBezTo>
                    <a:pt x="14" y="1"/>
                    <a:pt x="14" y="1"/>
                    <a:pt x="14" y="1"/>
                  </a:cubicBezTo>
                  <a:cubicBezTo>
                    <a:pt x="13" y="1"/>
                    <a:pt x="13" y="1"/>
                    <a:pt x="13" y="0"/>
                  </a:cubicBezTo>
                  <a:cubicBezTo>
                    <a:pt x="13" y="0"/>
                    <a:pt x="13" y="0"/>
                    <a:pt x="13" y="0"/>
                  </a:cubicBezTo>
                  <a:cubicBezTo>
                    <a:pt x="13" y="1"/>
                    <a:pt x="12" y="1"/>
                    <a:pt x="12" y="1"/>
                  </a:cubicBezTo>
                  <a:cubicBezTo>
                    <a:pt x="12" y="2"/>
                    <a:pt x="12" y="2"/>
                    <a:pt x="12" y="2"/>
                  </a:cubicBezTo>
                  <a:cubicBezTo>
                    <a:pt x="12" y="3"/>
                    <a:pt x="11" y="3"/>
                    <a:pt x="11" y="3"/>
                  </a:cubicBezTo>
                  <a:cubicBezTo>
                    <a:pt x="10" y="3"/>
                    <a:pt x="10" y="2"/>
                    <a:pt x="10" y="2"/>
                  </a:cubicBezTo>
                  <a:cubicBezTo>
                    <a:pt x="10" y="2"/>
                    <a:pt x="9" y="2"/>
                    <a:pt x="9" y="2"/>
                  </a:cubicBezTo>
                  <a:cubicBezTo>
                    <a:pt x="9" y="2"/>
                    <a:pt x="9" y="2"/>
                    <a:pt x="9" y="2"/>
                  </a:cubicBezTo>
                  <a:cubicBezTo>
                    <a:pt x="8" y="2"/>
                    <a:pt x="8" y="2"/>
                    <a:pt x="8" y="2"/>
                  </a:cubicBezTo>
                  <a:cubicBezTo>
                    <a:pt x="7" y="2"/>
                    <a:pt x="7" y="2"/>
                    <a:pt x="7" y="1"/>
                  </a:cubicBezTo>
                  <a:cubicBezTo>
                    <a:pt x="7" y="1"/>
                    <a:pt x="7" y="1"/>
                    <a:pt x="6" y="1"/>
                  </a:cubicBezTo>
                  <a:cubicBezTo>
                    <a:pt x="6" y="1"/>
                    <a:pt x="6" y="1"/>
                    <a:pt x="6" y="1"/>
                  </a:cubicBezTo>
                  <a:cubicBezTo>
                    <a:pt x="5" y="1"/>
                    <a:pt x="5" y="1"/>
                    <a:pt x="4" y="1"/>
                  </a:cubicBezTo>
                  <a:cubicBezTo>
                    <a:pt x="4" y="1"/>
                    <a:pt x="4" y="0"/>
                    <a:pt x="4" y="0"/>
                  </a:cubicBezTo>
                  <a:cubicBezTo>
                    <a:pt x="4" y="0"/>
                    <a:pt x="3" y="0"/>
                    <a:pt x="3" y="1"/>
                  </a:cubicBezTo>
                  <a:cubicBezTo>
                    <a:pt x="3" y="1"/>
                    <a:pt x="3" y="1"/>
                    <a:pt x="2" y="2"/>
                  </a:cubicBezTo>
                  <a:cubicBezTo>
                    <a:pt x="2" y="2"/>
                    <a:pt x="2" y="2"/>
                    <a:pt x="2" y="2"/>
                  </a:cubicBezTo>
                  <a:cubicBezTo>
                    <a:pt x="2" y="2"/>
                    <a:pt x="2" y="2"/>
                    <a:pt x="2" y="2"/>
                  </a:cubicBezTo>
                  <a:cubicBezTo>
                    <a:pt x="3" y="2"/>
                    <a:pt x="3" y="3"/>
                    <a:pt x="3" y="3"/>
                  </a:cubicBezTo>
                  <a:cubicBezTo>
                    <a:pt x="3" y="3"/>
                    <a:pt x="3" y="4"/>
                    <a:pt x="2" y="4"/>
                  </a:cubicBezTo>
                  <a:cubicBezTo>
                    <a:pt x="2" y="4"/>
                    <a:pt x="2" y="4"/>
                    <a:pt x="1" y="5"/>
                  </a:cubicBezTo>
                  <a:cubicBezTo>
                    <a:pt x="1" y="5"/>
                    <a:pt x="1" y="5"/>
                    <a:pt x="0" y="5"/>
                  </a:cubicBezTo>
                  <a:cubicBezTo>
                    <a:pt x="0" y="6"/>
                    <a:pt x="1" y="6"/>
                    <a:pt x="1" y="7"/>
                  </a:cubicBezTo>
                  <a:cubicBezTo>
                    <a:pt x="1" y="7"/>
                    <a:pt x="1" y="7"/>
                    <a:pt x="1" y="7"/>
                  </a:cubicBezTo>
                  <a:cubicBezTo>
                    <a:pt x="0" y="8"/>
                    <a:pt x="0" y="8"/>
                    <a:pt x="0" y="8"/>
                  </a:cubicBezTo>
                  <a:cubicBezTo>
                    <a:pt x="0" y="8"/>
                    <a:pt x="0" y="8"/>
                    <a:pt x="0" y="8"/>
                  </a:cubicBezTo>
                  <a:cubicBezTo>
                    <a:pt x="0" y="8"/>
                    <a:pt x="0" y="8"/>
                    <a:pt x="0" y="8"/>
                  </a:cubicBezTo>
                  <a:cubicBezTo>
                    <a:pt x="0" y="9"/>
                    <a:pt x="0" y="9"/>
                    <a:pt x="0" y="9"/>
                  </a:cubicBezTo>
                  <a:cubicBezTo>
                    <a:pt x="0" y="9"/>
                    <a:pt x="0" y="9"/>
                    <a:pt x="0" y="9"/>
                  </a:cubicBezTo>
                  <a:cubicBezTo>
                    <a:pt x="0" y="10"/>
                    <a:pt x="0" y="10"/>
                    <a:pt x="0" y="10"/>
                  </a:cubicBezTo>
                  <a:cubicBezTo>
                    <a:pt x="0" y="10"/>
                    <a:pt x="0" y="10"/>
                    <a:pt x="1" y="10"/>
                  </a:cubicBezTo>
                  <a:cubicBezTo>
                    <a:pt x="1" y="10"/>
                    <a:pt x="1" y="10"/>
                    <a:pt x="1" y="10"/>
                  </a:cubicBezTo>
                  <a:cubicBezTo>
                    <a:pt x="1" y="10"/>
                    <a:pt x="1" y="10"/>
                    <a:pt x="1" y="10"/>
                  </a:cubicBezTo>
                  <a:cubicBezTo>
                    <a:pt x="1" y="10"/>
                    <a:pt x="2" y="10"/>
                    <a:pt x="2" y="10"/>
                  </a:cubicBezTo>
                  <a:cubicBezTo>
                    <a:pt x="2" y="10"/>
                    <a:pt x="2" y="10"/>
                    <a:pt x="2" y="10"/>
                  </a:cubicBezTo>
                  <a:cubicBezTo>
                    <a:pt x="2" y="10"/>
                    <a:pt x="2" y="10"/>
                    <a:pt x="3" y="10"/>
                  </a:cubicBezTo>
                  <a:cubicBezTo>
                    <a:pt x="3" y="11"/>
                    <a:pt x="3" y="11"/>
                    <a:pt x="3" y="11"/>
                  </a:cubicBezTo>
                  <a:cubicBezTo>
                    <a:pt x="4" y="11"/>
                    <a:pt x="4" y="11"/>
                    <a:pt x="4" y="11"/>
                  </a:cubicBezTo>
                  <a:cubicBezTo>
                    <a:pt x="4" y="11"/>
                    <a:pt x="5" y="11"/>
                    <a:pt x="5" y="11"/>
                  </a:cubicBezTo>
                  <a:cubicBezTo>
                    <a:pt x="6" y="11"/>
                    <a:pt x="6" y="11"/>
                    <a:pt x="6" y="11"/>
                  </a:cubicBezTo>
                  <a:cubicBezTo>
                    <a:pt x="7" y="11"/>
                    <a:pt x="7" y="10"/>
                    <a:pt x="7" y="10"/>
                  </a:cubicBezTo>
                  <a:cubicBezTo>
                    <a:pt x="7" y="10"/>
                    <a:pt x="7" y="10"/>
                    <a:pt x="7" y="10"/>
                  </a:cubicBezTo>
                  <a:cubicBezTo>
                    <a:pt x="7" y="10"/>
                    <a:pt x="7" y="10"/>
                    <a:pt x="7" y="10"/>
                  </a:cubicBezTo>
                  <a:cubicBezTo>
                    <a:pt x="7" y="10"/>
                    <a:pt x="8" y="11"/>
                    <a:pt x="8" y="11"/>
                  </a:cubicBezTo>
                  <a:cubicBezTo>
                    <a:pt x="8" y="11"/>
                    <a:pt x="8" y="11"/>
                    <a:pt x="9" y="10"/>
                  </a:cubicBezTo>
                  <a:cubicBezTo>
                    <a:pt x="9" y="10"/>
                    <a:pt x="9" y="10"/>
                    <a:pt x="9" y="10"/>
                  </a:cubicBezTo>
                  <a:cubicBezTo>
                    <a:pt x="9" y="10"/>
                    <a:pt x="9" y="10"/>
                    <a:pt x="9" y="10"/>
                  </a:cubicBezTo>
                  <a:cubicBezTo>
                    <a:pt x="9" y="10"/>
                    <a:pt x="9" y="10"/>
                    <a:pt x="10" y="10"/>
                  </a:cubicBezTo>
                  <a:cubicBezTo>
                    <a:pt x="10" y="9"/>
                    <a:pt x="10" y="9"/>
                    <a:pt x="10" y="9"/>
                  </a:cubicBezTo>
                  <a:cubicBezTo>
                    <a:pt x="11" y="9"/>
                    <a:pt x="11" y="9"/>
                    <a:pt x="12" y="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6" name="Freeform 137"/>
            <p:cNvSpPr>
              <a:spLocks/>
            </p:cNvSpPr>
            <p:nvPr/>
          </p:nvSpPr>
          <p:spPr bwMode="auto">
            <a:xfrm>
              <a:off x="7713664" y="3011489"/>
              <a:ext cx="11113" cy="20638"/>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cubicBezTo>
                    <a:pt x="0" y="2"/>
                    <a:pt x="0" y="2"/>
                    <a:pt x="1" y="2"/>
                  </a:cubicBezTo>
                  <a:cubicBezTo>
                    <a:pt x="1" y="2"/>
                    <a:pt x="1" y="1"/>
                    <a:pt x="1" y="1"/>
                  </a:cubicBezTo>
                  <a:cubicBezTo>
                    <a:pt x="1" y="1"/>
                    <a:pt x="1" y="1"/>
                    <a:pt x="1"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7" name="Freeform 138"/>
            <p:cNvSpPr>
              <a:spLocks/>
            </p:cNvSpPr>
            <p:nvPr/>
          </p:nvSpPr>
          <p:spPr bwMode="auto">
            <a:xfrm>
              <a:off x="7562852" y="3130551"/>
              <a:ext cx="31750" cy="9525"/>
            </a:xfrm>
            <a:custGeom>
              <a:avLst/>
              <a:gdLst>
                <a:gd name="T0" fmla="*/ 2 w 3"/>
                <a:gd name="T1" fmla="*/ 1 h 1"/>
                <a:gd name="T2" fmla="*/ 3 w 3"/>
                <a:gd name="T3" fmla="*/ 0 h 1"/>
                <a:gd name="T4" fmla="*/ 2 w 3"/>
                <a:gd name="T5" fmla="*/ 0 h 1"/>
                <a:gd name="T6" fmla="*/ 1 w 3"/>
                <a:gd name="T7" fmla="*/ 0 h 1"/>
                <a:gd name="T8" fmla="*/ 1 w 3"/>
                <a:gd name="T9" fmla="*/ 0 h 1"/>
                <a:gd name="T10" fmla="*/ 0 w 3"/>
                <a:gd name="T11" fmla="*/ 1 h 1"/>
                <a:gd name="T12" fmla="*/ 1 w 3"/>
                <a:gd name="T13" fmla="*/ 1 h 1"/>
                <a:gd name="T14" fmla="*/ 1 w 3"/>
                <a:gd name="T15" fmla="*/ 1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cubicBezTo>
                    <a:pt x="2" y="1"/>
                    <a:pt x="2" y="1"/>
                    <a:pt x="3" y="0"/>
                  </a:cubicBezTo>
                  <a:cubicBezTo>
                    <a:pt x="3" y="0"/>
                    <a:pt x="2" y="0"/>
                    <a:pt x="2" y="0"/>
                  </a:cubicBezTo>
                  <a:cubicBezTo>
                    <a:pt x="2" y="0"/>
                    <a:pt x="1" y="0"/>
                    <a:pt x="1" y="0"/>
                  </a:cubicBezTo>
                  <a:cubicBezTo>
                    <a:pt x="1" y="0"/>
                    <a:pt x="1" y="0"/>
                    <a:pt x="1" y="0"/>
                  </a:cubicBezTo>
                  <a:cubicBezTo>
                    <a:pt x="0" y="0"/>
                    <a:pt x="0" y="0"/>
                    <a:pt x="0" y="1"/>
                  </a:cubicBezTo>
                  <a:cubicBezTo>
                    <a:pt x="0" y="1"/>
                    <a:pt x="0" y="1"/>
                    <a:pt x="1" y="1"/>
                  </a:cubicBezTo>
                  <a:cubicBezTo>
                    <a:pt x="1" y="1"/>
                    <a:pt x="1" y="1"/>
                    <a:pt x="1" y="1"/>
                  </a:cubicBezTo>
                  <a:cubicBezTo>
                    <a:pt x="1"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8" name="Freeform 139"/>
            <p:cNvSpPr>
              <a:spLocks/>
            </p:cNvSpPr>
            <p:nvPr/>
          </p:nvSpPr>
          <p:spPr bwMode="auto">
            <a:xfrm>
              <a:off x="7680327" y="3022601"/>
              <a:ext cx="53975" cy="96838"/>
            </a:xfrm>
            <a:custGeom>
              <a:avLst/>
              <a:gdLst>
                <a:gd name="T0" fmla="*/ 1 w 5"/>
                <a:gd name="T1" fmla="*/ 8 h 9"/>
                <a:gd name="T2" fmla="*/ 2 w 5"/>
                <a:gd name="T3" fmla="*/ 8 h 9"/>
                <a:gd name="T4" fmla="*/ 2 w 5"/>
                <a:gd name="T5" fmla="*/ 9 h 9"/>
                <a:gd name="T6" fmla="*/ 3 w 5"/>
                <a:gd name="T7" fmla="*/ 9 h 9"/>
                <a:gd name="T8" fmla="*/ 3 w 5"/>
                <a:gd name="T9" fmla="*/ 8 h 9"/>
                <a:gd name="T10" fmla="*/ 3 w 5"/>
                <a:gd name="T11" fmla="*/ 8 h 9"/>
                <a:gd name="T12" fmla="*/ 3 w 5"/>
                <a:gd name="T13" fmla="*/ 7 h 9"/>
                <a:gd name="T14" fmla="*/ 3 w 5"/>
                <a:gd name="T15" fmla="*/ 6 h 9"/>
                <a:gd name="T16" fmla="*/ 4 w 5"/>
                <a:gd name="T17" fmla="*/ 6 h 9"/>
                <a:gd name="T18" fmla="*/ 5 w 5"/>
                <a:gd name="T19" fmla="*/ 5 h 9"/>
                <a:gd name="T20" fmla="*/ 5 w 5"/>
                <a:gd name="T21" fmla="*/ 5 h 9"/>
                <a:gd name="T22" fmla="*/ 4 w 5"/>
                <a:gd name="T23" fmla="*/ 4 h 9"/>
                <a:gd name="T24" fmla="*/ 5 w 5"/>
                <a:gd name="T25" fmla="*/ 3 h 9"/>
                <a:gd name="T26" fmla="*/ 5 w 5"/>
                <a:gd name="T27" fmla="*/ 2 h 9"/>
                <a:gd name="T28" fmla="*/ 5 w 5"/>
                <a:gd name="T29" fmla="*/ 2 h 9"/>
                <a:gd name="T30" fmla="*/ 4 w 5"/>
                <a:gd name="T31" fmla="*/ 2 h 9"/>
                <a:gd name="T32" fmla="*/ 3 w 5"/>
                <a:gd name="T33" fmla="*/ 2 h 9"/>
                <a:gd name="T34" fmla="*/ 3 w 5"/>
                <a:gd name="T35" fmla="*/ 1 h 9"/>
                <a:gd name="T36" fmla="*/ 2 w 5"/>
                <a:gd name="T37" fmla="*/ 0 h 9"/>
                <a:gd name="T38" fmla="*/ 2 w 5"/>
                <a:gd name="T39" fmla="*/ 1 h 9"/>
                <a:gd name="T40" fmla="*/ 1 w 5"/>
                <a:gd name="T41" fmla="*/ 1 h 9"/>
                <a:gd name="T42" fmla="*/ 1 w 5"/>
                <a:gd name="T43" fmla="*/ 2 h 9"/>
                <a:gd name="T44" fmla="*/ 1 w 5"/>
                <a:gd name="T45" fmla="*/ 3 h 9"/>
                <a:gd name="T46" fmla="*/ 1 w 5"/>
                <a:gd name="T47" fmla="*/ 4 h 9"/>
                <a:gd name="T48" fmla="*/ 1 w 5"/>
                <a:gd name="T49" fmla="*/ 4 h 9"/>
                <a:gd name="T50" fmla="*/ 1 w 5"/>
                <a:gd name="T51" fmla="*/ 5 h 9"/>
                <a:gd name="T52" fmla="*/ 2 w 5"/>
                <a:gd name="T53" fmla="*/ 6 h 9"/>
                <a:gd name="T54" fmla="*/ 1 w 5"/>
                <a:gd name="T55" fmla="*/ 7 h 9"/>
                <a:gd name="T56" fmla="*/ 1 w 5"/>
                <a:gd name="T57" fmla="*/ 8 h 9"/>
                <a:gd name="T58" fmla="*/ 0 w 5"/>
                <a:gd name="T59" fmla="*/ 8 h 9"/>
                <a:gd name="T60" fmla="*/ 1 w 5"/>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 h="9">
                  <a:moveTo>
                    <a:pt x="1" y="8"/>
                  </a:moveTo>
                  <a:cubicBezTo>
                    <a:pt x="1" y="8"/>
                    <a:pt x="2" y="8"/>
                    <a:pt x="2" y="8"/>
                  </a:cubicBezTo>
                  <a:cubicBezTo>
                    <a:pt x="2" y="8"/>
                    <a:pt x="2" y="9"/>
                    <a:pt x="2" y="9"/>
                  </a:cubicBezTo>
                  <a:cubicBezTo>
                    <a:pt x="3" y="9"/>
                    <a:pt x="3" y="9"/>
                    <a:pt x="3" y="9"/>
                  </a:cubicBezTo>
                  <a:cubicBezTo>
                    <a:pt x="3" y="9"/>
                    <a:pt x="3" y="9"/>
                    <a:pt x="3" y="8"/>
                  </a:cubicBezTo>
                  <a:cubicBezTo>
                    <a:pt x="3" y="8"/>
                    <a:pt x="3" y="8"/>
                    <a:pt x="3" y="8"/>
                  </a:cubicBezTo>
                  <a:cubicBezTo>
                    <a:pt x="2" y="7"/>
                    <a:pt x="3" y="7"/>
                    <a:pt x="3" y="7"/>
                  </a:cubicBezTo>
                  <a:cubicBezTo>
                    <a:pt x="3" y="6"/>
                    <a:pt x="2" y="6"/>
                    <a:pt x="3" y="6"/>
                  </a:cubicBezTo>
                  <a:cubicBezTo>
                    <a:pt x="3" y="5"/>
                    <a:pt x="3" y="6"/>
                    <a:pt x="4" y="6"/>
                  </a:cubicBezTo>
                  <a:cubicBezTo>
                    <a:pt x="4" y="6"/>
                    <a:pt x="4" y="6"/>
                    <a:pt x="5" y="5"/>
                  </a:cubicBezTo>
                  <a:cubicBezTo>
                    <a:pt x="5" y="5"/>
                    <a:pt x="5" y="5"/>
                    <a:pt x="5" y="5"/>
                  </a:cubicBezTo>
                  <a:cubicBezTo>
                    <a:pt x="4" y="4"/>
                    <a:pt x="4" y="4"/>
                    <a:pt x="4" y="4"/>
                  </a:cubicBezTo>
                  <a:cubicBezTo>
                    <a:pt x="4" y="4"/>
                    <a:pt x="5" y="4"/>
                    <a:pt x="5" y="3"/>
                  </a:cubicBezTo>
                  <a:cubicBezTo>
                    <a:pt x="5" y="3"/>
                    <a:pt x="5" y="3"/>
                    <a:pt x="5" y="2"/>
                  </a:cubicBezTo>
                  <a:cubicBezTo>
                    <a:pt x="5" y="2"/>
                    <a:pt x="5" y="2"/>
                    <a:pt x="5" y="2"/>
                  </a:cubicBezTo>
                  <a:cubicBezTo>
                    <a:pt x="4" y="1"/>
                    <a:pt x="4" y="2"/>
                    <a:pt x="4" y="2"/>
                  </a:cubicBezTo>
                  <a:cubicBezTo>
                    <a:pt x="4" y="2"/>
                    <a:pt x="3" y="2"/>
                    <a:pt x="3" y="2"/>
                  </a:cubicBezTo>
                  <a:cubicBezTo>
                    <a:pt x="3" y="2"/>
                    <a:pt x="3" y="1"/>
                    <a:pt x="3" y="1"/>
                  </a:cubicBezTo>
                  <a:cubicBezTo>
                    <a:pt x="3" y="1"/>
                    <a:pt x="3" y="0"/>
                    <a:pt x="2" y="0"/>
                  </a:cubicBezTo>
                  <a:cubicBezTo>
                    <a:pt x="2" y="0"/>
                    <a:pt x="2" y="0"/>
                    <a:pt x="2" y="1"/>
                  </a:cubicBezTo>
                  <a:cubicBezTo>
                    <a:pt x="2" y="1"/>
                    <a:pt x="1" y="1"/>
                    <a:pt x="1" y="1"/>
                  </a:cubicBezTo>
                  <a:cubicBezTo>
                    <a:pt x="1" y="2"/>
                    <a:pt x="1" y="2"/>
                    <a:pt x="1" y="2"/>
                  </a:cubicBezTo>
                  <a:cubicBezTo>
                    <a:pt x="1" y="3"/>
                    <a:pt x="1" y="3"/>
                    <a:pt x="1" y="3"/>
                  </a:cubicBezTo>
                  <a:cubicBezTo>
                    <a:pt x="1" y="3"/>
                    <a:pt x="1" y="3"/>
                    <a:pt x="1" y="4"/>
                  </a:cubicBezTo>
                  <a:cubicBezTo>
                    <a:pt x="1" y="4"/>
                    <a:pt x="1" y="4"/>
                    <a:pt x="1" y="4"/>
                  </a:cubicBezTo>
                  <a:cubicBezTo>
                    <a:pt x="1" y="5"/>
                    <a:pt x="1" y="5"/>
                    <a:pt x="1" y="5"/>
                  </a:cubicBezTo>
                  <a:cubicBezTo>
                    <a:pt x="1" y="6"/>
                    <a:pt x="2" y="6"/>
                    <a:pt x="2" y="6"/>
                  </a:cubicBezTo>
                  <a:cubicBezTo>
                    <a:pt x="1" y="7"/>
                    <a:pt x="1" y="7"/>
                    <a:pt x="1" y="7"/>
                  </a:cubicBezTo>
                  <a:cubicBezTo>
                    <a:pt x="1" y="7"/>
                    <a:pt x="1" y="7"/>
                    <a:pt x="1" y="8"/>
                  </a:cubicBezTo>
                  <a:cubicBezTo>
                    <a:pt x="0" y="8"/>
                    <a:pt x="0" y="8"/>
                    <a:pt x="0" y="8"/>
                  </a:cubicBezTo>
                  <a:cubicBezTo>
                    <a:pt x="0" y="9"/>
                    <a:pt x="1"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9" name="Freeform 140"/>
            <p:cNvSpPr>
              <a:spLocks/>
            </p:cNvSpPr>
            <p:nvPr/>
          </p:nvSpPr>
          <p:spPr bwMode="auto">
            <a:xfrm>
              <a:off x="7767639" y="3086101"/>
              <a:ext cx="31750" cy="22225"/>
            </a:xfrm>
            <a:custGeom>
              <a:avLst/>
              <a:gdLst>
                <a:gd name="T0" fmla="*/ 1 w 3"/>
                <a:gd name="T1" fmla="*/ 2 h 2"/>
                <a:gd name="T2" fmla="*/ 2 w 3"/>
                <a:gd name="T3" fmla="*/ 2 h 2"/>
                <a:gd name="T4" fmla="*/ 3 w 3"/>
                <a:gd name="T5" fmla="*/ 2 h 2"/>
                <a:gd name="T6" fmla="*/ 3 w 3"/>
                <a:gd name="T7" fmla="*/ 1 h 2"/>
                <a:gd name="T8" fmla="*/ 3 w 3"/>
                <a:gd name="T9" fmla="*/ 0 h 2"/>
                <a:gd name="T10" fmla="*/ 3 w 3"/>
                <a:gd name="T11" fmla="*/ 0 h 2"/>
                <a:gd name="T12" fmla="*/ 2 w 3"/>
                <a:gd name="T13" fmla="*/ 0 h 2"/>
                <a:gd name="T14" fmla="*/ 1 w 3"/>
                <a:gd name="T15" fmla="*/ 0 h 2"/>
                <a:gd name="T16" fmla="*/ 1 w 3"/>
                <a:gd name="T17" fmla="*/ 1 h 2"/>
                <a:gd name="T18" fmla="*/ 0 w 3"/>
                <a:gd name="T19" fmla="*/ 1 h 2"/>
                <a:gd name="T20" fmla="*/ 1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1" y="2"/>
                  </a:moveTo>
                  <a:cubicBezTo>
                    <a:pt x="1" y="2"/>
                    <a:pt x="2" y="2"/>
                    <a:pt x="2" y="2"/>
                  </a:cubicBezTo>
                  <a:cubicBezTo>
                    <a:pt x="2" y="2"/>
                    <a:pt x="2" y="2"/>
                    <a:pt x="3" y="2"/>
                  </a:cubicBezTo>
                  <a:cubicBezTo>
                    <a:pt x="3" y="1"/>
                    <a:pt x="3" y="1"/>
                    <a:pt x="3" y="1"/>
                  </a:cubicBezTo>
                  <a:cubicBezTo>
                    <a:pt x="3" y="1"/>
                    <a:pt x="3" y="1"/>
                    <a:pt x="3" y="0"/>
                  </a:cubicBezTo>
                  <a:cubicBezTo>
                    <a:pt x="3" y="0"/>
                    <a:pt x="3" y="0"/>
                    <a:pt x="3" y="0"/>
                  </a:cubicBezTo>
                  <a:cubicBezTo>
                    <a:pt x="2" y="0"/>
                    <a:pt x="2" y="0"/>
                    <a:pt x="2" y="0"/>
                  </a:cubicBezTo>
                  <a:cubicBezTo>
                    <a:pt x="2" y="0"/>
                    <a:pt x="1" y="0"/>
                    <a:pt x="1" y="0"/>
                  </a:cubicBezTo>
                  <a:cubicBezTo>
                    <a:pt x="1" y="0"/>
                    <a:pt x="1" y="0"/>
                    <a:pt x="1" y="1"/>
                  </a:cubicBezTo>
                  <a:cubicBezTo>
                    <a:pt x="1" y="1"/>
                    <a:pt x="0" y="1"/>
                    <a:pt x="0" y="1"/>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0" name="Freeform 141"/>
            <p:cNvSpPr>
              <a:spLocks/>
            </p:cNvSpPr>
            <p:nvPr/>
          </p:nvSpPr>
          <p:spPr bwMode="auto">
            <a:xfrm>
              <a:off x="7778752" y="3108326"/>
              <a:ext cx="0" cy="22225"/>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2"/>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1" name="Freeform 142"/>
            <p:cNvSpPr>
              <a:spLocks/>
            </p:cNvSpPr>
            <p:nvPr/>
          </p:nvSpPr>
          <p:spPr bwMode="auto">
            <a:xfrm>
              <a:off x="7907339" y="3108326"/>
              <a:ext cx="33338" cy="22225"/>
            </a:xfrm>
            <a:custGeom>
              <a:avLst/>
              <a:gdLst>
                <a:gd name="T0" fmla="*/ 1 w 3"/>
                <a:gd name="T1" fmla="*/ 1 h 2"/>
                <a:gd name="T2" fmla="*/ 1 w 3"/>
                <a:gd name="T3" fmla="*/ 2 h 2"/>
                <a:gd name="T4" fmla="*/ 2 w 3"/>
                <a:gd name="T5" fmla="*/ 2 h 2"/>
                <a:gd name="T6" fmla="*/ 2 w 3"/>
                <a:gd name="T7" fmla="*/ 2 h 2"/>
                <a:gd name="T8" fmla="*/ 3 w 3"/>
                <a:gd name="T9" fmla="*/ 1 h 2"/>
                <a:gd name="T10" fmla="*/ 2 w 3"/>
                <a:gd name="T11" fmla="*/ 1 h 2"/>
                <a:gd name="T12" fmla="*/ 1 w 3"/>
                <a:gd name="T13" fmla="*/ 0 h 2"/>
                <a:gd name="T14" fmla="*/ 1 w 3"/>
                <a:gd name="T15" fmla="*/ 0 h 2"/>
                <a:gd name="T16" fmla="*/ 0 w 3"/>
                <a:gd name="T17" fmla="*/ 1 h 2"/>
                <a:gd name="T18" fmla="*/ 1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1"/>
                  </a:moveTo>
                  <a:cubicBezTo>
                    <a:pt x="1" y="1"/>
                    <a:pt x="1" y="2"/>
                    <a:pt x="1" y="2"/>
                  </a:cubicBezTo>
                  <a:cubicBezTo>
                    <a:pt x="1" y="2"/>
                    <a:pt x="2" y="2"/>
                    <a:pt x="2" y="2"/>
                  </a:cubicBezTo>
                  <a:cubicBezTo>
                    <a:pt x="2" y="2"/>
                    <a:pt x="2" y="2"/>
                    <a:pt x="2" y="2"/>
                  </a:cubicBezTo>
                  <a:cubicBezTo>
                    <a:pt x="3" y="2"/>
                    <a:pt x="3" y="2"/>
                    <a:pt x="3" y="1"/>
                  </a:cubicBezTo>
                  <a:cubicBezTo>
                    <a:pt x="2" y="1"/>
                    <a:pt x="2" y="1"/>
                    <a:pt x="2" y="1"/>
                  </a:cubicBezTo>
                  <a:cubicBezTo>
                    <a:pt x="2" y="0"/>
                    <a:pt x="2" y="0"/>
                    <a:pt x="1" y="0"/>
                  </a:cubicBezTo>
                  <a:cubicBezTo>
                    <a:pt x="1" y="0"/>
                    <a:pt x="1" y="0"/>
                    <a:pt x="1" y="0"/>
                  </a:cubicBezTo>
                  <a:cubicBezTo>
                    <a:pt x="0" y="0"/>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2" name="Freeform 143"/>
            <p:cNvSpPr>
              <a:spLocks/>
            </p:cNvSpPr>
            <p:nvPr/>
          </p:nvSpPr>
          <p:spPr bwMode="auto">
            <a:xfrm>
              <a:off x="7605714" y="3130551"/>
              <a:ext cx="31750" cy="20638"/>
            </a:xfrm>
            <a:custGeom>
              <a:avLst/>
              <a:gdLst>
                <a:gd name="T0" fmla="*/ 2 w 3"/>
                <a:gd name="T1" fmla="*/ 1 h 2"/>
                <a:gd name="T2" fmla="*/ 1 w 3"/>
                <a:gd name="T3" fmla="*/ 1 h 2"/>
                <a:gd name="T4" fmla="*/ 0 w 3"/>
                <a:gd name="T5" fmla="*/ 1 h 2"/>
                <a:gd name="T6" fmla="*/ 0 w 3"/>
                <a:gd name="T7" fmla="*/ 1 h 2"/>
                <a:gd name="T8" fmla="*/ 0 w 3"/>
                <a:gd name="T9" fmla="*/ 2 h 2"/>
                <a:gd name="T10" fmla="*/ 1 w 3"/>
                <a:gd name="T11" fmla="*/ 2 h 2"/>
                <a:gd name="T12" fmla="*/ 1 w 3"/>
                <a:gd name="T13" fmla="*/ 2 h 2"/>
                <a:gd name="T14" fmla="*/ 2 w 3"/>
                <a:gd name="T15" fmla="*/ 2 h 2"/>
                <a:gd name="T16" fmla="*/ 3 w 3"/>
                <a:gd name="T17" fmla="*/ 2 h 2"/>
                <a:gd name="T18" fmla="*/ 3 w 3"/>
                <a:gd name="T19" fmla="*/ 1 h 2"/>
                <a:gd name="T20" fmla="*/ 2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1"/>
                  </a:moveTo>
                  <a:cubicBezTo>
                    <a:pt x="2" y="1"/>
                    <a:pt x="1" y="1"/>
                    <a:pt x="1" y="1"/>
                  </a:cubicBezTo>
                  <a:cubicBezTo>
                    <a:pt x="1" y="1"/>
                    <a:pt x="0" y="0"/>
                    <a:pt x="0" y="1"/>
                  </a:cubicBezTo>
                  <a:cubicBezTo>
                    <a:pt x="0" y="1"/>
                    <a:pt x="0" y="1"/>
                    <a:pt x="0" y="1"/>
                  </a:cubicBezTo>
                  <a:cubicBezTo>
                    <a:pt x="0" y="1"/>
                    <a:pt x="0" y="1"/>
                    <a:pt x="0" y="2"/>
                  </a:cubicBezTo>
                  <a:cubicBezTo>
                    <a:pt x="0" y="2"/>
                    <a:pt x="0" y="2"/>
                    <a:pt x="1" y="2"/>
                  </a:cubicBezTo>
                  <a:cubicBezTo>
                    <a:pt x="1" y="2"/>
                    <a:pt x="1" y="2"/>
                    <a:pt x="1" y="2"/>
                  </a:cubicBezTo>
                  <a:cubicBezTo>
                    <a:pt x="2" y="2"/>
                    <a:pt x="2" y="2"/>
                    <a:pt x="2" y="2"/>
                  </a:cubicBezTo>
                  <a:cubicBezTo>
                    <a:pt x="2" y="2"/>
                    <a:pt x="3" y="2"/>
                    <a:pt x="3" y="2"/>
                  </a:cubicBezTo>
                  <a:cubicBezTo>
                    <a:pt x="3" y="1"/>
                    <a:pt x="3" y="1"/>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3" name="Freeform 144"/>
            <p:cNvSpPr>
              <a:spLocks/>
            </p:cNvSpPr>
            <p:nvPr/>
          </p:nvSpPr>
          <p:spPr bwMode="auto">
            <a:xfrm>
              <a:off x="7691439" y="3130551"/>
              <a:ext cx="22225" cy="20638"/>
            </a:xfrm>
            <a:custGeom>
              <a:avLst/>
              <a:gdLst>
                <a:gd name="T0" fmla="*/ 2 w 2"/>
                <a:gd name="T1" fmla="*/ 0 h 2"/>
                <a:gd name="T2" fmla="*/ 1 w 2"/>
                <a:gd name="T3" fmla="*/ 0 h 2"/>
                <a:gd name="T4" fmla="*/ 0 w 2"/>
                <a:gd name="T5" fmla="*/ 0 h 2"/>
                <a:gd name="T6" fmla="*/ 0 w 2"/>
                <a:gd name="T7" fmla="*/ 1 h 2"/>
                <a:gd name="T8" fmla="*/ 0 w 2"/>
                <a:gd name="T9" fmla="*/ 2 h 2"/>
                <a:gd name="T10" fmla="*/ 1 w 2"/>
                <a:gd name="T11" fmla="*/ 1 h 2"/>
                <a:gd name="T12" fmla="*/ 1 w 2"/>
                <a:gd name="T13" fmla="*/ 1 h 2"/>
                <a:gd name="T14" fmla="*/ 2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0" y="0"/>
                    <a:pt x="0" y="0"/>
                    <a:pt x="0" y="0"/>
                  </a:cubicBezTo>
                  <a:cubicBezTo>
                    <a:pt x="0" y="1"/>
                    <a:pt x="0" y="1"/>
                    <a:pt x="0" y="1"/>
                  </a:cubicBezTo>
                  <a:cubicBezTo>
                    <a:pt x="0" y="1"/>
                    <a:pt x="0" y="2"/>
                    <a:pt x="0" y="2"/>
                  </a:cubicBezTo>
                  <a:cubicBezTo>
                    <a:pt x="0" y="2"/>
                    <a:pt x="0" y="2"/>
                    <a:pt x="1" y="1"/>
                  </a:cubicBezTo>
                  <a:cubicBezTo>
                    <a:pt x="1" y="1"/>
                    <a:pt x="1" y="1"/>
                    <a:pt x="1" y="1"/>
                  </a:cubicBezTo>
                  <a:cubicBezTo>
                    <a:pt x="2" y="1"/>
                    <a:pt x="2" y="2"/>
                    <a:pt x="2" y="1"/>
                  </a:cubicBezTo>
                  <a:cubicBezTo>
                    <a:pt x="2" y="1"/>
                    <a:pt x="2" y="1"/>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4" name="Freeform 145"/>
            <p:cNvSpPr>
              <a:spLocks/>
            </p:cNvSpPr>
            <p:nvPr/>
          </p:nvSpPr>
          <p:spPr bwMode="auto">
            <a:xfrm>
              <a:off x="7756527" y="3140076"/>
              <a:ext cx="22225" cy="22225"/>
            </a:xfrm>
            <a:custGeom>
              <a:avLst/>
              <a:gdLst>
                <a:gd name="T0" fmla="*/ 0 w 2"/>
                <a:gd name="T1" fmla="*/ 1 h 2"/>
                <a:gd name="T2" fmla="*/ 2 w 2"/>
                <a:gd name="T3" fmla="*/ 1 h 2"/>
                <a:gd name="T4" fmla="*/ 2 w 2"/>
                <a:gd name="T5" fmla="*/ 1 h 2"/>
                <a:gd name="T6" fmla="*/ 2 w 2"/>
                <a:gd name="T7" fmla="*/ 0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2"/>
                    <a:pt x="2" y="2"/>
                    <a:pt x="2" y="1"/>
                  </a:cubicBezTo>
                  <a:cubicBezTo>
                    <a:pt x="2" y="1"/>
                    <a:pt x="2" y="1"/>
                    <a:pt x="2" y="1"/>
                  </a:cubicBezTo>
                  <a:cubicBezTo>
                    <a:pt x="2" y="1"/>
                    <a:pt x="2" y="0"/>
                    <a:pt x="2" y="0"/>
                  </a:cubicBezTo>
                  <a:cubicBezTo>
                    <a:pt x="2" y="0"/>
                    <a:pt x="2" y="0"/>
                    <a:pt x="2"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5" name="Freeform 146"/>
            <p:cNvSpPr>
              <a:spLocks/>
            </p:cNvSpPr>
            <p:nvPr/>
          </p:nvSpPr>
          <p:spPr bwMode="auto">
            <a:xfrm>
              <a:off x="7140577" y="3162301"/>
              <a:ext cx="22225" cy="31750"/>
            </a:xfrm>
            <a:custGeom>
              <a:avLst/>
              <a:gdLst>
                <a:gd name="T0" fmla="*/ 0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1" y="3"/>
                    <a:pt x="1" y="3"/>
                    <a:pt x="2" y="2"/>
                  </a:cubicBezTo>
                  <a:cubicBezTo>
                    <a:pt x="2" y="2"/>
                    <a:pt x="2" y="2"/>
                    <a:pt x="2" y="2"/>
                  </a:cubicBezTo>
                  <a:cubicBezTo>
                    <a:pt x="2" y="2"/>
                    <a:pt x="2" y="1"/>
                    <a:pt x="2" y="1"/>
                  </a:cubicBezTo>
                  <a:cubicBezTo>
                    <a:pt x="2" y="1"/>
                    <a:pt x="2" y="1"/>
                    <a:pt x="2" y="1"/>
                  </a:cubicBezTo>
                  <a:cubicBezTo>
                    <a:pt x="1" y="1"/>
                    <a:pt x="1" y="0"/>
                    <a:pt x="1" y="0"/>
                  </a:cubicBezTo>
                  <a:cubicBezTo>
                    <a:pt x="1" y="0"/>
                    <a:pt x="1" y="1"/>
                    <a:pt x="1" y="1"/>
                  </a:cubicBezTo>
                  <a:cubicBezTo>
                    <a:pt x="0" y="1"/>
                    <a:pt x="0" y="1"/>
                    <a:pt x="0" y="2"/>
                  </a:cubicBezTo>
                  <a:cubicBezTo>
                    <a:pt x="0" y="2"/>
                    <a:pt x="0" y="2"/>
                    <a:pt x="0" y="2"/>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6" name="Freeform 147"/>
            <p:cNvSpPr>
              <a:spLocks/>
            </p:cNvSpPr>
            <p:nvPr/>
          </p:nvSpPr>
          <p:spPr bwMode="auto">
            <a:xfrm>
              <a:off x="7077077" y="3130551"/>
              <a:ext cx="53975" cy="63500"/>
            </a:xfrm>
            <a:custGeom>
              <a:avLst/>
              <a:gdLst>
                <a:gd name="T0" fmla="*/ 0 w 5"/>
                <a:gd name="T1" fmla="*/ 3 h 6"/>
                <a:gd name="T2" fmla="*/ 1 w 5"/>
                <a:gd name="T3" fmla="*/ 3 h 6"/>
                <a:gd name="T4" fmla="*/ 2 w 5"/>
                <a:gd name="T5" fmla="*/ 3 h 6"/>
                <a:gd name="T6" fmla="*/ 2 w 5"/>
                <a:gd name="T7" fmla="*/ 4 h 6"/>
                <a:gd name="T8" fmla="*/ 2 w 5"/>
                <a:gd name="T9" fmla="*/ 4 h 6"/>
                <a:gd name="T10" fmla="*/ 3 w 5"/>
                <a:gd name="T11" fmla="*/ 5 h 6"/>
                <a:gd name="T12" fmla="*/ 4 w 5"/>
                <a:gd name="T13" fmla="*/ 6 h 6"/>
                <a:gd name="T14" fmla="*/ 4 w 5"/>
                <a:gd name="T15" fmla="*/ 5 h 6"/>
                <a:gd name="T16" fmla="*/ 4 w 5"/>
                <a:gd name="T17" fmla="*/ 4 h 6"/>
                <a:gd name="T18" fmla="*/ 5 w 5"/>
                <a:gd name="T19" fmla="*/ 4 h 6"/>
                <a:gd name="T20" fmla="*/ 4 w 5"/>
                <a:gd name="T21" fmla="*/ 3 h 6"/>
                <a:gd name="T22" fmla="*/ 3 w 5"/>
                <a:gd name="T23" fmla="*/ 2 h 6"/>
                <a:gd name="T24" fmla="*/ 3 w 5"/>
                <a:gd name="T25" fmla="*/ 1 h 6"/>
                <a:gd name="T26" fmla="*/ 2 w 5"/>
                <a:gd name="T27" fmla="*/ 0 h 6"/>
                <a:gd name="T28" fmla="*/ 1 w 5"/>
                <a:gd name="T29" fmla="*/ 1 h 6"/>
                <a:gd name="T30" fmla="*/ 0 w 5"/>
                <a:gd name="T31" fmla="*/ 2 h 6"/>
                <a:gd name="T32" fmla="*/ 0 w 5"/>
                <a:gd name="T33" fmla="*/ 2 h 6"/>
                <a:gd name="T34" fmla="*/ 0 w 5"/>
                <a:gd name="T35" fmla="*/ 2 h 6"/>
                <a:gd name="T36" fmla="*/ 0 w 5"/>
                <a:gd name="T3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6">
                  <a:moveTo>
                    <a:pt x="0" y="3"/>
                  </a:moveTo>
                  <a:cubicBezTo>
                    <a:pt x="0" y="3"/>
                    <a:pt x="1" y="3"/>
                    <a:pt x="1" y="3"/>
                  </a:cubicBezTo>
                  <a:cubicBezTo>
                    <a:pt x="1" y="3"/>
                    <a:pt x="2" y="3"/>
                    <a:pt x="2" y="3"/>
                  </a:cubicBezTo>
                  <a:cubicBezTo>
                    <a:pt x="2" y="3"/>
                    <a:pt x="2" y="3"/>
                    <a:pt x="2" y="4"/>
                  </a:cubicBezTo>
                  <a:cubicBezTo>
                    <a:pt x="2" y="4"/>
                    <a:pt x="2" y="4"/>
                    <a:pt x="2" y="4"/>
                  </a:cubicBezTo>
                  <a:cubicBezTo>
                    <a:pt x="3" y="5"/>
                    <a:pt x="3" y="5"/>
                    <a:pt x="3" y="5"/>
                  </a:cubicBezTo>
                  <a:cubicBezTo>
                    <a:pt x="3" y="5"/>
                    <a:pt x="3" y="6"/>
                    <a:pt x="4" y="6"/>
                  </a:cubicBezTo>
                  <a:cubicBezTo>
                    <a:pt x="4" y="6"/>
                    <a:pt x="4" y="5"/>
                    <a:pt x="4" y="5"/>
                  </a:cubicBezTo>
                  <a:cubicBezTo>
                    <a:pt x="4" y="5"/>
                    <a:pt x="4" y="5"/>
                    <a:pt x="4" y="4"/>
                  </a:cubicBezTo>
                  <a:cubicBezTo>
                    <a:pt x="4" y="4"/>
                    <a:pt x="5" y="4"/>
                    <a:pt x="5" y="4"/>
                  </a:cubicBezTo>
                  <a:cubicBezTo>
                    <a:pt x="4" y="3"/>
                    <a:pt x="4" y="3"/>
                    <a:pt x="4" y="3"/>
                  </a:cubicBezTo>
                  <a:cubicBezTo>
                    <a:pt x="3" y="2"/>
                    <a:pt x="3" y="2"/>
                    <a:pt x="3" y="2"/>
                  </a:cubicBezTo>
                  <a:cubicBezTo>
                    <a:pt x="3" y="2"/>
                    <a:pt x="3" y="2"/>
                    <a:pt x="3" y="1"/>
                  </a:cubicBezTo>
                  <a:cubicBezTo>
                    <a:pt x="3" y="1"/>
                    <a:pt x="3" y="1"/>
                    <a:pt x="2" y="0"/>
                  </a:cubicBezTo>
                  <a:cubicBezTo>
                    <a:pt x="2" y="0"/>
                    <a:pt x="2" y="1"/>
                    <a:pt x="1" y="1"/>
                  </a:cubicBezTo>
                  <a:cubicBezTo>
                    <a:pt x="1" y="1"/>
                    <a:pt x="0" y="1"/>
                    <a:pt x="0" y="2"/>
                  </a:cubicBezTo>
                  <a:cubicBezTo>
                    <a:pt x="0" y="2"/>
                    <a:pt x="0" y="2"/>
                    <a:pt x="0" y="2"/>
                  </a:cubicBezTo>
                  <a:cubicBezTo>
                    <a:pt x="0" y="2"/>
                    <a:pt x="0" y="2"/>
                    <a:pt x="0" y="2"/>
                  </a:cubicBezTo>
                  <a:cubicBezTo>
                    <a:pt x="0" y="2"/>
                    <a:pt x="0" y="2"/>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7" name="Freeform 148"/>
            <p:cNvSpPr>
              <a:spLocks/>
            </p:cNvSpPr>
            <p:nvPr/>
          </p:nvSpPr>
          <p:spPr bwMode="auto">
            <a:xfrm>
              <a:off x="7077077" y="3270251"/>
              <a:ext cx="247650" cy="87313"/>
            </a:xfrm>
            <a:custGeom>
              <a:avLst/>
              <a:gdLst>
                <a:gd name="T0" fmla="*/ 16 w 23"/>
                <a:gd name="T1" fmla="*/ 7 h 8"/>
                <a:gd name="T2" fmla="*/ 17 w 23"/>
                <a:gd name="T3" fmla="*/ 7 h 8"/>
                <a:gd name="T4" fmla="*/ 18 w 23"/>
                <a:gd name="T5" fmla="*/ 8 h 8"/>
                <a:gd name="T6" fmla="*/ 19 w 23"/>
                <a:gd name="T7" fmla="*/ 8 h 8"/>
                <a:gd name="T8" fmla="*/ 20 w 23"/>
                <a:gd name="T9" fmla="*/ 8 h 8"/>
                <a:gd name="T10" fmla="*/ 21 w 23"/>
                <a:gd name="T11" fmla="*/ 8 h 8"/>
                <a:gd name="T12" fmla="*/ 23 w 23"/>
                <a:gd name="T13" fmla="*/ 8 h 8"/>
                <a:gd name="T14" fmla="*/ 23 w 23"/>
                <a:gd name="T15" fmla="*/ 7 h 8"/>
                <a:gd name="T16" fmla="*/ 23 w 23"/>
                <a:gd name="T17" fmla="*/ 6 h 8"/>
                <a:gd name="T18" fmla="*/ 23 w 23"/>
                <a:gd name="T19" fmla="*/ 5 h 8"/>
                <a:gd name="T20" fmla="*/ 22 w 23"/>
                <a:gd name="T21" fmla="*/ 5 h 8"/>
                <a:gd name="T22" fmla="*/ 21 w 23"/>
                <a:gd name="T23" fmla="*/ 5 h 8"/>
                <a:gd name="T24" fmla="*/ 20 w 23"/>
                <a:gd name="T25" fmla="*/ 5 h 8"/>
                <a:gd name="T26" fmla="*/ 19 w 23"/>
                <a:gd name="T27" fmla="*/ 4 h 8"/>
                <a:gd name="T28" fmla="*/ 19 w 23"/>
                <a:gd name="T29" fmla="*/ 4 h 8"/>
                <a:gd name="T30" fmla="*/ 19 w 23"/>
                <a:gd name="T31" fmla="*/ 3 h 8"/>
                <a:gd name="T32" fmla="*/ 18 w 23"/>
                <a:gd name="T33" fmla="*/ 3 h 8"/>
                <a:gd name="T34" fmla="*/ 17 w 23"/>
                <a:gd name="T35" fmla="*/ 3 h 8"/>
                <a:gd name="T36" fmla="*/ 16 w 23"/>
                <a:gd name="T37" fmla="*/ 2 h 8"/>
                <a:gd name="T38" fmla="*/ 15 w 23"/>
                <a:gd name="T39" fmla="*/ 2 h 8"/>
                <a:gd name="T40" fmla="*/ 15 w 23"/>
                <a:gd name="T41" fmla="*/ 2 h 8"/>
                <a:gd name="T42" fmla="*/ 14 w 23"/>
                <a:gd name="T43" fmla="*/ 2 h 8"/>
                <a:gd name="T44" fmla="*/ 14 w 23"/>
                <a:gd name="T45" fmla="*/ 3 h 8"/>
                <a:gd name="T46" fmla="*/ 13 w 23"/>
                <a:gd name="T47" fmla="*/ 3 h 8"/>
                <a:gd name="T48" fmla="*/ 11 w 23"/>
                <a:gd name="T49" fmla="*/ 2 h 8"/>
                <a:gd name="T50" fmla="*/ 10 w 23"/>
                <a:gd name="T51" fmla="*/ 2 h 8"/>
                <a:gd name="T52" fmla="*/ 8 w 23"/>
                <a:gd name="T53" fmla="*/ 2 h 8"/>
                <a:gd name="T54" fmla="*/ 8 w 23"/>
                <a:gd name="T55" fmla="*/ 1 h 8"/>
                <a:gd name="T56" fmla="*/ 6 w 23"/>
                <a:gd name="T57" fmla="*/ 1 h 8"/>
                <a:gd name="T58" fmla="*/ 5 w 23"/>
                <a:gd name="T59" fmla="*/ 1 h 8"/>
                <a:gd name="T60" fmla="*/ 4 w 23"/>
                <a:gd name="T61" fmla="*/ 0 h 8"/>
                <a:gd name="T62" fmla="*/ 2 w 23"/>
                <a:gd name="T63" fmla="*/ 0 h 8"/>
                <a:gd name="T64" fmla="*/ 1 w 23"/>
                <a:gd name="T65" fmla="*/ 2 h 8"/>
                <a:gd name="T66" fmla="*/ 1 w 23"/>
                <a:gd name="T67" fmla="*/ 2 h 8"/>
                <a:gd name="T68" fmla="*/ 0 w 23"/>
                <a:gd name="T69" fmla="*/ 2 h 8"/>
                <a:gd name="T70" fmla="*/ 0 w 23"/>
                <a:gd name="T71" fmla="*/ 3 h 8"/>
                <a:gd name="T72" fmla="*/ 0 w 23"/>
                <a:gd name="T73" fmla="*/ 4 h 8"/>
                <a:gd name="T74" fmla="*/ 1 w 23"/>
                <a:gd name="T75" fmla="*/ 4 h 8"/>
                <a:gd name="T76" fmla="*/ 2 w 23"/>
                <a:gd name="T77" fmla="*/ 4 h 8"/>
                <a:gd name="T78" fmla="*/ 3 w 23"/>
                <a:gd name="T79" fmla="*/ 4 h 8"/>
                <a:gd name="T80" fmla="*/ 3 w 23"/>
                <a:gd name="T81" fmla="*/ 5 h 8"/>
                <a:gd name="T82" fmla="*/ 5 w 23"/>
                <a:gd name="T83" fmla="*/ 5 h 8"/>
                <a:gd name="T84" fmla="*/ 6 w 23"/>
                <a:gd name="T85" fmla="*/ 5 h 8"/>
                <a:gd name="T86" fmla="*/ 7 w 23"/>
                <a:gd name="T87" fmla="*/ 6 h 8"/>
                <a:gd name="T88" fmla="*/ 8 w 23"/>
                <a:gd name="T89" fmla="*/ 6 h 8"/>
                <a:gd name="T90" fmla="*/ 10 w 23"/>
                <a:gd name="T91" fmla="*/ 6 h 8"/>
                <a:gd name="T92" fmla="*/ 11 w 23"/>
                <a:gd name="T93" fmla="*/ 6 h 8"/>
                <a:gd name="T94" fmla="*/ 12 w 23"/>
                <a:gd name="T95" fmla="*/ 6 h 8"/>
                <a:gd name="T96" fmla="*/ 13 w 23"/>
                <a:gd name="T97" fmla="*/ 7 h 8"/>
                <a:gd name="T98" fmla="*/ 15 w 23"/>
                <a:gd name="T99" fmla="*/ 7 h 8"/>
                <a:gd name="T100" fmla="*/ 16 w 23"/>
                <a:gd name="T10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8">
                  <a:moveTo>
                    <a:pt x="16" y="7"/>
                  </a:moveTo>
                  <a:cubicBezTo>
                    <a:pt x="16" y="7"/>
                    <a:pt x="16" y="7"/>
                    <a:pt x="17" y="7"/>
                  </a:cubicBezTo>
                  <a:cubicBezTo>
                    <a:pt x="17" y="7"/>
                    <a:pt x="17" y="8"/>
                    <a:pt x="18" y="8"/>
                  </a:cubicBezTo>
                  <a:cubicBezTo>
                    <a:pt x="18" y="8"/>
                    <a:pt x="18" y="8"/>
                    <a:pt x="19" y="8"/>
                  </a:cubicBezTo>
                  <a:cubicBezTo>
                    <a:pt x="19" y="8"/>
                    <a:pt x="20" y="8"/>
                    <a:pt x="20" y="8"/>
                  </a:cubicBezTo>
                  <a:cubicBezTo>
                    <a:pt x="20" y="8"/>
                    <a:pt x="21" y="8"/>
                    <a:pt x="21" y="8"/>
                  </a:cubicBezTo>
                  <a:cubicBezTo>
                    <a:pt x="22" y="8"/>
                    <a:pt x="22" y="8"/>
                    <a:pt x="23" y="8"/>
                  </a:cubicBezTo>
                  <a:cubicBezTo>
                    <a:pt x="23" y="8"/>
                    <a:pt x="23" y="7"/>
                    <a:pt x="23" y="7"/>
                  </a:cubicBezTo>
                  <a:cubicBezTo>
                    <a:pt x="23" y="7"/>
                    <a:pt x="23" y="6"/>
                    <a:pt x="23" y="6"/>
                  </a:cubicBezTo>
                  <a:cubicBezTo>
                    <a:pt x="23" y="6"/>
                    <a:pt x="23" y="5"/>
                    <a:pt x="23" y="5"/>
                  </a:cubicBezTo>
                  <a:cubicBezTo>
                    <a:pt x="22" y="5"/>
                    <a:pt x="22" y="5"/>
                    <a:pt x="22" y="5"/>
                  </a:cubicBezTo>
                  <a:cubicBezTo>
                    <a:pt x="22" y="5"/>
                    <a:pt x="21" y="5"/>
                    <a:pt x="21" y="5"/>
                  </a:cubicBezTo>
                  <a:cubicBezTo>
                    <a:pt x="21" y="5"/>
                    <a:pt x="20" y="5"/>
                    <a:pt x="20" y="5"/>
                  </a:cubicBezTo>
                  <a:cubicBezTo>
                    <a:pt x="20" y="5"/>
                    <a:pt x="19" y="5"/>
                    <a:pt x="19" y="4"/>
                  </a:cubicBezTo>
                  <a:cubicBezTo>
                    <a:pt x="19" y="4"/>
                    <a:pt x="19" y="4"/>
                    <a:pt x="19" y="4"/>
                  </a:cubicBezTo>
                  <a:cubicBezTo>
                    <a:pt x="19" y="3"/>
                    <a:pt x="19" y="3"/>
                    <a:pt x="19" y="3"/>
                  </a:cubicBezTo>
                  <a:cubicBezTo>
                    <a:pt x="18" y="3"/>
                    <a:pt x="18" y="3"/>
                    <a:pt x="18" y="3"/>
                  </a:cubicBezTo>
                  <a:cubicBezTo>
                    <a:pt x="17" y="3"/>
                    <a:pt x="17" y="3"/>
                    <a:pt x="17" y="3"/>
                  </a:cubicBezTo>
                  <a:cubicBezTo>
                    <a:pt x="17" y="3"/>
                    <a:pt x="17" y="2"/>
                    <a:pt x="16" y="2"/>
                  </a:cubicBezTo>
                  <a:cubicBezTo>
                    <a:pt x="16" y="2"/>
                    <a:pt x="15" y="3"/>
                    <a:pt x="15" y="2"/>
                  </a:cubicBezTo>
                  <a:cubicBezTo>
                    <a:pt x="15" y="2"/>
                    <a:pt x="15" y="2"/>
                    <a:pt x="15" y="2"/>
                  </a:cubicBezTo>
                  <a:cubicBezTo>
                    <a:pt x="15" y="2"/>
                    <a:pt x="15" y="2"/>
                    <a:pt x="14" y="2"/>
                  </a:cubicBezTo>
                  <a:cubicBezTo>
                    <a:pt x="14" y="2"/>
                    <a:pt x="14" y="2"/>
                    <a:pt x="14" y="3"/>
                  </a:cubicBezTo>
                  <a:cubicBezTo>
                    <a:pt x="13" y="3"/>
                    <a:pt x="13" y="3"/>
                    <a:pt x="13" y="3"/>
                  </a:cubicBezTo>
                  <a:cubicBezTo>
                    <a:pt x="12" y="3"/>
                    <a:pt x="12" y="3"/>
                    <a:pt x="11" y="2"/>
                  </a:cubicBezTo>
                  <a:cubicBezTo>
                    <a:pt x="10" y="2"/>
                    <a:pt x="10" y="2"/>
                    <a:pt x="10" y="2"/>
                  </a:cubicBezTo>
                  <a:cubicBezTo>
                    <a:pt x="9" y="2"/>
                    <a:pt x="9" y="2"/>
                    <a:pt x="8" y="2"/>
                  </a:cubicBezTo>
                  <a:cubicBezTo>
                    <a:pt x="8" y="2"/>
                    <a:pt x="8" y="1"/>
                    <a:pt x="8" y="1"/>
                  </a:cubicBezTo>
                  <a:cubicBezTo>
                    <a:pt x="7" y="1"/>
                    <a:pt x="7" y="1"/>
                    <a:pt x="6" y="1"/>
                  </a:cubicBezTo>
                  <a:cubicBezTo>
                    <a:pt x="6" y="1"/>
                    <a:pt x="5" y="1"/>
                    <a:pt x="5" y="1"/>
                  </a:cubicBezTo>
                  <a:cubicBezTo>
                    <a:pt x="4" y="1"/>
                    <a:pt x="4" y="0"/>
                    <a:pt x="4" y="0"/>
                  </a:cubicBezTo>
                  <a:cubicBezTo>
                    <a:pt x="3" y="0"/>
                    <a:pt x="2" y="0"/>
                    <a:pt x="2" y="0"/>
                  </a:cubicBezTo>
                  <a:cubicBezTo>
                    <a:pt x="1" y="1"/>
                    <a:pt x="1" y="1"/>
                    <a:pt x="1" y="2"/>
                  </a:cubicBezTo>
                  <a:cubicBezTo>
                    <a:pt x="1" y="2"/>
                    <a:pt x="1" y="2"/>
                    <a:pt x="1" y="2"/>
                  </a:cubicBezTo>
                  <a:cubicBezTo>
                    <a:pt x="1" y="3"/>
                    <a:pt x="0" y="2"/>
                    <a:pt x="0" y="2"/>
                  </a:cubicBezTo>
                  <a:cubicBezTo>
                    <a:pt x="0" y="3"/>
                    <a:pt x="0" y="3"/>
                    <a:pt x="0" y="3"/>
                  </a:cubicBezTo>
                  <a:cubicBezTo>
                    <a:pt x="0" y="4"/>
                    <a:pt x="0" y="4"/>
                    <a:pt x="0" y="4"/>
                  </a:cubicBezTo>
                  <a:cubicBezTo>
                    <a:pt x="1" y="4"/>
                    <a:pt x="1" y="4"/>
                    <a:pt x="1" y="4"/>
                  </a:cubicBezTo>
                  <a:cubicBezTo>
                    <a:pt x="2" y="4"/>
                    <a:pt x="2" y="4"/>
                    <a:pt x="2" y="4"/>
                  </a:cubicBezTo>
                  <a:cubicBezTo>
                    <a:pt x="2" y="4"/>
                    <a:pt x="3" y="4"/>
                    <a:pt x="3" y="4"/>
                  </a:cubicBezTo>
                  <a:cubicBezTo>
                    <a:pt x="3" y="5"/>
                    <a:pt x="3" y="5"/>
                    <a:pt x="3" y="5"/>
                  </a:cubicBezTo>
                  <a:cubicBezTo>
                    <a:pt x="3" y="5"/>
                    <a:pt x="4" y="5"/>
                    <a:pt x="5" y="5"/>
                  </a:cubicBezTo>
                  <a:cubicBezTo>
                    <a:pt x="5" y="5"/>
                    <a:pt x="5" y="5"/>
                    <a:pt x="6" y="5"/>
                  </a:cubicBezTo>
                  <a:cubicBezTo>
                    <a:pt x="6" y="5"/>
                    <a:pt x="6" y="6"/>
                    <a:pt x="7" y="6"/>
                  </a:cubicBezTo>
                  <a:cubicBezTo>
                    <a:pt x="7" y="6"/>
                    <a:pt x="8" y="6"/>
                    <a:pt x="8" y="6"/>
                  </a:cubicBezTo>
                  <a:cubicBezTo>
                    <a:pt x="9" y="6"/>
                    <a:pt x="9" y="6"/>
                    <a:pt x="10" y="6"/>
                  </a:cubicBezTo>
                  <a:cubicBezTo>
                    <a:pt x="10" y="6"/>
                    <a:pt x="11" y="6"/>
                    <a:pt x="11" y="6"/>
                  </a:cubicBezTo>
                  <a:cubicBezTo>
                    <a:pt x="12" y="6"/>
                    <a:pt x="12" y="6"/>
                    <a:pt x="12" y="6"/>
                  </a:cubicBezTo>
                  <a:cubicBezTo>
                    <a:pt x="12" y="7"/>
                    <a:pt x="13" y="6"/>
                    <a:pt x="13" y="7"/>
                  </a:cubicBezTo>
                  <a:cubicBezTo>
                    <a:pt x="14" y="7"/>
                    <a:pt x="14" y="7"/>
                    <a:pt x="15" y="7"/>
                  </a:cubicBezTo>
                  <a:cubicBezTo>
                    <a:pt x="15" y="8"/>
                    <a:pt x="15" y="8"/>
                    <a:pt x="16"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8" name="Freeform 149"/>
            <p:cNvSpPr>
              <a:spLocks/>
            </p:cNvSpPr>
            <p:nvPr/>
          </p:nvSpPr>
          <p:spPr bwMode="auto">
            <a:xfrm>
              <a:off x="7281864" y="3292476"/>
              <a:ext cx="42863" cy="20638"/>
            </a:xfrm>
            <a:custGeom>
              <a:avLst/>
              <a:gdLst>
                <a:gd name="T0" fmla="*/ 3 w 4"/>
                <a:gd name="T1" fmla="*/ 1 h 2"/>
                <a:gd name="T2" fmla="*/ 2 w 4"/>
                <a:gd name="T3" fmla="*/ 0 h 2"/>
                <a:gd name="T4" fmla="*/ 1 w 4"/>
                <a:gd name="T5" fmla="*/ 1 h 2"/>
                <a:gd name="T6" fmla="*/ 1 w 4"/>
                <a:gd name="T7" fmla="*/ 1 h 2"/>
                <a:gd name="T8" fmla="*/ 1 w 4"/>
                <a:gd name="T9" fmla="*/ 2 h 2"/>
                <a:gd name="T10" fmla="*/ 2 w 4"/>
                <a:gd name="T11" fmla="*/ 2 h 2"/>
                <a:gd name="T12" fmla="*/ 3 w 4"/>
                <a:gd name="T13" fmla="*/ 2 h 2"/>
                <a:gd name="T14" fmla="*/ 4 w 4"/>
                <a:gd name="T15" fmla="*/ 1 h 2"/>
                <a:gd name="T16" fmla="*/ 4 w 4"/>
                <a:gd name="T17" fmla="*/ 1 h 2"/>
                <a:gd name="T18" fmla="*/ 3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1"/>
                  </a:moveTo>
                  <a:cubicBezTo>
                    <a:pt x="3" y="0"/>
                    <a:pt x="2" y="0"/>
                    <a:pt x="2" y="0"/>
                  </a:cubicBezTo>
                  <a:cubicBezTo>
                    <a:pt x="1" y="1"/>
                    <a:pt x="1" y="0"/>
                    <a:pt x="1" y="1"/>
                  </a:cubicBezTo>
                  <a:cubicBezTo>
                    <a:pt x="0" y="1"/>
                    <a:pt x="0" y="1"/>
                    <a:pt x="1" y="1"/>
                  </a:cubicBezTo>
                  <a:cubicBezTo>
                    <a:pt x="1" y="2"/>
                    <a:pt x="1" y="2"/>
                    <a:pt x="1" y="2"/>
                  </a:cubicBezTo>
                  <a:cubicBezTo>
                    <a:pt x="1" y="2"/>
                    <a:pt x="2" y="2"/>
                    <a:pt x="2" y="2"/>
                  </a:cubicBezTo>
                  <a:cubicBezTo>
                    <a:pt x="2" y="2"/>
                    <a:pt x="3" y="2"/>
                    <a:pt x="3" y="2"/>
                  </a:cubicBezTo>
                  <a:cubicBezTo>
                    <a:pt x="3" y="2"/>
                    <a:pt x="3" y="2"/>
                    <a:pt x="4" y="1"/>
                  </a:cubicBezTo>
                  <a:cubicBezTo>
                    <a:pt x="4" y="1"/>
                    <a:pt x="4" y="1"/>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9" name="Freeform 150"/>
            <p:cNvSpPr>
              <a:spLocks/>
            </p:cNvSpPr>
            <p:nvPr/>
          </p:nvSpPr>
          <p:spPr bwMode="auto">
            <a:xfrm>
              <a:off x="7324727" y="3346451"/>
              <a:ext cx="31750" cy="20638"/>
            </a:xfrm>
            <a:custGeom>
              <a:avLst/>
              <a:gdLst>
                <a:gd name="T0" fmla="*/ 3 w 3"/>
                <a:gd name="T1" fmla="*/ 0 h 2"/>
                <a:gd name="T2" fmla="*/ 2 w 3"/>
                <a:gd name="T3" fmla="*/ 0 h 2"/>
                <a:gd name="T4" fmla="*/ 1 w 3"/>
                <a:gd name="T5" fmla="*/ 0 h 2"/>
                <a:gd name="T6" fmla="*/ 1 w 3"/>
                <a:gd name="T7" fmla="*/ 0 h 2"/>
                <a:gd name="T8" fmla="*/ 0 w 3"/>
                <a:gd name="T9" fmla="*/ 0 h 2"/>
                <a:gd name="T10" fmla="*/ 1 w 3"/>
                <a:gd name="T11" fmla="*/ 1 h 2"/>
                <a:gd name="T12" fmla="*/ 1 w 3"/>
                <a:gd name="T13" fmla="*/ 2 h 2"/>
                <a:gd name="T14" fmla="*/ 2 w 3"/>
                <a:gd name="T15" fmla="*/ 1 h 2"/>
                <a:gd name="T16" fmla="*/ 3 w 3"/>
                <a:gd name="T17" fmla="*/ 1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0"/>
                  </a:moveTo>
                  <a:cubicBezTo>
                    <a:pt x="3" y="0"/>
                    <a:pt x="3" y="0"/>
                    <a:pt x="2" y="0"/>
                  </a:cubicBezTo>
                  <a:cubicBezTo>
                    <a:pt x="2" y="0"/>
                    <a:pt x="2" y="0"/>
                    <a:pt x="1" y="0"/>
                  </a:cubicBezTo>
                  <a:cubicBezTo>
                    <a:pt x="1" y="0"/>
                    <a:pt x="1" y="0"/>
                    <a:pt x="1" y="0"/>
                  </a:cubicBezTo>
                  <a:cubicBezTo>
                    <a:pt x="1" y="0"/>
                    <a:pt x="0" y="0"/>
                    <a:pt x="0" y="0"/>
                  </a:cubicBezTo>
                  <a:cubicBezTo>
                    <a:pt x="0" y="1"/>
                    <a:pt x="1" y="1"/>
                    <a:pt x="1" y="1"/>
                  </a:cubicBezTo>
                  <a:cubicBezTo>
                    <a:pt x="1" y="1"/>
                    <a:pt x="1" y="1"/>
                    <a:pt x="1" y="2"/>
                  </a:cubicBezTo>
                  <a:cubicBezTo>
                    <a:pt x="2" y="2"/>
                    <a:pt x="2" y="1"/>
                    <a:pt x="2" y="1"/>
                  </a:cubicBezTo>
                  <a:cubicBezTo>
                    <a:pt x="3" y="1"/>
                    <a:pt x="3" y="1"/>
                    <a:pt x="3" y="1"/>
                  </a:cubicBezTo>
                  <a:cubicBezTo>
                    <a:pt x="3" y="1"/>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0" name="Freeform 151"/>
            <p:cNvSpPr>
              <a:spLocks/>
            </p:cNvSpPr>
            <p:nvPr/>
          </p:nvSpPr>
          <p:spPr bwMode="auto">
            <a:xfrm>
              <a:off x="7356477" y="3346451"/>
              <a:ext cx="33338" cy="31750"/>
            </a:xfrm>
            <a:custGeom>
              <a:avLst/>
              <a:gdLst>
                <a:gd name="T0" fmla="*/ 1 w 3"/>
                <a:gd name="T1" fmla="*/ 2 h 3"/>
                <a:gd name="T2" fmla="*/ 2 w 3"/>
                <a:gd name="T3" fmla="*/ 2 h 3"/>
                <a:gd name="T4" fmla="*/ 2 w 3"/>
                <a:gd name="T5" fmla="*/ 2 h 3"/>
                <a:gd name="T6" fmla="*/ 2 w 3"/>
                <a:gd name="T7" fmla="*/ 1 h 3"/>
                <a:gd name="T8" fmla="*/ 2 w 3"/>
                <a:gd name="T9" fmla="*/ 0 h 3"/>
                <a:gd name="T10" fmla="*/ 1 w 3"/>
                <a:gd name="T11" fmla="*/ 0 h 3"/>
                <a:gd name="T12" fmla="*/ 1 w 3"/>
                <a:gd name="T13" fmla="*/ 0 h 3"/>
                <a:gd name="T14" fmla="*/ 1 w 3"/>
                <a:gd name="T15" fmla="*/ 1 h 3"/>
                <a:gd name="T16" fmla="*/ 0 w 3"/>
                <a:gd name="T17" fmla="*/ 2 h 3"/>
                <a:gd name="T18" fmla="*/ 0 w 3"/>
                <a:gd name="T19" fmla="*/ 2 h 3"/>
                <a:gd name="T20" fmla="*/ 1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2"/>
                  </a:moveTo>
                  <a:cubicBezTo>
                    <a:pt x="1" y="2"/>
                    <a:pt x="1" y="3"/>
                    <a:pt x="2" y="2"/>
                  </a:cubicBezTo>
                  <a:cubicBezTo>
                    <a:pt x="2" y="2"/>
                    <a:pt x="2" y="2"/>
                    <a:pt x="2" y="2"/>
                  </a:cubicBezTo>
                  <a:cubicBezTo>
                    <a:pt x="2" y="1"/>
                    <a:pt x="2" y="1"/>
                    <a:pt x="2" y="1"/>
                  </a:cubicBezTo>
                  <a:cubicBezTo>
                    <a:pt x="2" y="0"/>
                    <a:pt x="3" y="0"/>
                    <a:pt x="2" y="0"/>
                  </a:cubicBezTo>
                  <a:cubicBezTo>
                    <a:pt x="2" y="0"/>
                    <a:pt x="2" y="0"/>
                    <a:pt x="1" y="0"/>
                  </a:cubicBezTo>
                  <a:cubicBezTo>
                    <a:pt x="1" y="0"/>
                    <a:pt x="1" y="0"/>
                    <a:pt x="1" y="0"/>
                  </a:cubicBezTo>
                  <a:cubicBezTo>
                    <a:pt x="1" y="1"/>
                    <a:pt x="1" y="1"/>
                    <a:pt x="1" y="1"/>
                  </a:cubicBezTo>
                  <a:cubicBezTo>
                    <a:pt x="0" y="1"/>
                    <a:pt x="0" y="1"/>
                    <a:pt x="0" y="2"/>
                  </a:cubicBezTo>
                  <a:cubicBezTo>
                    <a:pt x="0" y="2"/>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1" name="Freeform 152"/>
            <p:cNvSpPr>
              <a:spLocks/>
            </p:cNvSpPr>
            <p:nvPr/>
          </p:nvSpPr>
          <p:spPr bwMode="auto">
            <a:xfrm>
              <a:off x="7378702" y="3335339"/>
              <a:ext cx="76200" cy="42863"/>
            </a:xfrm>
            <a:custGeom>
              <a:avLst/>
              <a:gdLst>
                <a:gd name="T0" fmla="*/ 1 w 7"/>
                <a:gd name="T1" fmla="*/ 4 h 4"/>
                <a:gd name="T2" fmla="*/ 2 w 7"/>
                <a:gd name="T3" fmla="*/ 4 h 4"/>
                <a:gd name="T4" fmla="*/ 3 w 7"/>
                <a:gd name="T5" fmla="*/ 3 h 4"/>
                <a:gd name="T6" fmla="*/ 5 w 7"/>
                <a:gd name="T7" fmla="*/ 3 h 4"/>
                <a:gd name="T8" fmla="*/ 6 w 7"/>
                <a:gd name="T9" fmla="*/ 3 h 4"/>
                <a:gd name="T10" fmla="*/ 7 w 7"/>
                <a:gd name="T11" fmla="*/ 2 h 4"/>
                <a:gd name="T12" fmla="*/ 6 w 7"/>
                <a:gd name="T13" fmla="*/ 1 h 4"/>
                <a:gd name="T14" fmla="*/ 6 w 7"/>
                <a:gd name="T15" fmla="*/ 1 h 4"/>
                <a:gd name="T16" fmla="*/ 5 w 7"/>
                <a:gd name="T17" fmla="*/ 1 h 4"/>
                <a:gd name="T18" fmla="*/ 4 w 7"/>
                <a:gd name="T19" fmla="*/ 0 h 4"/>
                <a:gd name="T20" fmla="*/ 3 w 7"/>
                <a:gd name="T21" fmla="*/ 1 h 4"/>
                <a:gd name="T22" fmla="*/ 2 w 7"/>
                <a:gd name="T23" fmla="*/ 2 h 4"/>
                <a:gd name="T24" fmla="*/ 1 w 7"/>
                <a:gd name="T25" fmla="*/ 2 h 4"/>
                <a:gd name="T26" fmla="*/ 0 w 7"/>
                <a:gd name="T27" fmla="*/ 3 h 4"/>
                <a:gd name="T28" fmla="*/ 1 w 7"/>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4">
                  <a:moveTo>
                    <a:pt x="1" y="4"/>
                  </a:moveTo>
                  <a:cubicBezTo>
                    <a:pt x="1" y="4"/>
                    <a:pt x="1" y="4"/>
                    <a:pt x="2" y="4"/>
                  </a:cubicBezTo>
                  <a:cubicBezTo>
                    <a:pt x="3" y="3"/>
                    <a:pt x="3" y="3"/>
                    <a:pt x="3" y="3"/>
                  </a:cubicBezTo>
                  <a:cubicBezTo>
                    <a:pt x="4" y="3"/>
                    <a:pt x="4" y="3"/>
                    <a:pt x="5" y="3"/>
                  </a:cubicBezTo>
                  <a:cubicBezTo>
                    <a:pt x="5" y="3"/>
                    <a:pt x="6" y="3"/>
                    <a:pt x="6" y="3"/>
                  </a:cubicBezTo>
                  <a:cubicBezTo>
                    <a:pt x="6" y="3"/>
                    <a:pt x="7" y="2"/>
                    <a:pt x="7" y="2"/>
                  </a:cubicBezTo>
                  <a:cubicBezTo>
                    <a:pt x="7" y="2"/>
                    <a:pt x="7" y="1"/>
                    <a:pt x="6" y="1"/>
                  </a:cubicBezTo>
                  <a:cubicBezTo>
                    <a:pt x="6" y="1"/>
                    <a:pt x="6" y="1"/>
                    <a:pt x="6" y="1"/>
                  </a:cubicBezTo>
                  <a:cubicBezTo>
                    <a:pt x="5" y="1"/>
                    <a:pt x="5" y="1"/>
                    <a:pt x="5" y="1"/>
                  </a:cubicBezTo>
                  <a:cubicBezTo>
                    <a:pt x="4" y="1"/>
                    <a:pt x="4" y="0"/>
                    <a:pt x="4" y="0"/>
                  </a:cubicBezTo>
                  <a:cubicBezTo>
                    <a:pt x="4" y="0"/>
                    <a:pt x="3" y="1"/>
                    <a:pt x="3" y="1"/>
                  </a:cubicBezTo>
                  <a:cubicBezTo>
                    <a:pt x="3" y="1"/>
                    <a:pt x="3" y="1"/>
                    <a:pt x="2" y="2"/>
                  </a:cubicBezTo>
                  <a:cubicBezTo>
                    <a:pt x="2" y="2"/>
                    <a:pt x="2" y="2"/>
                    <a:pt x="1" y="2"/>
                  </a:cubicBezTo>
                  <a:cubicBezTo>
                    <a:pt x="1" y="2"/>
                    <a:pt x="0" y="2"/>
                    <a:pt x="0" y="3"/>
                  </a:cubicBezTo>
                  <a:cubicBezTo>
                    <a:pt x="0" y="3"/>
                    <a:pt x="0" y="3"/>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2" name="Freeform 153"/>
            <p:cNvSpPr>
              <a:spLocks/>
            </p:cNvSpPr>
            <p:nvPr/>
          </p:nvSpPr>
          <p:spPr bwMode="auto">
            <a:xfrm>
              <a:off x="7464427" y="3346451"/>
              <a:ext cx="87313" cy="31750"/>
            </a:xfrm>
            <a:custGeom>
              <a:avLst/>
              <a:gdLst>
                <a:gd name="T0" fmla="*/ 4 w 8"/>
                <a:gd name="T1" fmla="*/ 2 h 3"/>
                <a:gd name="T2" fmla="*/ 6 w 8"/>
                <a:gd name="T3" fmla="*/ 2 h 3"/>
                <a:gd name="T4" fmla="*/ 7 w 8"/>
                <a:gd name="T5" fmla="*/ 1 h 3"/>
                <a:gd name="T6" fmla="*/ 8 w 8"/>
                <a:gd name="T7" fmla="*/ 1 h 3"/>
                <a:gd name="T8" fmla="*/ 8 w 8"/>
                <a:gd name="T9" fmla="*/ 1 h 3"/>
                <a:gd name="T10" fmla="*/ 8 w 8"/>
                <a:gd name="T11" fmla="*/ 0 h 3"/>
                <a:gd name="T12" fmla="*/ 7 w 8"/>
                <a:gd name="T13" fmla="*/ 0 h 3"/>
                <a:gd name="T14" fmla="*/ 6 w 8"/>
                <a:gd name="T15" fmla="*/ 0 h 3"/>
                <a:gd name="T16" fmla="*/ 4 w 8"/>
                <a:gd name="T17" fmla="*/ 1 h 3"/>
                <a:gd name="T18" fmla="*/ 4 w 8"/>
                <a:gd name="T19" fmla="*/ 0 h 3"/>
                <a:gd name="T20" fmla="*/ 2 w 8"/>
                <a:gd name="T21" fmla="*/ 0 h 3"/>
                <a:gd name="T22" fmla="*/ 1 w 8"/>
                <a:gd name="T23" fmla="*/ 0 h 3"/>
                <a:gd name="T24" fmla="*/ 0 w 8"/>
                <a:gd name="T25" fmla="*/ 1 h 3"/>
                <a:gd name="T26" fmla="*/ 0 w 8"/>
                <a:gd name="T27" fmla="*/ 2 h 3"/>
                <a:gd name="T28" fmla="*/ 0 w 8"/>
                <a:gd name="T29" fmla="*/ 2 h 3"/>
                <a:gd name="T30" fmla="*/ 1 w 8"/>
                <a:gd name="T31" fmla="*/ 3 h 3"/>
                <a:gd name="T32" fmla="*/ 2 w 8"/>
                <a:gd name="T33" fmla="*/ 3 h 3"/>
                <a:gd name="T34" fmla="*/ 3 w 8"/>
                <a:gd name="T35" fmla="*/ 3 h 3"/>
                <a:gd name="T36" fmla="*/ 4 w 8"/>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4" y="2"/>
                  </a:moveTo>
                  <a:cubicBezTo>
                    <a:pt x="5" y="2"/>
                    <a:pt x="5" y="2"/>
                    <a:pt x="6" y="2"/>
                  </a:cubicBezTo>
                  <a:cubicBezTo>
                    <a:pt x="6" y="1"/>
                    <a:pt x="6" y="2"/>
                    <a:pt x="7" y="1"/>
                  </a:cubicBezTo>
                  <a:cubicBezTo>
                    <a:pt x="7" y="1"/>
                    <a:pt x="8" y="2"/>
                    <a:pt x="8" y="1"/>
                  </a:cubicBezTo>
                  <a:cubicBezTo>
                    <a:pt x="8" y="1"/>
                    <a:pt x="8" y="1"/>
                    <a:pt x="8" y="1"/>
                  </a:cubicBezTo>
                  <a:cubicBezTo>
                    <a:pt x="8" y="0"/>
                    <a:pt x="8" y="0"/>
                    <a:pt x="8" y="0"/>
                  </a:cubicBezTo>
                  <a:cubicBezTo>
                    <a:pt x="8" y="0"/>
                    <a:pt x="8" y="0"/>
                    <a:pt x="7" y="0"/>
                  </a:cubicBezTo>
                  <a:cubicBezTo>
                    <a:pt x="7" y="0"/>
                    <a:pt x="6" y="0"/>
                    <a:pt x="6" y="0"/>
                  </a:cubicBezTo>
                  <a:cubicBezTo>
                    <a:pt x="5" y="1"/>
                    <a:pt x="5" y="1"/>
                    <a:pt x="4" y="1"/>
                  </a:cubicBezTo>
                  <a:cubicBezTo>
                    <a:pt x="4" y="1"/>
                    <a:pt x="4" y="0"/>
                    <a:pt x="4" y="0"/>
                  </a:cubicBezTo>
                  <a:cubicBezTo>
                    <a:pt x="3" y="0"/>
                    <a:pt x="3" y="0"/>
                    <a:pt x="2" y="0"/>
                  </a:cubicBezTo>
                  <a:cubicBezTo>
                    <a:pt x="2" y="0"/>
                    <a:pt x="2" y="0"/>
                    <a:pt x="1" y="0"/>
                  </a:cubicBezTo>
                  <a:cubicBezTo>
                    <a:pt x="1" y="1"/>
                    <a:pt x="1" y="1"/>
                    <a:pt x="0" y="1"/>
                  </a:cubicBezTo>
                  <a:cubicBezTo>
                    <a:pt x="0" y="1"/>
                    <a:pt x="0" y="1"/>
                    <a:pt x="0" y="2"/>
                  </a:cubicBezTo>
                  <a:cubicBezTo>
                    <a:pt x="0" y="2"/>
                    <a:pt x="0" y="2"/>
                    <a:pt x="0" y="2"/>
                  </a:cubicBezTo>
                  <a:cubicBezTo>
                    <a:pt x="0" y="3"/>
                    <a:pt x="1" y="2"/>
                    <a:pt x="1" y="3"/>
                  </a:cubicBezTo>
                  <a:cubicBezTo>
                    <a:pt x="1" y="3"/>
                    <a:pt x="2" y="3"/>
                    <a:pt x="2" y="3"/>
                  </a:cubicBezTo>
                  <a:cubicBezTo>
                    <a:pt x="2" y="3"/>
                    <a:pt x="3" y="3"/>
                    <a:pt x="3" y="3"/>
                  </a:cubicBezTo>
                  <a:cubicBezTo>
                    <a:pt x="4" y="3"/>
                    <a:pt x="4" y="3"/>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3" name="Freeform 154"/>
            <p:cNvSpPr>
              <a:spLocks/>
            </p:cNvSpPr>
            <p:nvPr/>
          </p:nvSpPr>
          <p:spPr bwMode="auto">
            <a:xfrm>
              <a:off x="7443789" y="3378201"/>
              <a:ext cx="42863" cy="33338"/>
            </a:xfrm>
            <a:custGeom>
              <a:avLst/>
              <a:gdLst>
                <a:gd name="T0" fmla="*/ 1 w 4"/>
                <a:gd name="T1" fmla="*/ 1 h 3"/>
                <a:gd name="T2" fmla="*/ 2 w 4"/>
                <a:gd name="T3" fmla="*/ 2 h 3"/>
                <a:gd name="T4" fmla="*/ 3 w 4"/>
                <a:gd name="T5" fmla="*/ 2 h 3"/>
                <a:gd name="T6" fmla="*/ 3 w 4"/>
                <a:gd name="T7" fmla="*/ 3 h 3"/>
                <a:gd name="T8" fmla="*/ 4 w 4"/>
                <a:gd name="T9" fmla="*/ 3 h 3"/>
                <a:gd name="T10" fmla="*/ 4 w 4"/>
                <a:gd name="T11" fmla="*/ 2 h 3"/>
                <a:gd name="T12" fmla="*/ 4 w 4"/>
                <a:gd name="T13" fmla="*/ 1 h 3"/>
                <a:gd name="T14" fmla="*/ 3 w 4"/>
                <a:gd name="T15" fmla="*/ 1 h 3"/>
                <a:gd name="T16" fmla="*/ 3 w 4"/>
                <a:gd name="T17" fmla="*/ 0 h 3"/>
                <a:gd name="T18" fmla="*/ 2 w 4"/>
                <a:gd name="T19" fmla="*/ 0 h 3"/>
                <a:gd name="T20" fmla="*/ 1 w 4"/>
                <a:gd name="T21" fmla="*/ 0 h 3"/>
                <a:gd name="T22" fmla="*/ 0 w 4"/>
                <a:gd name="T23" fmla="*/ 1 h 3"/>
                <a:gd name="T24" fmla="*/ 1 w 4"/>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1" y="1"/>
                  </a:moveTo>
                  <a:cubicBezTo>
                    <a:pt x="1" y="2"/>
                    <a:pt x="1" y="1"/>
                    <a:pt x="2" y="2"/>
                  </a:cubicBezTo>
                  <a:cubicBezTo>
                    <a:pt x="2" y="2"/>
                    <a:pt x="2" y="2"/>
                    <a:pt x="3" y="2"/>
                  </a:cubicBezTo>
                  <a:cubicBezTo>
                    <a:pt x="3" y="2"/>
                    <a:pt x="3" y="3"/>
                    <a:pt x="3" y="3"/>
                  </a:cubicBezTo>
                  <a:cubicBezTo>
                    <a:pt x="3" y="3"/>
                    <a:pt x="4" y="3"/>
                    <a:pt x="4" y="3"/>
                  </a:cubicBezTo>
                  <a:cubicBezTo>
                    <a:pt x="4" y="2"/>
                    <a:pt x="4" y="2"/>
                    <a:pt x="4" y="2"/>
                  </a:cubicBezTo>
                  <a:cubicBezTo>
                    <a:pt x="4" y="2"/>
                    <a:pt x="4" y="1"/>
                    <a:pt x="4" y="1"/>
                  </a:cubicBezTo>
                  <a:cubicBezTo>
                    <a:pt x="4" y="1"/>
                    <a:pt x="3" y="1"/>
                    <a:pt x="3" y="1"/>
                  </a:cubicBezTo>
                  <a:cubicBezTo>
                    <a:pt x="3" y="1"/>
                    <a:pt x="3" y="0"/>
                    <a:pt x="3" y="0"/>
                  </a:cubicBezTo>
                  <a:cubicBezTo>
                    <a:pt x="2" y="0"/>
                    <a:pt x="2" y="0"/>
                    <a:pt x="2" y="0"/>
                  </a:cubicBezTo>
                  <a:cubicBezTo>
                    <a:pt x="1" y="0"/>
                    <a:pt x="1" y="0"/>
                    <a:pt x="1" y="0"/>
                  </a:cubicBezTo>
                  <a:cubicBezTo>
                    <a:pt x="0" y="0"/>
                    <a:pt x="0" y="0"/>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4" name="Freeform 155"/>
            <p:cNvSpPr>
              <a:spLocks/>
            </p:cNvSpPr>
            <p:nvPr/>
          </p:nvSpPr>
          <p:spPr bwMode="auto">
            <a:xfrm>
              <a:off x="7540627" y="3421064"/>
              <a:ext cx="22225" cy="22225"/>
            </a:xfrm>
            <a:custGeom>
              <a:avLst/>
              <a:gdLst>
                <a:gd name="T0" fmla="*/ 1 w 2"/>
                <a:gd name="T1" fmla="*/ 1 h 2"/>
                <a:gd name="T2" fmla="*/ 2 w 2"/>
                <a:gd name="T3" fmla="*/ 1 h 2"/>
                <a:gd name="T4" fmla="*/ 2 w 2"/>
                <a:gd name="T5" fmla="*/ 0 h 2"/>
                <a:gd name="T6" fmla="*/ 1 w 2"/>
                <a:gd name="T7" fmla="*/ 0 h 2"/>
                <a:gd name="T8" fmla="*/ 1 w 2"/>
                <a:gd name="T9" fmla="*/ 0 h 2"/>
                <a:gd name="T10" fmla="*/ 0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2" y="1"/>
                    <a:pt x="2" y="1"/>
                    <a:pt x="2" y="1"/>
                  </a:cubicBezTo>
                  <a:cubicBezTo>
                    <a:pt x="2" y="0"/>
                    <a:pt x="2" y="0"/>
                    <a:pt x="2" y="0"/>
                  </a:cubicBezTo>
                  <a:cubicBezTo>
                    <a:pt x="2" y="0"/>
                    <a:pt x="2" y="0"/>
                    <a:pt x="1" y="0"/>
                  </a:cubicBezTo>
                  <a:cubicBezTo>
                    <a:pt x="1" y="0"/>
                    <a:pt x="1" y="0"/>
                    <a:pt x="1" y="0"/>
                  </a:cubicBezTo>
                  <a:cubicBezTo>
                    <a:pt x="0" y="0"/>
                    <a:pt x="0" y="1"/>
                    <a:pt x="0" y="1"/>
                  </a:cubicBezTo>
                  <a:cubicBezTo>
                    <a:pt x="0" y="2"/>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5" name="Freeform 156"/>
            <p:cNvSpPr>
              <a:spLocks/>
            </p:cNvSpPr>
            <p:nvPr/>
          </p:nvSpPr>
          <p:spPr bwMode="auto">
            <a:xfrm>
              <a:off x="7562852" y="3346451"/>
              <a:ext cx="117475" cy="74613"/>
            </a:xfrm>
            <a:custGeom>
              <a:avLst/>
              <a:gdLst>
                <a:gd name="T0" fmla="*/ 1 w 11"/>
                <a:gd name="T1" fmla="*/ 7 h 7"/>
                <a:gd name="T2" fmla="*/ 2 w 11"/>
                <a:gd name="T3" fmla="*/ 6 h 7"/>
                <a:gd name="T4" fmla="*/ 3 w 11"/>
                <a:gd name="T5" fmla="*/ 5 h 7"/>
                <a:gd name="T6" fmla="*/ 4 w 11"/>
                <a:gd name="T7" fmla="*/ 5 h 7"/>
                <a:gd name="T8" fmla="*/ 5 w 11"/>
                <a:gd name="T9" fmla="*/ 4 h 7"/>
                <a:gd name="T10" fmla="*/ 6 w 11"/>
                <a:gd name="T11" fmla="*/ 4 h 7"/>
                <a:gd name="T12" fmla="*/ 7 w 11"/>
                <a:gd name="T13" fmla="*/ 3 h 7"/>
                <a:gd name="T14" fmla="*/ 8 w 11"/>
                <a:gd name="T15" fmla="*/ 3 h 7"/>
                <a:gd name="T16" fmla="*/ 9 w 11"/>
                <a:gd name="T17" fmla="*/ 2 h 7"/>
                <a:gd name="T18" fmla="*/ 10 w 11"/>
                <a:gd name="T19" fmla="*/ 1 h 7"/>
                <a:gd name="T20" fmla="*/ 10 w 11"/>
                <a:gd name="T21" fmla="*/ 0 h 7"/>
                <a:gd name="T22" fmla="*/ 8 w 11"/>
                <a:gd name="T23" fmla="*/ 0 h 7"/>
                <a:gd name="T24" fmla="*/ 7 w 11"/>
                <a:gd name="T25" fmla="*/ 1 h 7"/>
                <a:gd name="T26" fmla="*/ 5 w 11"/>
                <a:gd name="T27" fmla="*/ 1 h 7"/>
                <a:gd name="T28" fmla="*/ 4 w 11"/>
                <a:gd name="T29" fmla="*/ 2 h 7"/>
                <a:gd name="T30" fmla="*/ 3 w 11"/>
                <a:gd name="T31" fmla="*/ 3 h 7"/>
                <a:gd name="T32" fmla="*/ 2 w 11"/>
                <a:gd name="T33" fmla="*/ 3 h 7"/>
                <a:gd name="T34" fmla="*/ 1 w 11"/>
                <a:gd name="T35" fmla="*/ 4 h 7"/>
                <a:gd name="T36" fmla="*/ 0 w 11"/>
                <a:gd name="T37" fmla="*/ 5 h 7"/>
                <a:gd name="T38" fmla="*/ 0 w 11"/>
                <a:gd name="T39" fmla="*/ 6 h 7"/>
                <a:gd name="T40" fmla="*/ 0 w 11"/>
                <a:gd name="T41" fmla="*/ 7 h 7"/>
                <a:gd name="T42" fmla="*/ 1 w 11"/>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7">
                  <a:moveTo>
                    <a:pt x="1" y="7"/>
                  </a:moveTo>
                  <a:cubicBezTo>
                    <a:pt x="1" y="7"/>
                    <a:pt x="2" y="7"/>
                    <a:pt x="2" y="6"/>
                  </a:cubicBezTo>
                  <a:cubicBezTo>
                    <a:pt x="2" y="6"/>
                    <a:pt x="2" y="6"/>
                    <a:pt x="3" y="5"/>
                  </a:cubicBezTo>
                  <a:cubicBezTo>
                    <a:pt x="3" y="5"/>
                    <a:pt x="4" y="5"/>
                    <a:pt x="4" y="5"/>
                  </a:cubicBezTo>
                  <a:cubicBezTo>
                    <a:pt x="4" y="5"/>
                    <a:pt x="4" y="4"/>
                    <a:pt x="5" y="4"/>
                  </a:cubicBezTo>
                  <a:cubicBezTo>
                    <a:pt x="5" y="4"/>
                    <a:pt x="5" y="4"/>
                    <a:pt x="6" y="4"/>
                  </a:cubicBezTo>
                  <a:cubicBezTo>
                    <a:pt x="6" y="3"/>
                    <a:pt x="6" y="3"/>
                    <a:pt x="7" y="3"/>
                  </a:cubicBezTo>
                  <a:cubicBezTo>
                    <a:pt x="7" y="3"/>
                    <a:pt x="7" y="3"/>
                    <a:pt x="8" y="3"/>
                  </a:cubicBezTo>
                  <a:cubicBezTo>
                    <a:pt x="8" y="2"/>
                    <a:pt x="9" y="2"/>
                    <a:pt x="9" y="2"/>
                  </a:cubicBezTo>
                  <a:cubicBezTo>
                    <a:pt x="10" y="2"/>
                    <a:pt x="10" y="2"/>
                    <a:pt x="10" y="1"/>
                  </a:cubicBezTo>
                  <a:cubicBezTo>
                    <a:pt x="11" y="1"/>
                    <a:pt x="10" y="1"/>
                    <a:pt x="10" y="0"/>
                  </a:cubicBezTo>
                  <a:cubicBezTo>
                    <a:pt x="9" y="0"/>
                    <a:pt x="9" y="0"/>
                    <a:pt x="8" y="0"/>
                  </a:cubicBezTo>
                  <a:cubicBezTo>
                    <a:pt x="7" y="0"/>
                    <a:pt x="7" y="0"/>
                    <a:pt x="7" y="1"/>
                  </a:cubicBezTo>
                  <a:cubicBezTo>
                    <a:pt x="6" y="1"/>
                    <a:pt x="5" y="1"/>
                    <a:pt x="5" y="1"/>
                  </a:cubicBezTo>
                  <a:cubicBezTo>
                    <a:pt x="4" y="1"/>
                    <a:pt x="4" y="1"/>
                    <a:pt x="4" y="2"/>
                  </a:cubicBezTo>
                  <a:cubicBezTo>
                    <a:pt x="4" y="2"/>
                    <a:pt x="4" y="2"/>
                    <a:pt x="3" y="3"/>
                  </a:cubicBezTo>
                  <a:cubicBezTo>
                    <a:pt x="3" y="3"/>
                    <a:pt x="3" y="3"/>
                    <a:pt x="2" y="3"/>
                  </a:cubicBezTo>
                  <a:cubicBezTo>
                    <a:pt x="2" y="3"/>
                    <a:pt x="2" y="4"/>
                    <a:pt x="1" y="4"/>
                  </a:cubicBezTo>
                  <a:cubicBezTo>
                    <a:pt x="1" y="4"/>
                    <a:pt x="0" y="4"/>
                    <a:pt x="0" y="5"/>
                  </a:cubicBezTo>
                  <a:cubicBezTo>
                    <a:pt x="0" y="5"/>
                    <a:pt x="0" y="5"/>
                    <a:pt x="0" y="6"/>
                  </a:cubicBezTo>
                  <a:cubicBezTo>
                    <a:pt x="0" y="6"/>
                    <a:pt x="0" y="6"/>
                    <a:pt x="0" y="7"/>
                  </a:cubicBezTo>
                  <a:cubicBezTo>
                    <a:pt x="0" y="7"/>
                    <a:pt x="1" y="7"/>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6" name="Freeform 157"/>
            <p:cNvSpPr>
              <a:spLocks/>
            </p:cNvSpPr>
            <p:nvPr/>
          </p:nvSpPr>
          <p:spPr bwMode="auto">
            <a:xfrm>
              <a:off x="7562852" y="3346451"/>
              <a:ext cx="20638" cy="11113"/>
            </a:xfrm>
            <a:custGeom>
              <a:avLst/>
              <a:gdLst>
                <a:gd name="T0" fmla="*/ 1 w 2"/>
                <a:gd name="T1" fmla="*/ 0 h 1"/>
                <a:gd name="T2" fmla="*/ 0 w 2"/>
                <a:gd name="T3" fmla="*/ 0 h 1"/>
                <a:gd name="T4" fmla="*/ 0 w 2"/>
                <a:gd name="T5" fmla="*/ 1 h 1"/>
                <a:gd name="T6" fmla="*/ 1 w 2"/>
                <a:gd name="T7" fmla="*/ 1 h 1"/>
                <a:gd name="T8" fmla="*/ 2 w 2"/>
                <a:gd name="T9" fmla="*/ 1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0" y="0"/>
                    <a:pt x="0" y="0"/>
                    <a:pt x="0" y="0"/>
                  </a:cubicBezTo>
                  <a:cubicBezTo>
                    <a:pt x="0" y="1"/>
                    <a:pt x="0" y="1"/>
                    <a:pt x="0" y="1"/>
                  </a:cubicBezTo>
                  <a:cubicBezTo>
                    <a:pt x="0" y="1"/>
                    <a:pt x="0" y="1"/>
                    <a:pt x="1" y="1"/>
                  </a:cubicBezTo>
                  <a:cubicBezTo>
                    <a:pt x="1" y="1"/>
                    <a:pt x="1" y="1"/>
                    <a:pt x="2" y="1"/>
                  </a:cubicBezTo>
                  <a:cubicBezTo>
                    <a:pt x="2" y="1"/>
                    <a:pt x="2" y="0"/>
                    <a:pt x="2"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7" name="Freeform 158"/>
            <p:cNvSpPr>
              <a:spLocks/>
            </p:cNvSpPr>
            <p:nvPr/>
          </p:nvSpPr>
          <p:spPr bwMode="auto">
            <a:xfrm>
              <a:off x="7626352" y="3324226"/>
              <a:ext cx="44450" cy="22225"/>
            </a:xfrm>
            <a:custGeom>
              <a:avLst/>
              <a:gdLst>
                <a:gd name="T0" fmla="*/ 1 w 4"/>
                <a:gd name="T1" fmla="*/ 1 h 2"/>
                <a:gd name="T2" fmla="*/ 1 w 4"/>
                <a:gd name="T3" fmla="*/ 1 h 2"/>
                <a:gd name="T4" fmla="*/ 2 w 4"/>
                <a:gd name="T5" fmla="*/ 1 h 2"/>
                <a:gd name="T6" fmla="*/ 3 w 4"/>
                <a:gd name="T7" fmla="*/ 1 h 2"/>
                <a:gd name="T8" fmla="*/ 3 w 4"/>
                <a:gd name="T9" fmla="*/ 1 h 2"/>
                <a:gd name="T10" fmla="*/ 3 w 4"/>
                <a:gd name="T11" fmla="*/ 0 h 2"/>
                <a:gd name="T12" fmla="*/ 3 w 4"/>
                <a:gd name="T13" fmla="*/ 0 h 2"/>
                <a:gd name="T14" fmla="*/ 1 w 4"/>
                <a:gd name="T15" fmla="*/ 1 h 2"/>
                <a:gd name="T16" fmla="*/ 1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1" y="1"/>
                  </a:moveTo>
                  <a:cubicBezTo>
                    <a:pt x="1" y="1"/>
                    <a:pt x="1" y="1"/>
                    <a:pt x="1" y="1"/>
                  </a:cubicBezTo>
                  <a:cubicBezTo>
                    <a:pt x="1" y="2"/>
                    <a:pt x="2" y="2"/>
                    <a:pt x="2" y="1"/>
                  </a:cubicBezTo>
                  <a:cubicBezTo>
                    <a:pt x="2" y="1"/>
                    <a:pt x="2" y="1"/>
                    <a:pt x="3" y="1"/>
                  </a:cubicBezTo>
                  <a:cubicBezTo>
                    <a:pt x="3" y="1"/>
                    <a:pt x="3" y="1"/>
                    <a:pt x="3" y="1"/>
                  </a:cubicBezTo>
                  <a:cubicBezTo>
                    <a:pt x="4" y="0"/>
                    <a:pt x="4" y="0"/>
                    <a:pt x="3" y="0"/>
                  </a:cubicBezTo>
                  <a:cubicBezTo>
                    <a:pt x="3" y="0"/>
                    <a:pt x="3" y="0"/>
                    <a:pt x="3" y="0"/>
                  </a:cubicBezTo>
                  <a:cubicBezTo>
                    <a:pt x="2" y="0"/>
                    <a:pt x="1" y="0"/>
                    <a:pt x="1" y="1"/>
                  </a:cubicBezTo>
                  <a:cubicBezTo>
                    <a:pt x="1"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8" name="Freeform 159"/>
            <p:cNvSpPr>
              <a:spLocks/>
            </p:cNvSpPr>
            <p:nvPr/>
          </p:nvSpPr>
          <p:spPr bwMode="auto">
            <a:xfrm>
              <a:off x="7540627" y="3227389"/>
              <a:ext cx="42863" cy="42863"/>
            </a:xfrm>
            <a:custGeom>
              <a:avLst/>
              <a:gdLst>
                <a:gd name="T0" fmla="*/ 2 w 4"/>
                <a:gd name="T1" fmla="*/ 1 h 4"/>
                <a:gd name="T2" fmla="*/ 2 w 4"/>
                <a:gd name="T3" fmla="*/ 1 h 4"/>
                <a:gd name="T4" fmla="*/ 1 w 4"/>
                <a:gd name="T5" fmla="*/ 1 h 4"/>
                <a:gd name="T6" fmla="*/ 0 w 4"/>
                <a:gd name="T7" fmla="*/ 2 h 4"/>
                <a:gd name="T8" fmla="*/ 1 w 4"/>
                <a:gd name="T9" fmla="*/ 3 h 4"/>
                <a:gd name="T10" fmla="*/ 1 w 4"/>
                <a:gd name="T11" fmla="*/ 4 h 4"/>
                <a:gd name="T12" fmla="*/ 2 w 4"/>
                <a:gd name="T13" fmla="*/ 4 h 4"/>
                <a:gd name="T14" fmla="*/ 3 w 4"/>
                <a:gd name="T15" fmla="*/ 4 h 4"/>
                <a:gd name="T16" fmla="*/ 3 w 4"/>
                <a:gd name="T17" fmla="*/ 3 h 4"/>
                <a:gd name="T18" fmla="*/ 3 w 4"/>
                <a:gd name="T19" fmla="*/ 2 h 4"/>
                <a:gd name="T20" fmla="*/ 3 w 4"/>
                <a:gd name="T21" fmla="*/ 2 h 4"/>
                <a:gd name="T22" fmla="*/ 3 w 4"/>
                <a:gd name="T23" fmla="*/ 1 h 4"/>
                <a:gd name="T24" fmla="*/ 4 w 4"/>
                <a:gd name="T25" fmla="*/ 1 h 4"/>
                <a:gd name="T26" fmla="*/ 4 w 4"/>
                <a:gd name="T27" fmla="*/ 0 h 4"/>
                <a:gd name="T28" fmla="*/ 3 w 4"/>
                <a:gd name="T29" fmla="*/ 0 h 4"/>
                <a:gd name="T30" fmla="*/ 2 w 4"/>
                <a:gd name="T3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2" y="1"/>
                  </a:moveTo>
                  <a:cubicBezTo>
                    <a:pt x="2" y="1"/>
                    <a:pt x="2" y="1"/>
                    <a:pt x="2" y="1"/>
                  </a:cubicBezTo>
                  <a:cubicBezTo>
                    <a:pt x="1" y="1"/>
                    <a:pt x="1" y="1"/>
                    <a:pt x="1" y="1"/>
                  </a:cubicBezTo>
                  <a:cubicBezTo>
                    <a:pt x="0" y="2"/>
                    <a:pt x="0" y="2"/>
                    <a:pt x="0" y="2"/>
                  </a:cubicBezTo>
                  <a:cubicBezTo>
                    <a:pt x="0" y="3"/>
                    <a:pt x="1" y="3"/>
                    <a:pt x="1" y="3"/>
                  </a:cubicBezTo>
                  <a:cubicBezTo>
                    <a:pt x="1" y="4"/>
                    <a:pt x="1" y="4"/>
                    <a:pt x="1" y="4"/>
                  </a:cubicBezTo>
                  <a:cubicBezTo>
                    <a:pt x="1" y="4"/>
                    <a:pt x="2" y="4"/>
                    <a:pt x="2" y="4"/>
                  </a:cubicBezTo>
                  <a:cubicBezTo>
                    <a:pt x="2" y="4"/>
                    <a:pt x="2" y="4"/>
                    <a:pt x="3" y="4"/>
                  </a:cubicBezTo>
                  <a:cubicBezTo>
                    <a:pt x="3" y="4"/>
                    <a:pt x="3" y="3"/>
                    <a:pt x="3" y="3"/>
                  </a:cubicBezTo>
                  <a:cubicBezTo>
                    <a:pt x="3" y="3"/>
                    <a:pt x="3" y="3"/>
                    <a:pt x="3" y="2"/>
                  </a:cubicBezTo>
                  <a:cubicBezTo>
                    <a:pt x="3" y="2"/>
                    <a:pt x="3" y="2"/>
                    <a:pt x="3" y="2"/>
                  </a:cubicBezTo>
                  <a:cubicBezTo>
                    <a:pt x="3" y="2"/>
                    <a:pt x="3" y="1"/>
                    <a:pt x="3" y="1"/>
                  </a:cubicBezTo>
                  <a:cubicBezTo>
                    <a:pt x="3" y="1"/>
                    <a:pt x="4" y="1"/>
                    <a:pt x="4" y="1"/>
                  </a:cubicBezTo>
                  <a:cubicBezTo>
                    <a:pt x="4" y="1"/>
                    <a:pt x="4" y="0"/>
                    <a:pt x="4" y="0"/>
                  </a:cubicBezTo>
                  <a:cubicBezTo>
                    <a:pt x="3" y="0"/>
                    <a:pt x="3" y="0"/>
                    <a:pt x="3" y="0"/>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9" name="Freeform 160"/>
            <p:cNvSpPr>
              <a:spLocks/>
            </p:cNvSpPr>
            <p:nvPr/>
          </p:nvSpPr>
          <p:spPr bwMode="auto">
            <a:xfrm>
              <a:off x="7648577" y="3162301"/>
              <a:ext cx="11113" cy="11113"/>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0"/>
                    <a:pt x="0"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0" name="Freeform 161"/>
            <p:cNvSpPr>
              <a:spLocks/>
            </p:cNvSpPr>
            <p:nvPr/>
          </p:nvSpPr>
          <p:spPr bwMode="auto">
            <a:xfrm>
              <a:off x="7648577" y="3184526"/>
              <a:ext cx="31750" cy="31750"/>
            </a:xfrm>
            <a:custGeom>
              <a:avLst/>
              <a:gdLst>
                <a:gd name="T0" fmla="*/ 1 w 3"/>
                <a:gd name="T1" fmla="*/ 1 h 3"/>
                <a:gd name="T2" fmla="*/ 1 w 3"/>
                <a:gd name="T3" fmla="*/ 1 h 3"/>
                <a:gd name="T4" fmla="*/ 1 w 3"/>
                <a:gd name="T5" fmla="*/ 2 h 3"/>
                <a:gd name="T6" fmla="*/ 2 w 3"/>
                <a:gd name="T7" fmla="*/ 2 h 3"/>
                <a:gd name="T8" fmla="*/ 3 w 3"/>
                <a:gd name="T9" fmla="*/ 2 h 3"/>
                <a:gd name="T10" fmla="*/ 3 w 3"/>
                <a:gd name="T11" fmla="*/ 2 h 3"/>
                <a:gd name="T12" fmla="*/ 3 w 3"/>
                <a:gd name="T13" fmla="*/ 1 h 3"/>
                <a:gd name="T14" fmla="*/ 3 w 3"/>
                <a:gd name="T15" fmla="*/ 0 h 3"/>
                <a:gd name="T16" fmla="*/ 2 w 3"/>
                <a:gd name="T17" fmla="*/ 0 h 3"/>
                <a:gd name="T18" fmla="*/ 1 w 3"/>
                <a:gd name="T19" fmla="*/ 0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1"/>
                    <a:pt x="1" y="1"/>
                    <a:pt x="1" y="1"/>
                  </a:cubicBezTo>
                  <a:cubicBezTo>
                    <a:pt x="1" y="1"/>
                    <a:pt x="1" y="1"/>
                    <a:pt x="1" y="2"/>
                  </a:cubicBezTo>
                  <a:cubicBezTo>
                    <a:pt x="1" y="2"/>
                    <a:pt x="1" y="2"/>
                    <a:pt x="2" y="2"/>
                  </a:cubicBezTo>
                  <a:cubicBezTo>
                    <a:pt x="2" y="2"/>
                    <a:pt x="2" y="3"/>
                    <a:pt x="3" y="2"/>
                  </a:cubicBezTo>
                  <a:cubicBezTo>
                    <a:pt x="3" y="2"/>
                    <a:pt x="3" y="2"/>
                    <a:pt x="3" y="2"/>
                  </a:cubicBezTo>
                  <a:cubicBezTo>
                    <a:pt x="3" y="2"/>
                    <a:pt x="3" y="2"/>
                    <a:pt x="3" y="1"/>
                  </a:cubicBezTo>
                  <a:cubicBezTo>
                    <a:pt x="3" y="1"/>
                    <a:pt x="3" y="1"/>
                    <a:pt x="3" y="0"/>
                  </a:cubicBezTo>
                  <a:cubicBezTo>
                    <a:pt x="3" y="0"/>
                    <a:pt x="3" y="0"/>
                    <a:pt x="2" y="0"/>
                  </a:cubicBezTo>
                  <a:cubicBezTo>
                    <a:pt x="2" y="0"/>
                    <a:pt x="1" y="0"/>
                    <a:pt x="1" y="0"/>
                  </a:cubicBezTo>
                  <a:cubicBezTo>
                    <a:pt x="1" y="0"/>
                    <a:pt x="0"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1" name="Freeform 162"/>
            <p:cNvSpPr>
              <a:spLocks/>
            </p:cNvSpPr>
            <p:nvPr/>
          </p:nvSpPr>
          <p:spPr bwMode="auto">
            <a:xfrm>
              <a:off x="7713664" y="3173414"/>
              <a:ext cx="74613" cy="42863"/>
            </a:xfrm>
            <a:custGeom>
              <a:avLst/>
              <a:gdLst>
                <a:gd name="T0" fmla="*/ 7 w 7"/>
                <a:gd name="T1" fmla="*/ 4 h 4"/>
                <a:gd name="T2" fmla="*/ 7 w 7"/>
                <a:gd name="T3" fmla="*/ 3 h 4"/>
                <a:gd name="T4" fmla="*/ 6 w 7"/>
                <a:gd name="T5" fmla="*/ 1 h 4"/>
                <a:gd name="T6" fmla="*/ 5 w 7"/>
                <a:gd name="T7" fmla="*/ 1 h 4"/>
                <a:gd name="T8" fmla="*/ 4 w 7"/>
                <a:gd name="T9" fmla="*/ 0 h 4"/>
                <a:gd name="T10" fmla="*/ 3 w 7"/>
                <a:gd name="T11" fmla="*/ 1 h 4"/>
                <a:gd name="T12" fmla="*/ 2 w 7"/>
                <a:gd name="T13" fmla="*/ 0 h 4"/>
                <a:gd name="T14" fmla="*/ 0 w 7"/>
                <a:gd name="T15" fmla="*/ 0 h 4"/>
                <a:gd name="T16" fmla="*/ 0 w 7"/>
                <a:gd name="T17" fmla="*/ 1 h 4"/>
                <a:gd name="T18" fmla="*/ 0 w 7"/>
                <a:gd name="T19" fmla="*/ 2 h 4"/>
                <a:gd name="T20" fmla="*/ 0 w 7"/>
                <a:gd name="T21" fmla="*/ 3 h 4"/>
                <a:gd name="T22" fmla="*/ 1 w 7"/>
                <a:gd name="T23" fmla="*/ 3 h 4"/>
                <a:gd name="T24" fmla="*/ 3 w 7"/>
                <a:gd name="T25" fmla="*/ 3 h 4"/>
                <a:gd name="T26" fmla="*/ 4 w 7"/>
                <a:gd name="T27" fmla="*/ 3 h 4"/>
                <a:gd name="T28" fmla="*/ 5 w 7"/>
                <a:gd name="T29" fmla="*/ 3 h 4"/>
                <a:gd name="T30" fmla="*/ 6 w 7"/>
                <a:gd name="T31" fmla="*/ 4 h 4"/>
                <a:gd name="T32" fmla="*/ 7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7" y="4"/>
                  </a:moveTo>
                  <a:cubicBezTo>
                    <a:pt x="7" y="3"/>
                    <a:pt x="7" y="3"/>
                    <a:pt x="7" y="3"/>
                  </a:cubicBezTo>
                  <a:cubicBezTo>
                    <a:pt x="7" y="2"/>
                    <a:pt x="7" y="2"/>
                    <a:pt x="6" y="1"/>
                  </a:cubicBezTo>
                  <a:cubicBezTo>
                    <a:pt x="6" y="1"/>
                    <a:pt x="5" y="1"/>
                    <a:pt x="5" y="1"/>
                  </a:cubicBezTo>
                  <a:cubicBezTo>
                    <a:pt x="5" y="1"/>
                    <a:pt x="4" y="1"/>
                    <a:pt x="4" y="0"/>
                  </a:cubicBezTo>
                  <a:cubicBezTo>
                    <a:pt x="3" y="0"/>
                    <a:pt x="3" y="1"/>
                    <a:pt x="3" y="1"/>
                  </a:cubicBezTo>
                  <a:cubicBezTo>
                    <a:pt x="2" y="1"/>
                    <a:pt x="2" y="1"/>
                    <a:pt x="2" y="0"/>
                  </a:cubicBezTo>
                  <a:cubicBezTo>
                    <a:pt x="1" y="0"/>
                    <a:pt x="1" y="0"/>
                    <a:pt x="0" y="0"/>
                  </a:cubicBezTo>
                  <a:cubicBezTo>
                    <a:pt x="0" y="1"/>
                    <a:pt x="0" y="1"/>
                    <a:pt x="0" y="1"/>
                  </a:cubicBezTo>
                  <a:cubicBezTo>
                    <a:pt x="0" y="1"/>
                    <a:pt x="0" y="2"/>
                    <a:pt x="0" y="2"/>
                  </a:cubicBezTo>
                  <a:cubicBezTo>
                    <a:pt x="0" y="2"/>
                    <a:pt x="0" y="2"/>
                    <a:pt x="0" y="3"/>
                  </a:cubicBezTo>
                  <a:cubicBezTo>
                    <a:pt x="0" y="3"/>
                    <a:pt x="0" y="3"/>
                    <a:pt x="1" y="3"/>
                  </a:cubicBezTo>
                  <a:cubicBezTo>
                    <a:pt x="1" y="2"/>
                    <a:pt x="2" y="3"/>
                    <a:pt x="3" y="3"/>
                  </a:cubicBezTo>
                  <a:cubicBezTo>
                    <a:pt x="3" y="3"/>
                    <a:pt x="4" y="2"/>
                    <a:pt x="4" y="3"/>
                  </a:cubicBezTo>
                  <a:cubicBezTo>
                    <a:pt x="4" y="3"/>
                    <a:pt x="4" y="3"/>
                    <a:pt x="5" y="3"/>
                  </a:cubicBezTo>
                  <a:cubicBezTo>
                    <a:pt x="5" y="3"/>
                    <a:pt x="5" y="4"/>
                    <a:pt x="6" y="4"/>
                  </a:cubicBezTo>
                  <a:cubicBezTo>
                    <a:pt x="6" y="4"/>
                    <a:pt x="6" y="4"/>
                    <a:pt x="7"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2" name="Freeform 163"/>
            <p:cNvSpPr>
              <a:spLocks/>
            </p:cNvSpPr>
            <p:nvPr/>
          </p:nvSpPr>
          <p:spPr bwMode="auto">
            <a:xfrm>
              <a:off x="7767639" y="3313114"/>
              <a:ext cx="42863" cy="33338"/>
            </a:xfrm>
            <a:custGeom>
              <a:avLst/>
              <a:gdLst>
                <a:gd name="T0" fmla="*/ 3 w 4"/>
                <a:gd name="T1" fmla="*/ 0 h 3"/>
                <a:gd name="T2" fmla="*/ 2 w 4"/>
                <a:gd name="T3" fmla="*/ 0 h 3"/>
                <a:gd name="T4" fmla="*/ 1 w 4"/>
                <a:gd name="T5" fmla="*/ 1 h 3"/>
                <a:gd name="T6" fmla="*/ 1 w 4"/>
                <a:gd name="T7" fmla="*/ 2 h 3"/>
                <a:gd name="T8" fmla="*/ 0 w 4"/>
                <a:gd name="T9" fmla="*/ 3 h 3"/>
                <a:gd name="T10" fmla="*/ 1 w 4"/>
                <a:gd name="T11" fmla="*/ 3 h 3"/>
                <a:gd name="T12" fmla="*/ 2 w 4"/>
                <a:gd name="T13" fmla="*/ 3 h 3"/>
                <a:gd name="T14" fmla="*/ 2 w 4"/>
                <a:gd name="T15" fmla="*/ 2 h 3"/>
                <a:gd name="T16" fmla="*/ 3 w 4"/>
                <a:gd name="T17" fmla="*/ 1 h 3"/>
                <a:gd name="T18" fmla="*/ 4 w 4"/>
                <a:gd name="T19" fmla="*/ 0 h 3"/>
                <a:gd name="T20" fmla="*/ 3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0"/>
                  </a:moveTo>
                  <a:cubicBezTo>
                    <a:pt x="3" y="0"/>
                    <a:pt x="2" y="0"/>
                    <a:pt x="2" y="0"/>
                  </a:cubicBezTo>
                  <a:cubicBezTo>
                    <a:pt x="2" y="1"/>
                    <a:pt x="2" y="1"/>
                    <a:pt x="1" y="1"/>
                  </a:cubicBezTo>
                  <a:cubicBezTo>
                    <a:pt x="1" y="2"/>
                    <a:pt x="1" y="2"/>
                    <a:pt x="1" y="2"/>
                  </a:cubicBezTo>
                  <a:cubicBezTo>
                    <a:pt x="1" y="2"/>
                    <a:pt x="0" y="2"/>
                    <a:pt x="0" y="3"/>
                  </a:cubicBezTo>
                  <a:cubicBezTo>
                    <a:pt x="0" y="3"/>
                    <a:pt x="1" y="3"/>
                    <a:pt x="1" y="3"/>
                  </a:cubicBezTo>
                  <a:cubicBezTo>
                    <a:pt x="1" y="3"/>
                    <a:pt x="1" y="3"/>
                    <a:pt x="2" y="3"/>
                  </a:cubicBezTo>
                  <a:cubicBezTo>
                    <a:pt x="2" y="3"/>
                    <a:pt x="2" y="2"/>
                    <a:pt x="2" y="2"/>
                  </a:cubicBezTo>
                  <a:cubicBezTo>
                    <a:pt x="3" y="2"/>
                    <a:pt x="3" y="2"/>
                    <a:pt x="3" y="1"/>
                  </a:cubicBezTo>
                  <a:cubicBezTo>
                    <a:pt x="4" y="1"/>
                    <a:pt x="4" y="1"/>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3" name="Freeform 164"/>
            <p:cNvSpPr>
              <a:spLocks/>
            </p:cNvSpPr>
            <p:nvPr/>
          </p:nvSpPr>
          <p:spPr bwMode="auto">
            <a:xfrm>
              <a:off x="7832727" y="3259139"/>
              <a:ext cx="9525" cy="11113"/>
            </a:xfrm>
            <a:custGeom>
              <a:avLst/>
              <a:gdLst>
                <a:gd name="T0" fmla="*/ 1 w 1"/>
                <a:gd name="T1" fmla="*/ 0 h 1"/>
                <a:gd name="T2" fmla="*/ 0 w 1"/>
                <a:gd name="T3" fmla="*/ 1 h 1"/>
                <a:gd name="T4" fmla="*/ 1 w 1"/>
                <a:gd name="T5" fmla="*/ 1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1"/>
                    <a:pt x="0" y="1"/>
                  </a:cubicBezTo>
                  <a:cubicBezTo>
                    <a:pt x="0" y="1"/>
                    <a:pt x="1" y="1"/>
                    <a:pt x="1" y="1"/>
                  </a:cubicBezTo>
                  <a:cubicBezTo>
                    <a:pt x="1" y="1"/>
                    <a:pt x="1" y="1"/>
                    <a:pt x="1" y="0"/>
                  </a:cubicBezTo>
                  <a:cubicBezTo>
                    <a:pt x="1" y="0"/>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4" name="Freeform 165"/>
            <p:cNvSpPr>
              <a:spLocks/>
            </p:cNvSpPr>
            <p:nvPr/>
          </p:nvSpPr>
          <p:spPr bwMode="auto">
            <a:xfrm>
              <a:off x="7864477" y="3259139"/>
              <a:ext cx="31750" cy="53975"/>
            </a:xfrm>
            <a:custGeom>
              <a:avLst/>
              <a:gdLst>
                <a:gd name="T0" fmla="*/ 2 w 3"/>
                <a:gd name="T1" fmla="*/ 0 h 5"/>
                <a:gd name="T2" fmla="*/ 2 w 3"/>
                <a:gd name="T3" fmla="*/ 1 h 5"/>
                <a:gd name="T4" fmla="*/ 1 w 3"/>
                <a:gd name="T5" fmla="*/ 2 h 5"/>
                <a:gd name="T6" fmla="*/ 0 w 3"/>
                <a:gd name="T7" fmla="*/ 3 h 5"/>
                <a:gd name="T8" fmla="*/ 0 w 3"/>
                <a:gd name="T9" fmla="*/ 4 h 5"/>
                <a:gd name="T10" fmla="*/ 1 w 3"/>
                <a:gd name="T11" fmla="*/ 4 h 5"/>
                <a:gd name="T12" fmla="*/ 2 w 3"/>
                <a:gd name="T13" fmla="*/ 4 h 5"/>
                <a:gd name="T14" fmla="*/ 2 w 3"/>
                <a:gd name="T15" fmla="*/ 2 h 5"/>
                <a:gd name="T16" fmla="*/ 3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cubicBezTo>
                    <a:pt x="2" y="0"/>
                    <a:pt x="2" y="1"/>
                    <a:pt x="2" y="1"/>
                  </a:cubicBezTo>
                  <a:cubicBezTo>
                    <a:pt x="1" y="1"/>
                    <a:pt x="1" y="1"/>
                    <a:pt x="1" y="2"/>
                  </a:cubicBezTo>
                  <a:cubicBezTo>
                    <a:pt x="0" y="2"/>
                    <a:pt x="0" y="2"/>
                    <a:pt x="0" y="3"/>
                  </a:cubicBezTo>
                  <a:cubicBezTo>
                    <a:pt x="0" y="3"/>
                    <a:pt x="0" y="4"/>
                    <a:pt x="0" y="4"/>
                  </a:cubicBezTo>
                  <a:cubicBezTo>
                    <a:pt x="0" y="5"/>
                    <a:pt x="1" y="4"/>
                    <a:pt x="1" y="4"/>
                  </a:cubicBezTo>
                  <a:cubicBezTo>
                    <a:pt x="1" y="4"/>
                    <a:pt x="1" y="4"/>
                    <a:pt x="2" y="4"/>
                  </a:cubicBezTo>
                  <a:cubicBezTo>
                    <a:pt x="2" y="3"/>
                    <a:pt x="2" y="3"/>
                    <a:pt x="2" y="2"/>
                  </a:cubicBezTo>
                  <a:cubicBezTo>
                    <a:pt x="2" y="2"/>
                    <a:pt x="3" y="1"/>
                    <a:pt x="3"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5" name="Freeform 166"/>
            <p:cNvSpPr>
              <a:spLocks/>
            </p:cNvSpPr>
            <p:nvPr/>
          </p:nvSpPr>
          <p:spPr bwMode="auto">
            <a:xfrm>
              <a:off x="7961314" y="3313114"/>
              <a:ext cx="42863" cy="44450"/>
            </a:xfrm>
            <a:custGeom>
              <a:avLst/>
              <a:gdLst>
                <a:gd name="T0" fmla="*/ 3 w 4"/>
                <a:gd name="T1" fmla="*/ 1 h 4"/>
                <a:gd name="T2" fmla="*/ 2 w 4"/>
                <a:gd name="T3" fmla="*/ 1 h 4"/>
                <a:gd name="T4" fmla="*/ 1 w 4"/>
                <a:gd name="T5" fmla="*/ 1 h 4"/>
                <a:gd name="T6" fmla="*/ 1 w 4"/>
                <a:gd name="T7" fmla="*/ 2 h 4"/>
                <a:gd name="T8" fmla="*/ 0 w 4"/>
                <a:gd name="T9" fmla="*/ 3 h 4"/>
                <a:gd name="T10" fmla="*/ 0 w 4"/>
                <a:gd name="T11" fmla="*/ 4 h 4"/>
                <a:gd name="T12" fmla="*/ 1 w 4"/>
                <a:gd name="T13" fmla="*/ 4 h 4"/>
                <a:gd name="T14" fmla="*/ 2 w 4"/>
                <a:gd name="T15" fmla="*/ 3 h 4"/>
                <a:gd name="T16" fmla="*/ 3 w 4"/>
                <a:gd name="T17" fmla="*/ 3 h 4"/>
                <a:gd name="T18" fmla="*/ 3 w 4"/>
                <a:gd name="T19" fmla="*/ 2 h 4"/>
                <a:gd name="T20" fmla="*/ 3 w 4"/>
                <a:gd name="T21" fmla="*/ 1 h 4"/>
                <a:gd name="T22" fmla="*/ 3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3" y="1"/>
                  </a:moveTo>
                  <a:cubicBezTo>
                    <a:pt x="3" y="0"/>
                    <a:pt x="2" y="1"/>
                    <a:pt x="2" y="1"/>
                  </a:cubicBezTo>
                  <a:cubicBezTo>
                    <a:pt x="2" y="1"/>
                    <a:pt x="2" y="1"/>
                    <a:pt x="1" y="1"/>
                  </a:cubicBezTo>
                  <a:cubicBezTo>
                    <a:pt x="1" y="2"/>
                    <a:pt x="1" y="2"/>
                    <a:pt x="1" y="2"/>
                  </a:cubicBezTo>
                  <a:cubicBezTo>
                    <a:pt x="0" y="3"/>
                    <a:pt x="0" y="3"/>
                    <a:pt x="0" y="3"/>
                  </a:cubicBezTo>
                  <a:cubicBezTo>
                    <a:pt x="0" y="3"/>
                    <a:pt x="0" y="4"/>
                    <a:pt x="0" y="4"/>
                  </a:cubicBezTo>
                  <a:cubicBezTo>
                    <a:pt x="0" y="4"/>
                    <a:pt x="1" y="4"/>
                    <a:pt x="1" y="4"/>
                  </a:cubicBezTo>
                  <a:cubicBezTo>
                    <a:pt x="1" y="4"/>
                    <a:pt x="1" y="3"/>
                    <a:pt x="2" y="3"/>
                  </a:cubicBezTo>
                  <a:cubicBezTo>
                    <a:pt x="2" y="3"/>
                    <a:pt x="3" y="3"/>
                    <a:pt x="3" y="3"/>
                  </a:cubicBezTo>
                  <a:cubicBezTo>
                    <a:pt x="3" y="3"/>
                    <a:pt x="3" y="3"/>
                    <a:pt x="3" y="2"/>
                  </a:cubicBezTo>
                  <a:cubicBezTo>
                    <a:pt x="3" y="2"/>
                    <a:pt x="4" y="2"/>
                    <a:pt x="3" y="1"/>
                  </a:cubicBezTo>
                  <a:cubicBezTo>
                    <a:pt x="3"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6" name="Freeform 167"/>
            <p:cNvSpPr>
              <a:spLocks/>
            </p:cNvSpPr>
            <p:nvPr/>
          </p:nvSpPr>
          <p:spPr bwMode="auto">
            <a:xfrm>
              <a:off x="7788277" y="3097214"/>
              <a:ext cx="269875" cy="269875"/>
            </a:xfrm>
            <a:custGeom>
              <a:avLst/>
              <a:gdLst>
                <a:gd name="T0" fmla="*/ 5 w 25"/>
                <a:gd name="T1" fmla="*/ 7 h 25"/>
                <a:gd name="T2" fmla="*/ 3 w 25"/>
                <a:gd name="T3" fmla="*/ 7 h 25"/>
                <a:gd name="T4" fmla="*/ 4 w 25"/>
                <a:gd name="T5" fmla="*/ 8 h 25"/>
                <a:gd name="T6" fmla="*/ 4 w 25"/>
                <a:gd name="T7" fmla="*/ 10 h 25"/>
                <a:gd name="T8" fmla="*/ 6 w 25"/>
                <a:gd name="T9" fmla="*/ 11 h 25"/>
                <a:gd name="T10" fmla="*/ 7 w 25"/>
                <a:gd name="T11" fmla="*/ 10 h 25"/>
                <a:gd name="T12" fmla="*/ 9 w 25"/>
                <a:gd name="T13" fmla="*/ 11 h 25"/>
                <a:gd name="T14" fmla="*/ 10 w 25"/>
                <a:gd name="T15" fmla="*/ 12 h 25"/>
                <a:gd name="T16" fmla="*/ 13 w 25"/>
                <a:gd name="T17" fmla="*/ 13 h 25"/>
                <a:gd name="T18" fmla="*/ 16 w 25"/>
                <a:gd name="T19" fmla="*/ 14 h 25"/>
                <a:gd name="T20" fmla="*/ 18 w 25"/>
                <a:gd name="T21" fmla="*/ 16 h 25"/>
                <a:gd name="T22" fmla="*/ 19 w 25"/>
                <a:gd name="T23" fmla="*/ 18 h 25"/>
                <a:gd name="T24" fmla="*/ 20 w 25"/>
                <a:gd name="T25" fmla="*/ 21 h 25"/>
                <a:gd name="T26" fmla="*/ 20 w 25"/>
                <a:gd name="T27" fmla="*/ 23 h 25"/>
                <a:gd name="T28" fmla="*/ 22 w 25"/>
                <a:gd name="T29" fmla="*/ 23 h 25"/>
                <a:gd name="T30" fmla="*/ 24 w 25"/>
                <a:gd name="T31" fmla="*/ 25 h 25"/>
                <a:gd name="T32" fmla="*/ 24 w 25"/>
                <a:gd name="T33" fmla="*/ 21 h 25"/>
                <a:gd name="T34" fmla="*/ 25 w 25"/>
                <a:gd name="T35" fmla="*/ 11 h 25"/>
                <a:gd name="T36" fmla="*/ 25 w 25"/>
                <a:gd name="T37" fmla="*/ 7 h 25"/>
                <a:gd name="T38" fmla="*/ 23 w 25"/>
                <a:gd name="T39" fmla="*/ 6 h 25"/>
                <a:gd name="T40" fmla="*/ 20 w 25"/>
                <a:gd name="T41" fmla="*/ 5 h 25"/>
                <a:gd name="T42" fmla="*/ 19 w 25"/>
                <a:gd name="T43" fmla="*/ 5 h 25"/>
                <a:gd name="T44" fmla="*/ 17 w 25"/>
                <a:gd name="T45" fmla="*/ 4 h 25"/>
                <a:gd name="T46" fmla="*/ 16 w 25"/>
                <a:gd name="T47" fmla="*/ 6 h 25"/>
                <a:gd name="T48" fmla="*/ 14 w 25"/>
                <a:gd name="T49" fmla="*/ 6 h 25"/>
                <a:gd name="T50" fmla="*/ 12 w 25"/>
                <a:gd name="T51" fmla="*/ 7 h 25"/>
                <a:gd name="T52" fmla="*/ 12 w 25"/>
                <a:gd name="T53" fmla="*/ 9 h 25"/>
                <a:gd name="T54" fmla="*/ 10 w 25"/>
                <a:gd name="T55" fmla="*/ 8 h 25"/>
                <a:gd name="T56" fmla="*/ 9 w 25"/>
                <a:gd name="T57" fmla="*/ 6 h 25"/>
                <a:gd name="T58" fmla="*/ 8 w 25"/>
                <a:gd name="T59" fmla="*/ 3 h 25"/>
                <a:gd name="T60" fmla="*/ 7 w 25"/>
                <a:gd name="T61" fmla="*/ 1 h 25"/>
                <a:gd name="T62" fmla="*/ 5 w 25"/>
                <a:gd name="T63" fmla="*/ 1 h 25"/>
                <a:gd name="T64" fmla="*/ 3 w 25"/>
                <a:gd name="T65" fmla="*/ 1 h 25"/>
                <a:gd name="T66" fmla="*/ 1 w 25"/>
                <a:gd name="T67" fmla="*/ 2 h 25"/>
                <a:gd name="T68" fmla="*/ 0 w 25"/>
                <a:gd name="T69" fmla="*/ 3 h 25"/>
                <a:gd name="T70" fmla="*/ 1 w 25"/>
                <a:gd name="T71" fmla="*/ 4 h 25"/>
                <a:gd name="T72" fmla="*/ 2 w 25"/>
                <a:gd name="T73" fmla="*/ 5 h 25"/>
                <a:gd name="T74" fmla="*/ 4 w 25"/>
                <a:gd name="T75" fmla="*/ 6 h 25"/>
                <a:gd name="T76" fmla="*/ 7 w 25"/>
                <a:gd name="T77" fmla="*/ 6 h 25"/>
                <a:gd name="T78" fmla="*/ 5 w 25"/>
                <a:gd name="T7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5">
                  <a:moveTo>
                    <a:pt x="5" y="6"/>
                  </a:moveTo>
                  <a:cubicBezTo>
                    <a:pt x="5" y="7"/>
                    <a:pt x="5" y="7"/>
                    <a:pt x="5" y="7"/>
                  </a:cubicBezTo>
                  <a:cubicBezTo>
                    <a:pt x="4" y="7"/>
                    <a:pt x="4" y="7"/>
                    <a:pt x="4" y="7"/>
                  </a:cubicBezTo>
                  <a:cubicBezTo>
                    <a:pt x="3" y="7"/>
                    <a:pt x="3" y="7"/>
                    <a:pt x="3" y="7"/>
                  </a:cubicBezTo>
                  <a:cubicBezTo>
                    <a:pt x="2" y="7"/>
                    <a:pt x="3" y="8"/>
                    <a:pt x="3" y="8"/>
                  </a:cubicBezTo>
                  <a:cubicBezTo>
                    <a:pt x="3" y="8"/>
                    <a:pt x="4" y="8"/>
                    <a:pt x="4" y="8"/>
                  </a:cubicBezTo>
                  <a:cubicBezTo>
                    <a:pt x="4" y="9"/>
                    <a:pt x="4" y="9"/>
                    <a:pt x="4" y="9"/>
                  </a:cubicBezTo>
                  <a:cubicBezTo>
                    <a:pt x="5" y="10"/>
                    <a:pt x="4" y="10"/>
                    <a:pt x="4" y="10"/>
                  </a:cubicBezTo>
                  <a:cubicBezTo>
                    <a:pt x="4" y="11"/>
                    <a:pt x="4" y="11"/>
                    <a:pt x="5" y="11"/>
                  </a:cubicBezTo>
                  <a:cubicBezTo>
                    <a:pt x="5" y="12"/>
                    <a:pt x="6" y="11"/>
                    <a:pt x="6" y="11"/>
                  </a:cubicBezTo>
                  <a:cubicBezTo>
                    <a:pt x="6" y="11"/>
                    <a:pt x="6" y="11"/>
                    <a:pt x="7" y="10"/>
                  </a:cubicBezTo>
                  <a:cubicBezTo>
                    <a:pt x="7" y="10"/>
                    <a:pt x="7" y="10"/>
                    <a:pt x="7" y="10"/>
                  </a:cubicBezTo>
                  <a:cubicBezTo>
                    <a:pt x="8" y="10"/>
                    <a:pt x="7" y="11"/>
                    <a:pt x="8" y="11"/>
                  </a:cubicBezTo>
                  <a:cubicBezTo>
                    <a:pt x="8" y="11"/>
                    <a:pt x="8" y="11"/>
                    <a:pt x="9" y="11"/>
                  </a:cubicBezTo>
                  <a:cubicBezTo>
                    <a:pt x="9" y="11"/>
                    <a:pt x="9" y="11"/>
                    <a:pt x="9" y="11"/>
                  </a:cubicBezTo>
                  <a:cubicBezTo>
                    <a:pt x="10" y="12"/>
                    <a:pt x="9" y="12"/>
                    <a:pt x="10" y="12"/>
                  </a:cubicBezTo>
                  <a:cubicBezTo>
                    <a:pt x="10" y="12"/>
                    <a:pt x="10" y="12"/>
                    <a:pt x="11" y="12"/>
                  </a:cubicBezTo>
                  <a:cubicBezTo>
                    <a:pt x="12" y="13"/>
                    <a:pt x="12" y="13"/>
                    <a:pt x="13" y="13"/>
                  </a:cubicBezTo>
                  <a:cubicBezTo>
                    <a:pt x="14" y="13"/>
                    <a:pt x="14" y="13"/>
                    <a:pt x="14" y="13"/>
                  </a:cubicBezTo>
                  <a:cubicBezTo>
                    <a:pt x="15" y="14"/>
                    <a:pt x="16" y="13"/>
                    <a:pt x="16" y="14"/>
                  </a:cubicBezTo>
                  <a:cubicBezTo>
                    <a:pt x="16" y="14"/>
                    <a:pt x="16" y="14"/>
                    <a:pt x="17" y="15"/>
                  </a:cubicBezTo>
                  <a:cubicBezTo>
                    <a:pt x="17" y="15"/>
                    <a:pt x="18" y="15"/>
                    <a:pt x="18" y="16"/>
                  </a:cubicBezTo>
                  <a:cubicBezTo>
                    <a:pt x="18" y="16"/>
                    <a:pt x="18" y="16"/>
                    <a:pt x="18" y="17"/>
                  </a:cubicBezTo>
                  <a:cubicBezTo>
                    <a:pt x="18" y="17"/>
                    <a:pt x="19" y="18"/>
                    <a:pt x="19" y="18"/>
                  </a:cubicBezTo>
                  <a:cubicBezTo>
                    <a:pt x="19" y="18"/>
                    <a:pt x="19" y="19"/>
                    <a:pt x="19" y="19"/>
                  </a:cubicBezTo>
                  <a:cubicBezTo>
                    <a:pt x="20" y="20"/>
                    <a:pt x="20" y="20"/>
                    <a:pt x="20" y="21"/>
                  </a:cubicBezTo>
                  <a:cubicBezTo>
                    <a:pt x="20" y="21"/>
                    <a:pt x="20" y="21"/>
                    <a:pt x="20" y="22"/>
                  </a:cubicBezTo>
                  <a:cubicBezTo>
                    <a:pt x="20" y="22"/>
                    <a:pt x="19" y="23"/>
                    <a:pt x="20" y="23"/>
                  </a:cubicBezTo>
                  <a:cubicBezTo>
                    <a:pt x="20" y="23"/>
                    <a:pt x="20" y="23"/>
                    <a:pt x="21" y="23"/>
                  </a:cubicBezTo>
                  <a:cubicBezTo>
                    <a:pt x="21" y="23"/>
                    <a:pt x="22" y="23"/>
                    <a:pt x="22" y="23"/>
                  </a:cubicBezTo>
                  <a:cubicBezTo>
                    <a:pt x="23" y="23"/>
                    <a:pt x="23" y="23"/>
                    <a:pt x="23" y="24"/>
                  </a:cubicBezTo>
                  <a:cubicBezTo>
                    <a:pt x="23" y="24"/>
                    <a:pt x="24" y="25"/>
                    <a:pt x="24" y="25"/>
                  </a:cubicBezTo>
                  <a:cubicBezTo>
                    <a:pt x="24" y="25"/>
                    <a:pt x="24" y="25"/>
                    <a:pt x="24" y="25"/>
                  </a:cubicBezTo>
                  <a:cubicBezTo>
                    <a:pt x="24" y="21"/>
                    <a:pt x="24" y="21"/>
                    <a:pt x="24" y="21"/>
                  </a:cubicBezTo>
                  <a:cubicBezTo>
                    <a:pt x="25" y="16"/>
                    <a:pt x="25" y="16"/>
                    <a:pt x="25" y="16"/>
                  </a:cubicBezTo>
                  <a:cubicBezTo>
                    <a:pt x="25" y="11"/>
                    <a:pt x="25" y="11"/>
                    <a:pt x="25" y="11"/>
                  </a:cubicBezTo>
                  <a:cubicBezTo>
                    <a:pt x="25" y="7"/>
                    <a:pt x="25" y="7"/>
                    <a:pt x="25" y="7"/>
                  </a:cubicBezTo>
                  <a:cubicBezTo>
                    <a:pt x="25" y="7"/>
                    <a:pt x="25" y="7"/>
                    <a:pt x="25" y="7"/>
                  </a:cubicBezTo>
                  <a:cubicBezTo>
                    <a:pt x="25" y="7"/>
                    <a:pt x="25" y="6"/>
                    <a:pt x="24" y="6"/>
                  </a:cubicBezTo>
                  <a:cubicBezTo>
                    <a:pt x="24" y="6"/>
                    <a:pt x="23" y="6"/>
                    <a:pt x="23" y="6"/>
                  </a:cubicBezTo>
                  <a:cubicBezTo>
                    <a:pt x="23" y="6"/>
                    <a:pt x="22" y="6"/>
                    <a:pt x="22" y="6"/>
                  </a:cubicBezTo>
                  <a:cubicBezTo>
                    <a:pt x="21" y="6"/>
                    <a:pt x="21" y="6"/>
                    <a:pt x="20" y="5"/>
                  </a:cubicBezTo>
                  <a:cubicBezTo>
                    <a:pt x="20" y="5"/>
                    <a:pt x="20" y="5"/>
                    <a:pt x="20" y="5"/>
                  </a:cubicBezTo>
                  <a:cubicBezTo>
                    <a:pt x="20" y="5"/>
                    <a:pt x="19" y="5"/>
                    <a:pt x="19" y="5"/>
                  </a:cubicBezTo>
                  <a:cubicBezTo>
                    <a:pt x="19" y="4"/>
                    <a:pt x="19" y="4"/>
                    <a:pt x="18" y="4"/>
                  </a:cubicBezTo>
                  <a:cubicBezTo>
                    <a:pt x="18" y="4"/>
                    <a:pt x="18" y="4"/>
                    <a:pt x="17" y="4"/>
                  </a:cubicBezTo>
                  <a:cubicBezTo>
                    <a:pt x="17" y="4"/>
                    <a:pt x="16" y="4"/>
                    <a:pt x="16" y="4"/>
                  </a:cubicBezTo>
                  <a:cubicBezTo>
                    <a:pt x="16" y="5"/>
                    <a:pt x="16" y="5"/>
                    <a:pt x="16" y="6"/>
                  </a:cubicBezTo>
                  <a:cubicBezTo>
                    <a:pt x="16" y="6"/>
                    <a:pt x="15" y="6"/>
                    <a:pt x="15" y="6"/>
                  </a:cubicBezTo>
                  <a:cubicBezTo>
                    <a:pt x="15" y="6"/>
                    <a:pt x="14" y="6"/>
                    <a:pt x="14" y="6"/>
                  </a:cubicBezTo>
                  <a:cubicBezTo>
                    <a:pt x="13" y="6"/>
                    <a:pt x="13" y="7"/>
                    <a:pt x="13" y="7"/>
                  </a:cubicBezTo>
                  <a:cubicBezTo>
                    <a:pt x="13" y="7"/>
                    <a:pt x="13" y="7"/>
                    <a:pt x="12" y="7"/>
                  </a:cubicBezTo>
                  <a:cubicBezTo>
                    <a:pt x="12" y="8"/>
                    <a:pt x="13" y="8"/>
                    <a:pt x="12" y="8"/>
                  </a:cubicBezTo>
                  <a:cubicBezTo>
                    <a:pt x="12" y="8"/>
                    <a:pt x="12" y="9"/>
                    <a:pt x="12" y="9"/>
                  </a:cubicBezTo>
                  <a:cubicBezTo>
                    <a:pt x="11" y="9"/>
                    <a:pt x="11" y="9"/>
                    <a:pt x="10" y="9"/>
                  </a:cubicBezTo>
                  <a:cubicBezTo>
                    <a:pt x="10" y="8"/>
                    <a:pt x="10" y="8"/>
                    <a:pt x="10" y="8"/>
                  </a:cubicBezTo>
                  <a:cubicBezTo>
                    <a:pt x="9" y="7"/>
                    <a:pt x="9" y="7"/>
                    <a:pt x="9" y="7"/>
                  </a:cubicBezTo>
                  <a:cubicBezTo>
                    <a:pt x="9" y="6"/>
                    <a:pt x="9" y="6"/>
                    <a:pt x="9" y="6"/>
                  </a:cubicBezTo>
                  <a:cubicBezTo>
                    <a:pt x="9" y="5"/>
                    <a:pt x="9" y="5"/>
                    <a:pt x="9" y="4"/>
                  </a:cubicBezTo>
                  <a:cubicBezTo>
                    <a:pt x="8" y="3"/>
                    <a:pt x="8" y="3"/>
                    <a:pt x="8" y="3"/>
                  </a:cubicBezTo>
                  <a:cubicBezTo>
                    <a:pt x="8" y="2"/>
                    <a:pt x="8" y="2"/>
                    <a:pt x="8" y="2"/>
                  </a:cubicBezTo>
                  <a:cubicBezTo>
                    <a:pt x="7" y="1"/>
                    <a:pt x="7" y="1"/>
                    <a:pt x="7" y="1"/>
                  </a:cubicBezTo>
                  <a:cubicBezTo>
                    <a:pt x="6" y="1"/>
                    <a:pt x="6" y="1"/>
                    <a:pt x="6" y="1"/>
                  </a:cubicBezTo>
                  <a:cubicBezTo>
                    <a:pt x="5" y="1"/>
                    <a:pt x="5" y="1"/>
                    <a:pt x="5" y="1"/>
                  </a:cubicBezTo>
                  <a:cubicBezTo>
                    <a:pt x="4" y="0"/>
                    <a:pt x="4" y="0"/>
                    <a:pt x="4" y="0"/>
                  </a:cubicBezTo>
                  <a:cubicBezTo>
                    <a:pt x="3" y="0"/>
                    <a:pt x="3" y="0"/>
                    <a:pt x="3" y="1"/>
                  </a:cubicBezTo>
                  <a:cubicBezTo>
                    <a:pt x="3" y="1"/>
                    <a:pt x="2" y="1"/>
                    <a:pt x="2" y="1"/>
                  </a:cubicBezTo>
                  <a:cubicBezTo>
                    <a:pt x="1" y="1"/>
                    <a:pt x="1" y="1"/>
                    <a:pt x="1" y="2"/>
                  </a:cubicBezTo>
                  <a:cubicBezTo>
                    <a:pt x="0" y="2"/>
                    <a:pt x="1" y="2"/>
                    <a:pt x="0" y="2"/>
                  </a:cubicBezTo>
                  <a:cubicBezTo>
                    <a:pt x="0" y="3"/>
                    <a:pt x="0" y="3"/>
                    <a:pt x="0" y="3"/>
                  </a:cubicBezTo>
                  <a:cubicBezTo>
                    <a:pt x="0" y="3"/>
                    <a:pt x="0" y="4"/>
                    <a:pt x="0" y="4"/>
                  </a:cubicBezTo>
                  <a:cubicBezTo>
                    <a:pt x="0" y="4"/>
                    <a:pt x="1" y="4"/>
                    <a:pt x="1" y="4"/>
                  </a:cubicBezTo>
                  <a:cubicBezTo>
                    <a:pt x="2" y="4"/>
                    <a:pt x="2" y="4"/>
                    <a:pt x="2" y="4"/>
                  </a:cubicBezTo>
                  <a:cubicBezTo>
                    <a:pt x="2" y="4"/>
                    <a:pt x="2" y="5"/>
                    <a:pt x="2" y="5"/>
                  </a:cubicBezTo>
                  <a:cubicBezTo>
                    <a:pt x="2" y="5"/>
                    <a:pt x="3" y="5"/>
                    <a:pt x="3" y="6"/>
                  </a:cubicBezTo>
                  <a:cubicBezTo>
                    <a:pt x="3" y="6"/>
                    <a:pt x="3" y="6"/>
                    <a:pt x="4" y="6"/>
                  </a:cubicBezTo>
                  <a:cubicBezTo>
                    <a:pt x="5" y="6"/>
                    <a:pt x="5" y="6"/>
                    <a:pt x="6" y="6"/>
                  </a:cubicBezTo>
                  <a:cubicBezTo>
                    <a:pt x="6" y="6"/>
                    <a:pt x="6" y="6"/>
                    <a:pt x="7" y="6"/>
                  </a:cubicBezTo>
                  <a:cubicBezTo>
                    <a:pt x="7" y="6"/>
                    <a:pt x="7" y="6"/>
                    <a:pt x="7" y="7"/>
                  </a:cubicBezTo>
                  <a:cubicBezTo>
                    <a:pt x="7" y="7"/>
                    <a:pt x="6" y="6"/>
                    <a:pt x="5"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7" name="Freeform 168"/>
            <p:cNvSpPr>
              <a:spLocks/>
            </p:cNvSpPr>
            <p:nvPr/>
          </p:nvSpPr>
          <p:spPr bwMode="auto">
            <a:xfrm>
              <a:off x="9029702" y="3605214"/>
              <a:ext cx="22225" cy="33338"/>
            </a:xfrm>
            <a:custGeom>
              <a:avLst/>
              <a:gdLst>
                <a:gd name="T0" fmla="*/ 2 w 2"/>
                <a:gd name="T1" fmla="*/ 2 h 3"/>
                <a:gd name="T2" fmla="*/ 2 w 2"/>
                <a:gd name="T3" fmla="*/ 0 h 3"/>
                <a:gd name="T4" fmla="*/ 1 w 2"/>
                <a:gd name="T5" fmla="*/ 0 h 3"/>
                <a:gd name="T6" fmla="*/ 0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0"/>
                  </a:cubicBezTo>
                  <a:cubicBezTo>
                    <a:pt x="2" y="0"/>
                    <a:pt x="2" y="0"/>
                    <a:pt x="1" y="0"/>
                  </a:cubicBezTo>
                  <a:cubicBezTo>
                    <a:pt x="1" y="0"/>
                    <a:pt x="1" y="0"/>
                    <a:pt x="0" y="0"/>
                  </a:cubicBezTo>
                  <a:cubicBezTo>
                    <a:pt x="0" y="1"/>
                    <a:pt x="0" y="1"/>
                    <a:pt x="0" y="1"/>
                  </a:cubicBezTo>
                  <a:cubicBezTo>
                    <a:pt x="0" y="2"/>
                    <a:pt x="0" y="2"/>
                    <a:pt x="0"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8" name="Freeform 169"/>
            <p:cNvSpPr>
              <a:spLocks/>
            </p:cNvSpPr>
            <p:nvPr/>
          </p:nvSpPr>
          <p:spPr bwMode="auto">
            <a:xfrm>
              <a:off x="8986839" y="3627439"/>
              <a:ext cx="42863" cy="42863"/>
            </a:xfrm>
            <a:custGeom>
              <a:avLst/>
              <a:gdLst>
                <a:gd name="T0" fmla="*/ 0 w 4"/>
                <a:gd name="T1" fmla="*/ 4 h 4"/>
                <a:gd name="T2" fmla="*/ 2 w 4"/>
                <a:gd name="T3" fmla="*/ 4 h 4"/>
                <a:gd name="T4" fmla="*/ 3 w 4"/>
                <a:gd name="T5" fmla="*/ 3 h 4"/>
                <a:gd name="T6" fmla="*/ 4 w 4"/>
                <a:gd name="T7" fmla="*/ 3 h 4"/>
                <a:gd name="T8" fmla="*/ 4 w 4"/>
                <a:gd name="T9" fmla="*/ 1 h 4"/>
                <a:gd name="T10" fmla="*/ 3 w 4"/>
                <a:gd name="T11" fmla="*/ 1 h 4"/>
                <a:gd name="T12" fmla="*/ 2 w 4"/>
                <a:gd name="T13" fmla="*/ 1 h 4"/>
                <a:gd name="T14" fmla="*/ 1 w 4"/>
                <a:gd name="T15" fmla="*/ 1 h 4"/>
                <a:gd name="T16" fmla="*/ 0 w 4"/>
                <a:gd name="T17" fmla="*/ 2 h 4"/>
                <a:gd name="T18" fmla="*/ 0 w 4"/>
                <a:gd name="T19" fmla="*/ 3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1" y="4"/>
                    <a:pt x="1" y="4"/>
                    <a:pt x="2" y="4"/>
                  </a:cubicBezTo>
                  <a:cubicBezTo>
                    <a:pt x="2" y="4"/>
                    <a:pt x="3" y="4"/>
                    <a:pt x="3" y="3"/>
                  </a:cubicBezTo>
                  <a:cubicBezTo>
                    <a:pt x="3" y="3"/>
                    <a:pt x="4" y="3"/>
                    <a:pt x="4" y="3"/>
                  </a:cubicBezTo>
                  <a:cubicBezTo>
                    <a:pt x="4" y="2"/>
                    <a:pt x="4" y="2"/>
                    <a:pt x="4" y="1"/>
                  </a:cubicBezTo>
                  <a:cubicBezTo>
                    <a:pt x="4" y="1"/>
                    <a:pt x="4" y="1"/>
                    <a:pt x="3" y="1"/>
                  </a:cubicBezTo>
                  <a:cubicBezTo>
                    <a:pt x="3" y="0"/>
                    <a:pt x="3" y="0"/>
                    <a:pt x="2" y="1"/>
                  </a:cubicBezTo>
                  <a:cubicBezTo>
                    <a:pt x="2" y="1"/>
                    <a:pt x="2" y="1"/>
                    <a:pt x="1" y="1"/>
                  </a:cubicBezTo>
                  <a:cubicBezTo>
                    <a:pt x="1" y="2"/>
                    <a:pt x="0" y="2"/>
                    <a:pt x="0" y="2"/>
                  </a:cubicBezTo>
                  <a:cubicBezTo>
                    <a:pt x="0" y="3"/>
                    <a:pt x="0" y="3"/>
                    <a:pt x="0" y="3"/>
                  </a:cubicBezTo>
                  <a:cubicBezTo>
                    <a:pt x="0" y="3"/>
                    <a:pt x="0" y="4"/>
                    <a:pt x="0"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9" name="Freeform 170"/>
            <p:cNvSpPr>
              <a:spLocks/>
            </p:cNvSpPr>
            <p:nvPr/>
          </p:nvSpPr>
          <p:spPr bwMode="auto">
            <a:xfrm>
              <a:off x="8997952" y="3681414"/>
              <a:ext cx="22225" cy="11113"/>
            </a:xfrm>
            <a:custGeom>
              <a:avLst/>
              <a:gdLst>
                <a:gd name="T0" fmla="*/ 1 w 2"/>
                <a:gd name="T1" fmla="*/ 0 h 1"/>
                <a:gd name="T2" fmla="*/ 0 w 2"/>
                <a:gd name="T3" fmla="*/ 1 h 1"/>
                <a:gd name="T4" fmla="*/ 1 w 2"/>
                <a:gd name="T5" fmla="*/ 1 h 1"/>
                <a:gd name="T6" fmla="*/ 2 w 2"/>
                <a:gd name="T7" fmla="*/ 1 h 1"/>
                <a:gd name="T8" fmla="*/ 2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0"/>
                    <a:pt x="0" y="1"/>
                  </a:cubicBezTo>
                  <a:cubicBezTo>
                    <a:pt x="0" y="1"/>
                    <a:pt x="1" y="1"/>
                    <a:pt x="1" y="1"/>
                  </a:cubicBezTo>
                  <a:cubicBezTo>
                    <a:pt x="1" y="1"/>
                    <a:pt x="1" y="1"/>
                    <a:pt x="2" y="1"/>
                  </a:cubicBezTo>
                  <a:cubicBezTo>
                    <a:pt x="2" y="0"/>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0" name="Freeform 171"/>
            <p:cNvSpPr>
              <a:spLocks/>
            </p:cNvSpPr>
            <p:nvPr/>
          </p:nvSpPr>
          <p:spPr bwMode="auto">
            <a:xfrm>
              <a:off x="4387852" y="708026"/>
              <a:ext cx="280988" cy="96838"/>
            </a:xfrm>
            <a:custGeom>
              <a:avLst/>
              <a:gdLst>
                <a:gd name="T0" fmla="*/ 2 w 26"/>
                <a:gd name="T1" fmla="*/ 3 h 9"/>
                <a:gd name="T2" fmla="*/ 3 w 26"/>
                <a:gd name="T3" fmla="*/ 4 h 9"/>
                <a:gd name="T4" fmla="*/ 5 w 26"/>
                <a:gd name="T5" fmla="*/ 5 h 9"/>
                <a:gd name="T6" fmla="*/ 6 w 26"/>
                <a:gd name="T7" fmla="*/ 5 h 9"/>
                <a:gd name="T8" fmla="*/ 7 w 26"/>
                <a:gd name="T9" fmla="*/ 4 h 9"/>
                <a:gd name="T10" fmla="*/ 9 w 26"/>
                <a:gd name="T11" fmla="*/ 5 h 9"/>
                <a:gd name="T12" fmla="*/ 8 w 26"/>
                <a:gd name="T13" fmla="*/ 5 h 9"/>
                <a:gd name="T14" fmla="*/ 6 w 26"/>
                <a:gd name="T15" fmla="*/ 6 h 9"/>
                <a:gd name="T16" fmla="*/ 8 w 26"/>
                <a:gd name="T17" fmla="*/ 6 h 9"/>
                <a:gd name="T18" fmla="*/ 8 w 26"/>
                <a:gd name="T19" fmla="*/ 8 h 9"/>
                <a:gd name="T20" fmla="*/ 9 w 26"/>
                <a:gd name="T21" fmla="*/ 8 h 9"/>
                <a:gd name="T22" fmla="*/ 12 w 26"/>
                <a:gd name="T23" fmla="*/ 9 h 9"/>
                <a:gd name="T24" fmla="*/ 13 w 26"/>
                <a:gd name="T25" fmla="*/ 7 h 9"/>
                <a:gd name="T26" fmla="*/ 14 w 26"/>
                <a:gd name="T27" fmla="*/ 5 h 9"/>
                <a:gd name="T28" fmla="*/ 14 w 26"/>
                <a:gd name="T29" fmla="*/ 5 h 9"/>
                <a:gd name="T30" fmla="*/ 15 w 26"/>
                <a:gd name="T31" fmla="*/ 5 h 9"/>
                <a:gd name="T32" fmla="*/ 17 w 26"/>
                <a:gd name="T33" fmla="*/ 6 h 9"/>
                <a:gd name="T34" fmla="*/ 18 w 26"/>
                <a:gd name="T35" fmla="*/ 8 h 9"/>
                <a:gd name="T36" fmla="*/ 20 w 26"/>
                <a:gd name="T37" fmla="*/ 6 h 9"/>
                <a:gd name="T38" fmla="*/ 20 w 26"/>
                <a:gd name="T39" fmla="*/ 5 h 9"/>
                <a:gd name="T40" fmla="*/ 18 w 26"/>
                <a:gd name="T41" fmla="*/ 4 h 9"/>
                <a:gd name="T42" fmla="*/ 15 w 26"/>
                <a:gd name="T43" fmla="*/ 3 h 9"/>
                <a:gd name="T44" fmla="*/ 16 w 26"/>
                <a:gd name="T45" fmla="*/ 2 h 9"/>
                <a:gd name="T46" fmla="*/ 17 w 26"/>
                <a:gd name="T47" fmla="*/ 3 h 9"/>
                <a:gd name="T48" fmla="*/ 20 w 26"/>
                <a:gd name="T49" fmla="*/ 3 h 9"/>
                <a:gd name="T50" fmla="*/ 23 w 26"/>
                <a:gd name="T51" fmla="*/ 3 h 9"/>
                <a:gd name="T52" fmla="*/ 25 w 26"/>
                <a:gd name="T53" fmla="*/ 3 h 9"/>
                <a:gd name="T54" fmla="*/ 26 w 26"/>
                <a:gd name="T55" fmla="*/ 2 h 9"/>
                <a:gd name="T56" fmla="*/ 24 w 26"/>
                <a:gd name="T57" fmla="*/ 1 h 9"/>
                <a:gd name="T58" fmla="*/ 22 w 26"/>
                <a:gd name="T59" fmla="*/ 1 h 9"/>
                <a:gd name="T60" fmla="*/ 19 w 26"/>
                <a:gd name="T61" fmla="*/ 1 h 9"/>
                <a:gd name="T62" fmla="*/ 14 w 26"/>
                <a:gd name="T63" fmla="*/ 1 h 9"/>
                <a:gd name="T64" fmla="*/ 13 w 26"/>
                <a:gd name="T65" fmla="*/ 2 h 9"/>
                <a:gd name="T66" fmla="*/ 13 w 26"/>
                <a:gd name="T67" fmla="*/ 3 h 9"/>
                <a:gd name="T68" fmla="*/ 11 w 26"/>
                <a:gd name="T69" fmla="*/ 2 h 9"/>
                <a:gd name="T70" fmla="*/ 9 w 26"/>
                <a:gd name="T71" fmla="*/ 2 h 9"/>
                <a:gd name="T72" fmla="*/ 9 w 26"/>
                <a:gd name="T73" fmla="*/ 4 h 9"/>
                <a:gd name="T74" fmla="*/ 8 w 26"/>
                <a:gd name="T75" fmla="*/ 3 h 9"/>
                <a:gd name="T76" fmla="*/ 7 w 26"/>
                <a:gd name="T77" fmla="*/ 2 h 9"/>
                <a:gd name="T78" fmla="*/ 5 w 26"/>
                <a:gd name="T79" fmla="*/ 3 h 9"/>
                <a:gd name="T80" fmla="*/ 4 w 26"/>
                <a:gd name="T81" fmla="*/ 2 h 9"/>
                <a:gd name="T82" fmla="*/ 1 w 26"/>
                <a:gd name="T83" fmla="*/ 2 h 9"/>
                <a:gd name="T84" fmla="*/ 1 w 26"/>
                <a:gd name="T8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9">
                  <a:moveTo>
                    <a:pt x="1" y="3"/>
                  </a:moveTo>
                  <a:cubicBezTo>
                    <a:pt x="1" y="3"/>
                    <a:pt x="2" y="3"/>
                    <a:pt x="2" y="3"/>
                  </a:cubicBezTo>
                  <a:cubicBezTo>
                    <a:pt x="2" y="3"/>
                    <a:pt x="3" y="3"/>
                    <a:pt x="3" y="4"/>
                  </a:cubicBezTo>
                  <a:cubicBezTo>
                    <a:pt x="3" y="4"/>
                    <a:pt x="3" y="4"/>
                    <a:pt x="3" y="4"/>
                  </a:cubicBezTo>
                  <a:cubicBezTo>
                    <a:pt x="4" y="5"/>
                    <a:pt x="4" y="4"/>
                    <a:pt x="4" y="4"/>
                  </a:cubicBezTo>
                  <a:cubicBezTo>
                    <a:pt x="5" y="4"/>
                    <a:pt x="5" y="5"/>
                    <a:pt x="5" y="5"/>
                  </a:cubicBezTo>
                  <a:cubicBezTo>
                    <a:pt x="5" y="5"/>
                    <a:pt x="5" y="5"/>
                    <a:pt x="5" y="5"/>
                  </a:cubicBezTo>
                  <a:cubicBezTo>
                    <a:pt x="5" y="5"/>
                    <a:pt x="6" y="5"/>
                    <a:pt x="6" y="5"/>
                  </a:cubicBezTo>
                  <a:cubicBezTo>
                    <a:pt x="6" y="5"/>
                    <a:pt x="6" y="5"/>
                    <a:pt x="6" y="5"/>
                  </a:cubicBezTo>
                  <a:cubicBezTo>
                    <a:pt x="7" y="5"/>
                    <a:pt x="7" y="4"/>
                    <a:pt x="7" y="4"/>
                  </a:cubicBezTo>
                  <a:cubicBezTo>
                    <a:pt x="8" y="4"/>
                    <a:pt x="8" y="4"/>
                    <a:pt x="9" y="4"/>
                  </a:cubicBezTo>
                  <a:cubicBezTo>
                    <a:pt x="9" y="5"/>
                    <a:pt x="9" y="5"/>
                    <a:pt x="9" y="5"/>
                  </a:cubicBezTo>
                  <a:cubicBezTo>
                    <a:pt x="9" y="5"/>
                    <a:pt x="9" y="5"/>
                    <a:pt x="9" y="5"/>
                  </a:cubicBezTo>
                  <a:cubicBezTo>
                    <a:pt x="8" y="5"/>
                    <a:pt x="8" y="5"/>
                    <a:pt x="8" y="5"/>
                  </a:cubicBezTo>
                  <a:cubicBezTo>
                    <a:pt x="7" y="5"/>
                    <a:pt x="7" y="5"/>
                    <a:pt x="7" y="6"/>
                  </a:cubicBezTo>
                  <a:cubicBezTo>
                    <a:pt x="7" y="6"/>
                    <a:pt x="6" y="6"/>
                    <a:pt x="6" y="6"/>
                  </a:cubicBezTo>
                  <a:cubicBezTo>
                    <a:pt x="6" y="6"/>
                    <a:pt x="6" y="6"/>
                    <a:pt x="7" y="6"/>
                  </a:cubicBezTo>
                  <a:cubicBezTo>
                    <a:pt x="7" y="7"/>
                    <a:pt x="8" y="6"/>
                    <a:pt x="8" y="6"/>
                  </a:cubicBezTo>
                  <a:cubicBezTo>
                    <a:pt x="8" y="7"/>
                    <a:pt x="7" y="7"/>
                    <a:pt x="7" y="7"/>
                  </a:cubicBezTo>
                  <a:cubicBezTo>
                    <a:pt x="7" y="7"/>
                    <a:pt x="7" y="7"/>
                    <a:pt x="8" y="8"/>
                  </a:cubicBezTo>
                  <a:cubicBezTo>
                    <a:pt x="8" y="8"/>
                    <a:pt x="8" y="7"/>
                    <a:pt x="8" y="7"/>
                  </a:cubicBezTo>
                  <a:cubicBezTo>
                    <a:pt x="9" y="7"/>
                    <a:pt x="9" y="8"/>
                    <a:pt x="9" y="8"/>
                  </a:cubicBezTo>
                  <a:cubicBezTo>
                    <a:pt x="10" y="8"/>
                    <a:pt x="10" y="8"/>
                    <a:pt x="10" y="9"/>
                  </a:cubicBezTo>
                  <a:cubicBezTo>
                    <a:pt x="11" y="9"/>
                    <a:pt x="11" y="9"/>
                    <a:pt x="12" y="9"/>
                  </a:cubicBezTo>
                  <a:cubicBezTo>
                    <a:pt x="12" y="9"/>
                    <a:pt x="12" y="9"/>
                    <a:pt x="12" y="8"/>
                  </a:cubicBezTo>
                  <a:cubicBezTo>
                    <a:pt x="13" y="8"/>
                    <a:pt x="13" y="8"/>
                    <a:pt x="13" y="7"/>
                  </a:cubicBezTo>
                  <a:cubicBezTo>
                    <a:pt x="13" y="7"/>
                    <a:pt x="13" y="7"/>
                    <a:pt x="14" y="7"/>
                  </a:cubicBezTo>
                  <a:cubicBezTo>
                    <a:pt x="14" y="6"/>
                    <a:pt x="14" y="6"/>
                    <a:pt x="14" y="5"/>
                  </a:cubicBezTo>
                  <a:cubicBezTo>
                    <a:pt x="14" y="5"/>
                    <a:pt x="14" y="5"/>
                    <a:pt x="14" y="5"/>
                  </a:cubicBezTo>
                  <a:cubicBezTo>
                    <a:pt x="14" y="5"/>
                    <a:pt x="14" y="5"/>
                    <a:pt x="14" y="5"/>
                  </a:cubicBezTo>
                  <a:cubicBezTo>
                    <a:pt x="14" y="4"/>
                    <a:pt x="15" y="5"/>
                    <a:pt x="15" y="5"/>
                  </a:cubicBezTo>
                  <a:cubicBezTo>
                    <a:pt x="15" y="5"/>
                    <a:pt x="15" y="5"/>
                    <a:pt x="15" y="5"/>
                  </a:cubicBezTo>
                  <a:cubicBezTo>
                    <a:pt x="16" y="5"/>
                    <a:pt x="16" y="5"/>
                    <a:pt x="16" y="5"/>
                  </a:cubicBezTo>
                  <a:cubicBezTo>
                    <a:pt x="17" y="6"/>
                    <a:pt x="17" y="6"/>
                    <a:pt x="17" y="6"/>
                  </a:cubicBezTo>
                  <a:cubicBezTo>
                    <a:pt x="17" y="7"/>
                    <a:pt x="17" y="7"/>
                    <a:pt x="18" y="7"/>
                  </a:cubicBezTo>
                  <a:cubicBezTo>
                    <a:pt x="18" y="8"/>
                    <a:pt x="18" y="8"/>
                    <a:pt x="18" y="8"/>
                  </a:cubicBezTo>
                  <a:cubicBezTo>
                    <a:pt x="19" y="8"/>
                    <a:pt x="19" y="7"/>
                    <a:pt x="20" y="7"/>
                  </a:cubicBezTo>
                  <a:cubicBezTo>
                    <a:pt x="20" y="7"/>
                    <a:pt x="20" y="6"/>
                    <a:pt x="20" y="6"/>
                  </a:cubicBezTo>
                  <a:cubicBezTo>
                    <a:pt x="20" y="5"/>
                    <a:pt x="20" y="5"/>
                    <a:pt x="20" y="5"/>
                  </a:cubicBezTo>
                  <a:cubicBezTo>
                    <a:pt x="20" y="5"/>
                    <a:pt x="20" y="5"/>
                    <a:pt x="20" y="5"/>
                  </a:cubicBezTo>
                  <a:cubicBezTo>
                    <a:pt x="19" y="5"/>
                    <a:pt x="19" y="4"/>
                    <a:pt x="19" y="4"/>
                  </a:cubicBezTo>
                  <a:cubicBezTo>
                    <a:pt x="19" y="4"/>
                    <a:pt x="18" y="4"/>
                    <a:pt x="18" y="4"/>
                  </a:cubicBezTo>
                  <a:cubicBezTo>
                    <a:pt x="17" y="4"/>
                    <a:pt x="17" y="3"/>
                    <a:pt x="17" y="3"/>
                  </a:cubicBezTo>
                  <a:cubicBezTo>
                    <a:pt x="16" y="3"/>
                    <a:pt x="16" y="3"/>
                    <a:pt x="15" y="3"/>
                  </a:cubicBezTo>
                  <a:cubicBezTo>
                    <a:pt x="15" y="3"/>
                    <a:pt x="15" y="3"/>
                    <a:pt x="15" y="3"/>
                  </a:cubicBezTo>
                  <a:cubicBezTo>
                    <a:pt x="15" y="2"/>
                    <a:pt x="15" y="3"/>
                    <a:pt x="16" y="2"/>
                  </a:cubicBezTo>
                  <a:cubicBezTo>
                    <a:pt x="16" y="2"/>
                    <a:pt x="17" y="2"/>
                    <a:pt x="17" y="2"/>
                  </a:cubicBezTo>
                  <a:cubicBezTo>
                    <a:pt x="17" y="2"/>
                    <a:pt x="17" y="3"/>
                    <a:pt x="17" y="3"/>
                  </a:cubicBezTo>
                  <a:cubicBezTo>
                    <a:pt x="17" y="3"/>
                    <a:pt x="18" y="3"/>
                    <a:pt x="18" y="3"/>
                  </a:cubicBezTo>
                  <a:cubicBezTo>
                    <a:pt x="19" y="3"/>
                    <a:pt x="19" y="3"/>
                    <a:pt x="20" y="3"/>
                  </a:cubicBezTo>
                  <a:cubicBezTo>
                    <a:pt x="20" y="3"/>
                    <a:pt x="20" y="3"/>
                    <a:pt x="21" y="3"/>
                  </a:cubicBezTo>
                  <a:cubicBezTo>
                    <a:pt x="22" y="4"/>
                    <a:pt x="22" y="3"/>
                    <a:pt x="23" y="3"/>
                  </a:cubicBezTo>
                  <a:cubicBezTo>
                    <a:pt x="23" y="3"/>
                    <a:pt x="23" y="3"/>
                    <a:pt x="23" y="3"/>
                  </a:cubicBezTo>
                  <a:cubicBezTo>
                    <a:pt x="24" y="3"/>
                    <a:pt x="24" y="3"/>
                    <a:pt x="25" y="3"/>
                  </a:cubicBezTo>
                  <a:cubicBezTo>
                    <a:pt x="25" y="3"/>
                    <a:pt x="25" y="2"/>
                    <a:pt x="25" y="2"/>
                  </a:cubicBezTo>
                  <a:cubicBezTo>
                    <a:pt x="26" y="2"/>
                    <a:pt x="26" y="2"/>
                    <a:pt x="26" y="2"/>
                  </a:cubicBezTo>
                  <a:cubicBezTo>
                    <a:pt x="26" y="1"/>
                    <a:pt x="26" y="1"/>
                    <a:pt x="26" y="1"/>
                  </a:cubicBezTo>
                  <a:cubicBezTo>
                    <a:pt x="26" y="0"/>
                    <a:pt x="25" y="1"/>
                    <a:pt x="24" y="1"/>
                  </a:cubicBezTo>
                  <a:cubicBezTo>
                    <a:pt x="24" y="1"/>
                    <a:pt x="24" y="1"/>
                    <a:pt x="23" y="1"/>
                  </a:cubicBezTo>
                  <a:cubicBezTo>
                    <a:pt x="22" y="1"/>
                    <a:pt x="22" y="1"/>
                    <a:pt x="22" y="1"/>
                  </a:cubicBezTo>
                  <a:cubicBezTo>
                    <a:pt x="21" y="1"/>
                    <a:pt x="21" y="1"/>
                    <a:pt x="20" y="1"/>
                  </a:cubicBezTo>
                  <a:cubicBezTo>
                    <a:pt x="20" y="1"/>
                    <a:pt x="19" y="1"/>
                    <a:pt x="19" y="1"/>
                  </a:cubicBezTo>
                  <a:cubicBezTo>
                    <a:pt x="18" y="1"/>
                    <a:pt x="18" y="1"/>
                    <a:pt x="17" y="1"/>
                  </a:cubicBezTo>
                  <a:cubicBezTo>
                    <a:pt x="16" y="1"/>
                    <a:pt x="15" y="1"/>
                    <a:pt x="14" y="1"/>
                  </a:cubicBezTo>
                  <a:cubicBezTo>
                    <a:pt x="14" y="1"/>
                    <a:pt x="13" y="1"/>
                    <a:pt x="13" y="1"/>
                  </a:cubicBezTo>
                  <a:cubicBezTo>
                    <a:pt x="12" y="1"/>
                    <a:pt x="13" y="2"/>
                    <a:pt x="13" y="2"/>
                  </a:cubicBezTo>
                  <a:cubicBezTo>
                    <a:pt x="13" y="2"/>
                    <a:pt x="14" y="2"/>
                    <a:pt x="14" y="3"/>
                  </a:cubicBezTo>
                  <a:cubicBezTo>
                    <a:pt x="13" y="3"/>
                    <a:pt x="13" y="3"/>
                    <a:pt x="13" y="3"/>
                  </a:cubicBezTo>
                  <a:cubicBezTo>
                    <a:pt x="13" y="4"/>
                    <a:pt x="12" y="3"/>
                    <a:pt x="12" y="3"/>
                  </a:cubicBezTo>
                  <a:cubicBezTo>
                    <a:pt x="12" y="3"/>
                    <a:pt x="12" y="3"/>
                    <a:pt x="11" y="2"/>
                  </a:cubicBezTo>
                  <a:cubicBezTo>
                    <a:pt x="11" y="2"/>
                    <a:pt x="11" y="2"/>
                    <a:pt x="10" y="2"/>
                  </a:cubicBezTo>
                  <a:cubicBezTo>
                    <a:pt x="10" y="2"/>
                    <a:pt x="9" y="2"/>
                    <a:pt x="9" y="2"/>
                  </a:cubicBezTo>
                  <a:cubicBezTo>
                    <a:pt x="9" y="2"/>
                    <a:pt x="10" y="3"/>
                    <a:pt x="10" y="3"/>
                  </a:cubicBezTo>
                  <a:cubicBezTo>
                    <a:pt x="9" y="3"/>
                    <a:pt x="9" y="4"/>
                    <a:pt x="9" y="4"/>
                  </a:cubicBezTo>
                  <a:cubicBezTo>
                    <a:pt x="9" y="4"/>
                    <a:pt x="9" y="3"/>
                    <a:pt x="9" y="3"/>
                  </a:cubicBezTo>
                  <a:cubicBezTo>
                    <a:pt x="8" y="3"/>
                    <a:pt x="8" y="3"/>
                    <a:pt x="8" y="3"/>
                  </a:cubicBezTo>
                  <a:cubicBezTo>
                    <a:pt x="8" y="3"/>
                    <a:pt x="7" y="2"/>
                    <a:pt x="7" y="2"/>
                  </a:cubicBezTo>
                  <a:cubicBezTo>
                    <a:pt x="7" y="2"/>
                    <a:pt x="7" y="2"/>
                    <a:pt x="7" y="2"/>
                  </a:cubicBezTo>
                  <a:cubicBezTo>
                    <a:pt x="6" y="2"/>
                    <a:pt x="6" y="2"/>
                    <a:pt x="6" y="3"/>
                  </a:cubicBezTo>
                  <a:cubicBezTo>
                    <a:pt x="6" y="3"/>
                    <a:pt x="6" y="3"/>
                    <a:pt x="5" y="3"/>
                  </a:cubicBezTo>
                  <a:cubicBezTo>
                    <a:pt x="5" y="4"/>
                    <a:pt x="5" y="3"/>
                    <a:pt x="5" y="2"/>
                  </a:cubicBezTo>
                  <a:cubicBezTo>
                    <a:pt x="4" y="2"/>
                    <a:pt x="4" y="2"/>
                    <a:pt x="4" y="2"/>
                  </a:cubicBezTo>
                  <a:cubicBezTo>
                    <a:pt x="4" y="1"/>
                    <a:pt x="3" y="2"/>
                    <a:pt x="2" y="2"/>
                  </a:cubicBezTo>
                  <a:cubicBezTo>
                    <a:pt x="2" y="2"/>
                    <a:pt x="2" y="2"/>
                    <a:pt x="1" y="2"/>
                  </a:cubicBezTo>
                  <a:cubicBezTo>
                    <a:pt x="1" y="2"/>
                    <a:pt x="0" y="2"/>
                    <a:pt x="0" y="3"/>
                  </a:cubicBezTo>
                  <a:cubicBezTo>
                    <a:pt x="1"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1" name="Freeform 172"/>
            <p:cNvSpPr>
              <a:spLocks/>
            </p:cNvSpPr>
            <p:nvPr/>
          </p:nvSpPr>
          <p:spPr bwMode="auto">
            <a:xfrm>
              <a:off x="6892927" y="3119439"/>
              <a:ext cx="22225" cy="20638"/>
            </a:xfrm>
            <a:custGeom>
              <a:avLst/>
              <a:gdLst>
                <a:gd name="T0" fmla="*/ 1 w 2"/>
                <a:gd name="T1" fmla="*/ 2 h 2"/>
                <a:gd name="T2" fmla="*/ 1 w 2"/>
                <a:gd name="T3" fmla="*/ 2 h 2"/>
                <a:gd name="T4" fmla="*/ 2 w 2"/>
                <a:gd name="T5" fmla="*/ 2 h 2"/>
                <a:gd name="T6" fmla="*/ 2 w 2"/>
                <a:gd name="T7" fmla="*/ 1 h 2"/>
                <a:gd name="T8" fmla="*/ 1 w 2"/>
                <a:gd name="T9" fmla="*/ 0 h 2"/>
                <a:gd name="T10" fmla="*/ 0 w 2"/>
                <a:gd name="T11" fmla="*/ 0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2" y="2"/>
                    <a:pt x="2" y="2"/>
                    <a:pt x="2" y="2"/>
                  </a:cubicBezTo>
                  <a:cubicBezTo>
                    <a:pt x="2" y="2"/>
                    <a:pt x="2" y="1"/>
                    <a:pt x="2" y="1"/>
                  </a:cubicBezTo>
                  <a:cubicBezTo>
                    <a:pt x="2" y="1"/>
                    <a:pt x="2" y="0"/>
                    <a:pt x="1" y="0"/>
                  </a:cubicBezTo>
                  <a:cubicBezTo>
                    <a:pt x="1" y="0"/>
                    <a:pt x="1" y="0"/>
                    <a:pt x="0" y="0"/>
                  </a:cubicBezTo>
                  <a:cubicBezTo>
                    <a:pt x="0" y="0"/>
                    <a:pt x="0" y="0"/>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2" name="Freeform 173"/>
            <p:cNvSpPr>
              <a:spLocks/>
            </p:cNvSpPr>
            <p:nvPr/>
          </p:nvSpPr>
          <p:spPr bwMode="auto">
            <a:xfrm>
              <a:off x="7486652" y="3270251"/>
              <a:ext cx="11113" cy="22225"/>
            </a:xfrm>
            <a:custGeom>
              <a:avLst/>
              <a:gdLst>
                <a:gd name="T0" fmla="*/ 1 w 1"/>
                <a:gd name="T1" fmla="*/ 1 h 2"/>
                <a:gd name="T2" fmla="*/ 1 w 1"/>
                <a:gd name="T3" fmla="*/ 1 h 2"/>
                <a:gd name="T4" fmla="*/ 1 w 1"/>
                <a:gd name="T5" fmla="*/ 0 h 2"/>
                <a:gd name="T6" fmla="*/ 1 w 1"/>
                <a:gd name="T7" fmla="*/ 1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0"/>
                    <a:pt x="1" y="0"/>
                  </a:cubicBezTo>
                  <a:cubicBezTo>
                    <a:pt x="1" y="0"/>
                    <a:pt x="1" y="0"/>
                    <a:pt x="1" y="1"/>
                  </a:cubicBezTo>
                  <a:cubicBezTo>
                    <a:pt x="0" y="1"/>
                    <a:pt x="0" y="1"/>
                    <a:pt x="0" y="1"/>
                  </a:cubicBezTo>
                  <a:cubicBezTo>
                    <a:pt x="1" y="2"/>
                    <a:pt x="1"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3" name="Freeform 174"/>
            <p:cNvSpPr>
              <a:spLocks/>
            </p:cNvSpPr>
            <p:nvPr/>
          </p:nvSpPr>
          <p:spPr bwMode="auto">
            <a:xfrm>
              <a:off x="6924677" y="3151189"/>
              <a:ext cx="11113" cy="11113"/>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1"/>
                    <a:pt x="1" y="1"/>
                  </a:cubicBezTo>
                  <a:cubicBezTo>
                    <a:pt x="1"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4" name="Freeform 175"/>
            <p:cNvSpPr>
              <a:spLocks/>
            </p:cNvSpPr>
            <p:nvPr/>
          </p:nvSpPr>
          <p:spPr bwMode="auto">
            <a:xfrm>
              <a:off x="5262564" y="3270251"/>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5" name="Freeform 176"/>
            <p:cNvSpPr>
              <a:spLocks/>
            </p:cNvSpPr>
            <p:nvPr/>
          </p:nvSpPr>
          <p:spPr bwMode="auto">
            <a:xfrm>
              <a:off x="7853364" y="1649414"/>
              <a:ext cx="22225" cy="20638"/>
            </a:xfrm>
            <a:custGeom>
              <a:avLst/>
              <a:gdLst>
                <a:gd name="T0" fmla="*/ 2 w 2"/>
                <a:gd name="T1" fmla="*/ 0 h 2"/>
                <a:gd name="T2" fmla="*/ 1 w 2"/>
                <a:gd name="T3" fmla="*/ 1 h 2"/>
                <a:gd name="T4" fmla="*/ 1 w 2"/>
                <a:gd name="T5" fmla="*/ 2 h 2"/>
                <a:gd name="T6" fmla="*/ 2 w 2"/>
                <a:gd name="T7" fmla="*/ 2 h 2"/>
                <a:gd name="T8" fmla="*/ 2 w 2"/>
                <a:gd name="T9" fmla="*/ 1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1"/>
                    <a:pt x="1" y="1"/>
                  </a:cubicBezTo>
                  <a:cubicBezTo>
                    <a:pt x="1" y="1"/>
                    <a:pt x="0" y="2"/>
                    <a:pt x="1" y="2"/>
                  </a:cubicBezTo>
                  <a:cubicBezTo>
                    <a:pt x="1" y="2"/>
                    <a:pt x="1" y="2"/>
                    <a:pt x="2" y="2"/>
                  </a:cubicBezTo>
                  <a:cubicBezTo>
                    <a:pt x="2" y="2"/>
                    <a:pt x="2" y="1"/>
                    <a:pt x="2" y="1"/>
                  </a:cubicBezTo>
                  <a:cubicBezTo>
                    <a:pt x="2" y="1"/>
                    <a:pt x="2" y="1"/>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6" name="Freeform 177"/>
            <p:cNvSpPr>
              <a:spLocks/>
            </p:cNvSpPr>
            <p:nvPr/>
          </p:nvSpPr>
          <p:spPr bwMode="auto">
            <a:xfrm>
              <a:off x="7821614" y="1670051"/>
              <a:ext cx="31750" cy="44450"/>
            </a:xfrm>
            <a:custGeom>
              <a:avLst/>
              <a:gdLst>
                <a:gd name="T0" fmla="*/ 2 w 3"/>
                <a:gd name="T1" fmla="*/ 2 h 4"/>
                <a:gd name="T2" fmla="*/ 3 w 3"/>
                <a:gd name="T3" fmla="*/ 1 h 4"/>
                <a:gd name="T4" fmla="*/ 2 w 3"/>
                <a:gd name="T5" fmla="*/ 0 h 4"/>
                <a:gd name="T6" fmla="*/ 1 w 3"/>
                <a:gd name="T7" fmla="*/ 1 h 4"/>
                <a:gd name="T8" fmla="*/ 0 w 3"/>
                <a:gd name="T9" fmla="*/ 2 h 4"/>
                <a:gd name="T10" fmla="*/ 0 w 3"/>
                <a:gd name="T11" fmla="*/ 3 h 4"/>
                <a:gd name="T12" fmla="*/ 0 w 3"/>
                <a:gd name="T13" fmla="*/ 3 h 4"/>
                <a:gd name="T14" fmla="*/ 1 w 3"/>
                <a:gd name="T15" fmla="*/ 3 h 4"/>
                <a:gd name="T16" fmla="*/ 1 w 3"/>
                <a:gd name="T17" fmla="*/ 2 h 4"/>
                <a:gd name="T18" fmla="*/ 2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2"/>
                  </a:moveTo>
                  <a:cubicBezTo>
                    <a:pt x="2" y="1"/>
                    <a:pt x="3" y="1"/>
                    <a:pt x="3" y="1"/>
                  </a:cubicBezTo>
                  <a:cubicBezTo>
                    <a:pt x="2" y="0"/>
                    <a:pt x="2" y="0"/>
                    <a:pt x="2" y="0"/>
                  </a:cubicBezTo>
                  <a:cubicBezTo>
                    <a:pt x="1" y="0"/>
                    <a:pt x="1" y="0"/>
                    <a:pt x="1" y="1"/>
                  </a:cubicBezTo>
                  <a:cubicBezTo>
                    <a:pt x="0" y="1"/>
                    <a:pt x="0" y="1"/>
                    <a:pt x="0" y="2"/>
                  </a:cubicBezTo>
                  <a:cubicBezTo>
                    <a:pt x="0" y="2"/>
                    <a:pt x="0" y="2"/>
                    <a:pt x="0" y="3"/>
                  </a:cubicBezTo>
                  <a:cubicBezTo>
                    <a:pt x="0" y="3"/>
                    <a:pt x="0" y="3"/>
                    <a:pt x="0" y="3"/>
                  </a:cubicBezTo>
                  <a:cubicBezTo>
                    <a:pt x="1" y="4"/>
                    <a:pt x="1" y="3"/>
                    <a:pt x="1" y="3"/>
                  </a:cubicBezTo>
                  <a:cubicBezTo>
                    <a:pt x="2" y="3"/>
                    <a:pt x="1" y="2"/>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7" name="Freeform 178"/>
            <p:cNvSpPr>
              <a:spLocks/>
            </p:cNvSpPr>
            <p:nvPr/>
          </p:nvSpPr>
          <p:spPr bwMode="auto">
            <a:xfrm>
              <a:off x="7486652" y="1400176"/>
              <a:ext cx="227013" cy="258763"/>
            </a:xfrm>
            <a:custGeom>
              <a:avLst/>
              <a:gdLst>
                <a:gd name="T0" fmla="*/ 19 w 21"/>
                <a:gd name="T1" fmla="*/ 22 h 24"/>
                <a:gd name="T2" fmla="*/ 18 w 21"/>
                <a:gd name="T3" fmla="*/ 20 h 24"/>
                <a:gd name="T4" fmla="*/ 17 w 21"/>
                <a:gd name="T5" fmla="*/ 20 h 24"/>
                <a:gd name="T6" fmla="*/ 16 w 21"/>
                <a:gd name="T7" fmla="*/ 19 h 24"/>
                <a:gd name="T8" fmla="*/ 15 w 21"/>
                <a:gd name="T9" fmla="*/ 18 h 24"/>
                <a:gd name="T10" fmla="*/ 15 w 21"/>
                <a:gd name="T11" fmla="*/ 16 h 24"/>
                <a:gd name="T12" fmla="*/ 14 w 21"/>
                <a:gd name="T13" fmla="*/ 16 h 24"/>
                <a:gd name="T14" fmla="*/ 15 w 21"/>
                <a:gd name="T15" fmla="*/ 15 h 24"/>
                <a:gd name="T16" fmla="*/ 16 w 21"/>
                <a:gd name="T17" fmla="*/ 15 h 24"/>
                <a:gd name="T18" fmla="*/ 17 w 21"/>
                <a:gd name="T19" fmla="*/ 16 h 24"/>
                <a:gd name="T20" fmla="*/ 17 w 21"/>
                <a:gd name="T21" fmla="*/ 17 h 24"/>
                <a:gd name="T22" fmla="*/ 18 w 21"/>
                <a:gd name="T23" fmla="*/ 16 h 24"/>
                <a:gd name="T24" fmla="*/ 18 w 21"/>
                <a:gd name="T25" fmla="*/ 15 h 24"/>
                <a:gd name="T26" fmla="*/ 17 w 21"/>
                <a:gd name="T27" fmla="*/ 15 h 24"/>
                <a:gd name="T28" fmla="*/ 16 w 21"/>
                <a:gd name="T29" fmla="*/ 14 h 24"/>
                <a:gd name="T30" fmla="*/ 16 w 21"/>
                <a:gd name="T31" fmla="*/ 14 h 24"/>
                <a:gd name="T32" fmla="*/ 14 w 21"/>
                <a:gd name="T33" fmla="*/ 13 h 24"/>
                <a:gd name="T34" fmla="*/ 13 w 21"/>
                <a:gd name="T35" fmla="*/ 12 h 24"/>
                <a:gd name="T36" fmla="*/ 12 w 21"/>
                <a:gd name="T37" fmla="*/ 11 h 24"/>
                <a:gd name="T38" fmla="*/ 11 w 21"/>
                <a:gd name="T39" fmla="*/ 10 h 24"/>
                <a:gd name="T40" fmla="*/ 11 w 21"/>
                <a:gd name="T41" fmla="*/ 9 h 24"/>
                <a:gd name="T42" fmla="*/ 10 w 21"/>
                <a:gd name="T43" fmla="*/ 8 h 24"/>
                <a:gd name="T44" fmla="*/ 9 w 21"/>
                <a:gd name="T45" fmla="*/ 8 h 24"/>
                <a:gd name="T46" fmla="*/ 8 w 21"/>
                <a:gd name="T47" fmla="*/ 7 h 24"/>
                <a:gd name="T48" fmla="*/ 7 w 21"/>
                <a:gd name="T49" fmla="*/ 7 h 24"/>
                <a:gd name="T50" fmla="*/ 7 w 21"/>
                <a:gd name="T51" fmla="*/ 6 h 24"/>
                <a:gd name="T52" fmla="*/ 6 w 21"/>
                <a:gd name="T53" fmla="*/ 5 h 24"/>
                <a:gd name="T54" fmla="*/ 5 w 21"/>
                <a:gd name="T55" fmla="*/ 3 h 24"/>
                <a:gd name="T56" fmla="*/ 4 w 21"/>
                <a:gd name="T57" fmla="*/ 2 h 24"/>
                <a:gd name="T58" fmla="*/ 3 w 21"/>
                <a:gd name="T59" fmla="*/ 2 h 24"/>
                <a:gd name="T60" fmla="*/ 2 w 21"/>
                <a:gd name="T61" fmla="*/ 1 h 24"/>
                <a:gd name="T62" fmla="*/ 1 w 21"/>
                <a:gd name="T63" fmla="*/ 1 h 24"/>
                <a:gd name="T64" fmla="*/ 0 w 21"/>
                <a:gd name="T65" fmla="*/ 0 h 24"/>
                <a:gd name="T66" fmla="*/ 1 w 21"/>
                <a:gd name="T67" fmla="*/ 1 h 24"/>
                <a:gd name="T68" fmla="*/ 1 w 21"/>
                <a:gd name="T69" fmla="*/ 2 h 24"/>
                <a:gd name="T70" fmla="*/ 1 w 21"/>
                <a:gd name="T71" fmla="*/ 3 h 24"/>
                <a:gd name="T72" fmla="*/ 2 w 21"/>
                <a:gd name="T73" fmla="*/ 5 h 24"/>
                <a:gd name="T74" fmla="*/ 4 w 21"/>
                <a:gd name="T75" fmla="*/ 6 h 24"/>
                <a:gd name="T76" fmla="*/ 5 w 21"/>
                <a:gd name="T77" fmla="*/ 8 h 24"/>
                <a:gd name="T78" fmla="*/ 6 w 21"/>
                <a:gd name="T79" fmla="*/ 8 h 24"/>
                <a:gd name="T80" fmla="*/ 7 w 21"/>
                <a:gd name="T81" fmla="*/ 9 h 24"/>
                <a:gd name="T82" fmla="*/ 8 w 21"/>
                <a:gd name="T83" fmla="*/ 10 h 24"/>
                <a:gd name="T84" fmla="*/ 9 w 21"/>
                <a:gd name="T85" fmla="*/ 11 h 24"/>
                <a:gd name="T86" fmla="*/ 9 w 21"/>
                <a:gd name="T87" fmla="*/ 13 h 24"/>
                <a:gd name="T88" fmla="*/ 11 w 21"/>
                <a:gd name="T89" fmla="*/ 14 h 24"/>
                <a:gd name="T90" fmla="*/ 12 w 21"/>
                <a:gd name="T91" fmla="*/ 16 h 24"/>
                <a:gd name="T92" fmla="*/ 12 w 21"/>
                <a:gd name="T93" fmla="*/ 17 h 24"/>
                <a:gd name="T94" fmla="*/ 14 w 21"/>
                <a:gd name="T95" fmla="*/ 18 h 24"/>
                <a:gd name="T96" fmla="*/ 14 w 21"/>
                <a:gd name="T97" fmla="*/ 19 h 24"/>
                <a:gd name="T98" fmla="*/ 14 w 21"/>
                <a:gd name="T99" fmla="*/ 20 h 24"/>
                <a:gd name="T100" fmla="*/ 15 w 21"/>
                <a:gd name="T101" fmla="*/ 21 h 24"/>
                <a:gd name="T102" fmla="*/ 16 w 21"/>
                <a:gd name="T103" fmla="*/ 22 h 24"/>
                <a:gd name="T104" fmla="*/ 16 w 21"/>
                <a:gd name="T105" fmla="*/ 23 h 24"/>
                <a:gd name="T106" fmla="*/ 18 w 21"/>
                <a:gd name="T107" fmla="*/ 24 h 24"/>
                <a:gd name="T108" fmla="*/ 18 w 21"/>
                <a:gd name="T109" fmla="*/ 22 h 24"/>
                <a:gd name="T110" fmla="*/ 18 w 21"/>
                <a:gd name="T111" fmla="*/ 22 h 24"/>
                <a:gd name="T112" fmla="*/ 19 w 21"/>
                <a:gd name="T113" fmla="*/ 23 h 24"/>
                <a:gd name="T114" fmla="*/ 21 w 21"/>
                <a:gd name="T115" fmla="*/ 23 h 24"/>
                <a:gd name="T116" fmla="*/ 19 w 21"/>
                <a:gd name="T1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 h="24">
                  <a:moveTo>
                    <a:pt x="19" y="22"/>
                  </a:moveTo>
                  <a:cubicBezTo>
                    <a:pt x="19" y="21"/>
                    <a:pt x="18" y="21"/>
                    <a:pt x="18" y="20"/>
                  </a:cubicBezTo>
                  <a:cubicBezTo>
                    <a:pt x="17" y="20"/>
                    <a:pt x="17" y="20"/>
                    <a:pt x="17" y="20"/>
                  </a:cubicBezTo>
                  <a:cubicBezTo>
                    <a:pt x="17" y="19"/>
                    <a:pt x="16" y="19"/>
                    <a:pt x="16" y="19"/>
                  </a:cubicBezTo>
                  <a:cubicBezTo>
                    <a:pt x="16" y="19"/>
                    <a:pt x="16" y="18"/>
                    <a:pt x="15" y="18"/>
                  </a:cubicBezTo>
                  <a:cubicBezTo>
                    <a:pt x="15" y="17"/>
                    <a:pt x="15" y="17"/>
                    <a:pt x="15" y="16"/>
                  </a:cubicBezTo>
                  <a:cubicBezTo>
                    <a:pt x="15" y="16"/>
                    <a:pt x="14" y="16"/>
                    <a:pt x="14" y="16"/>
                  </a:cubicBezTo>
                  <a:cubicBezTo>
                    <a:pt x="14" y="15"/>
                    <a:pt x="14" y="15"/>
                    <a:pt x="15" y="15"/>
                  </a:cubicBezTo>
                  <a:cubicBezTo>
                    <a:pt x="15" y="15"/>
                    <a:pt x="15" y="15"/>
                    <a:pt x="16" y="15"/>
                  </a:cubicBezTo>
                  <a:cubicBezTo>
                    <a:pt x="16" y="15"/>
                    <a:pt x="16" y="16"/>
                    <a:pt x="17" y="16"/>
                  </a:cubicBezTo>
                  <a:cubicBezTo>
                    <a:pt x="17" y="16"/>
                    <a:pt x="17" y="17"/>
                    <a:pt x="17" y="17"/>
                  </a:cubicBezTo>
                  <a:cubicBezTo>
                    <a:pt x="18" y="17"/>
                    <a:pt x="18" y="17"/>
                    <a:pt x="18" y="16"/>
                  </a:cubicBezTo>
                  <a:cubicBezTo>
                    <a:pt x="19" y="16"/>
                    <a:pt x="18" y="16"/>
                    <a:pt x="18" y="15"/>
                  </a:cubicBezTo>
                  <a:cubicBezTo>
                    <a:pt x="17" y="15"/>
                    <a:pt x="17" y="15"/>
                    <a:pt x="17" y="15"/>
                  </a:cubicBezTo>
                  <a:cubicBezTo>
                    <a:pt x="17" y="15"/>
                    <a:pt x="17" y="15"/>
                    <a:pt x="16" y="14"/>
                  </a:cubicBezTo>
                  <a:cubicBezTo>
                    <a:pt x="16" y="14"/>
                    <a:pt x="16" y="14"/>
                    <a:pt x="16" y="14"/>
                  </a:cubicBezTo>
                  <a:cubicBezTo>
                    <a:pt x="15" y="13"/>
                    <a:pt x="15" y="13"/>
                    <a:pt x="14" y="13"/>
                  </a:cubicBezTo>
                  <a:cubicBezTo>
                    <a:pt x="14" y="12"/>
                    <a:pt x="14" y="12"/>
                    <a:pt x="13" y="12"/>
                  </a:cubicBezTo>
                  <a:cubicBezTo>
                    <a:pt x="13" y="12"/>
                    <a:pt x="13" y="12"/>
                    <a:pt x="12" y="11"/>
                  </a:cubicBezTo>
                  <a:cubicBezTo>
                    <a:pt x="12" y="11"/>
                    <a:pt x="12" y="11"/>
                    <a:pt x="11" y="10"/>
                  </a:cubicBezTo>
                  <a:cubicBezTo>
                    <a:pt x="11" y="10"/>
                    <a:pt x="11" y="10"/>
                    <a:pt x="11" y="9"/>
                  </a:cubicBezTo>
                  <a:cubicBezTo>
                    <a:pt x="11" y="9"/>
                    <a:pt x="10" y="8"/>
                    <a:pt x="10" y="8"/>
                  </a:cubicBezTo>
                  <a:cubicBezTo>
                    <a:pt x="10" y="8"/>
                    <a:pt x="9" y="8"/>
                    <a:pt x="9" y="8"/>
                  </a:cubicBezTo>
                  <a:cubicBezTo>
                    <a:pt x="8" y="8"/>
                    <a:pt x="9" y="7"/>
                    <a:pt x="8" y="7"/>
                  </a:cubicBezTo>
                  <a:cubicBezTo>
                    <a:pt x="8" y="7"/>
                    <a:pt x="8" y="7"/>
                    <a:pt x="7" y="7"/>
                  </a:cubicBezTo>
                  <a:cubicBezTo>
                    <a:pt x="7" y="6"/>
                    <a:pt x="7" y="6"/>
                    <a:pt x="7" y="6"/>
                  </a:cubicBezTo>
                  <a:cubicBezTo>
                    <a:pt x="7" y="5"/>
                    <a:pt x="7" y="5"/>
                    <a:pt x="6" y="5"/>
                  </a:cubicBezTo>
                  <a:cubicBezTo>
                    <a:pt x="6" y="4"/>
                    <a:pt x="5" y="4"/>
                    <a:pt x="5" y="3"/>
                  </a:cubicBezTo>
                  <a:cubicBezTo>
                    <a:pt x="4" y="3"/>
                    <a:pt x="4" y="3"/>
                    <a:pt x="4" y="2"/>
                  </a:cubicBezTo>
                  <a:cubicBezTo>
                    <a:pt x="4" y="2"/>
                    <a:pt x="3" y="2"/>
                    <a:pt x="3" y="2"/>
                  </a:cubicBezTo>
                  <a:cubicBezTo>
                    <a:pt x="3" y="2"/>
                    <a:pt x="3" y="2"/>
                    <a:pt x="2" y="1"/>
                  </a:cubicBezTo>
                  <a:cubicBezTo>
                    <a:pt x="2" y="1"/>
                    <a:pt x="2" y="1"/>
                    <a:pt x="1" y="1"/>
                  </a:cubicBezTo>
                  <a:cubicBezTo>
                    <a:pt x="1" y="0"/>
                    <a:pt x="1" y="0"/>
                    <a:pt x="0" y="0"/>
                  </a:cubicBezTo>
                  <a:cubicBezTo>
                    <a:pt x="0" y="1"/>
                    <a:pt x="0" y="1"/>
                    <a:pt x="1" y="1"/>
                  </a:cubicBezTo>
                  <a:cubicBezTo>
                    <a:pt x="1" y="2"/>
                    <a:pt x="1" y="2"/>
                    <a:pt x="1" y="2"/>
                  </a:cubicBezTo>
                  <a:cubicBezTo>
                    <a:pt x="2" y="3"/>
                    <a:pt x="1" y="3"/>
                    <a:pt x="1" y="3"/>
                  </a:cubicBezTo>
                  <a:cubicBezTo>
                    <a:pt x="1" y="4"/>
                    <a:pt x="2" y="4"/>
                    <a:pt x="2" y="5"/>
                  </a:cubicBezTo>
                  <a:cubicBezTo>
                    <a:pt x="3" y="5"/>
                    <a:pt x="3" y="6"/>
                    <a:pt x="4" y="6"/>
                  </a:cubicBezTo>
                  <a:cubicBezTo>
                    <a:pt x="4" y="7"/>
                    <a:pt x="5" y="7"/>
                    <a:pt x="5" y="8"/>
                  </a:cubicBezTo>
                  <a:cubicBezTo>
                    <a:pt x="6" y="8"/>
                    <a:pt x="6" y="8"/>
                    <a:pt x="6" y="8"/>
                  </a:cubicBezTo>
                  <a:cubicBezTo>
                    <a:pt x="7" y="9"/>
                    <a:pt x="7" y="9"/>
                    <a:pt x="7" y="9"/>
                  </a:cubicBezTo>
                  <a:cubicBezTo>
                    <a:pt x="7" y="9"/>
                    <a:pt x="8" y="10"/>
                    <a:pt x="8" y="10"/>
                  </a:cubicBezTo>
                  <a:cubicBezTo>
                    <a:pt x="8" y="10"/>
                    <a:pt x="8" y="11"/>
                    <a:pt x="9" y="11"/>
                  </a:cubicBezTo>
                  <a:cubicBezTo>
                    <a:pt x="9" y="12"/>
                    <a:pt x="9" y="12"/>
                    <a:pt x="9" y="13"/>
                  </a:cubicBezTo>
                  <a:cubicBezTo>
                    <a:pt x="10" y="13"/>
                    <a:pt x="10" y="14"/>
                    <a:pt x="11" y="14"/>
                  </a:cubicBezTo>
                  <a:cubicBezTo>
                    <a:pt x="11" y="15"/>
                    <a:pt x="11" y="15"/>
                    <a:pt x="12" y="16"/>
                  </a:cubicBezTo>
                  <a:cubicBezTo>
                    <a:pt x="12" y="17"/>
                    <a:pt x="12" y="17"/>
                    <a:pt x="12" y="17"/>
                  </a:cubicBezTo>
                  <a:cubicBezTo>
                    <a:pt x="13" y="18"/>
                    <a:pt x="13" y="17"/>
                    <a:pt x="14" y="18"/>
                  </a:cubicBezTo>
                  <a:cubicBezTo>
                    <a:pt x="14" y="18"/>
                    <a:pt x="14" y="19"/>
                    <a:pt x="14" y="19"/>
                  </a:cubicBezTo>
                  <a:cubicBezTo>
                    <a:pt x="14" y="19"/>
                    <a:pt x="14" y="20"/>
                    <a:pt x="14" y="20"/>
                  </a:cubicBezTo>
                  <a:cubicBezTo>
                    <a:pt x="14" y="20"/>
                    <a:pt x="15" y="21"/>
                    <a:pt x="15" y="21"/>
                  </a:cubicBezTo>
                  <a:cubicBezTo>
                    <a:pt x="15" y="21"/>
                    <a:pt x="15" y="22"/>
                    <a:pt x="16" y="22"/>
                  </a:cubicBezTo>
                  <a:cubicBezTo>
                    <a:pt x="16" y="22"/>
                    <a:pt x="16" y="23"/>
                    <a:pt x="16" y="23"/>
                  </a:cubicBezTo>
                  <a:cubicBezTo>
                    <a:pt x="17" y="24"/>
                    <a:pt x="17" y="24"/>
                    <a:pt x="18" y="24"/>
                  </a:cubicBezTo>
                  <a:cubicBezTo>
                    <a:pt x="18" y="23"/>
                    <a:pt x="17" y="23"/>
                    <a:pt x="18" y="22"/>
                  </a:cubicBezTo>
                  <a:cubicBezTo>
                    <a:pt x="18" y="22"/>
                    <a:pt x="18" y="22"/>
                    <a:pt x="18" y="22"/>
                  </a:cubicBezTo>
                  <a:cubicBezTo>
                    <a:pt x="19" y="22"/>
                    <a:pt x="19" y="23"/>
                    <a:pt x="19" y="23"/>
                  </a:cubicBezTo>
                  <a:cubicBezTo>
                    <a:pt x="20" y="23"/>
                    <a:pt x="20" y="23"/>
                    <a:pt x="21" y="23"/>
                  </a:cubicBezTo>
                  <a:cubicBezTo>
                    <a:pt x="21" y="22"/>
                    <a:pt x="20" y="22"/>
                    <a:pt x="19" y="2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8" name="Freeform 179"/>
            <p:cNvSpPr>
              <a:spLocks/>
            </p:cNvSpPr>
            <p:nvPr/>
          </p:nvSpPr>
          <p:spPr bwMode="auto">
            <a:xfrm>
              <a:off x="6234114" y="2103439"/>
              <a:ext cx="312738" cy="161925"/>
            </a:xfrm>
            <a:custGeom>
              <a:avLst/>
              <a:gdLst>
                <a:gd name="T0" fmla="*/ 27 w 29"/>
                <a:gd name="T1" fmla="*/ 15 h 15"/>
                <a:gd name="T2" fmla="*/ 28 w 29"/>
                <a:gd name="T3" fmla="*/ 15 h 15"/>
                <a:gd name="T4" fmla="*/ 28 w 29"/>
                <a:gd name="T5" fmla="*/ 13 h 15"/>
                <a:gd name="T6" fmla="*/ 28 w 29"/>
                <a:gd name="T7" fmla="*/ 13 h 15"/>
                <a:gd name="T8" fmla="*/ 27 w 29"/>
                <a:gd name="T9" fmla="*/ 12 h 15"/>
                <a:gd name="T10" fmla="*/ 27 w 29"/>
                <a:gd name="T11" fmla="*/ 10 h 15"/>
                <a:gd name="T12" fmla="*/ 27 w 29"/>
                <a:gd name="T13" fmla="*/ 10 h 15"/>
                <a:gd name="T14" fmla="*/ 26 w 29"/>
                <a:gd name="T15" fmla="*/ 10 h 15"/>
                <a:gd name="T16" fmla="*/ 25 w 29"/>
                <a:gd name="T17" fmla="*/ 9 h 15"/>
                <a:gd name="T18" fmla="*/ 24 w 29"/>
                <a:gd name="T19" fmla="*/ 9 h 15"/>
                <a:gd name="T20" fmla="*/ 23 w 29"/>
                <a:gd name="T21" fmla="*/ 8 h 15"/>
                <a:gd name="T22" fmla="*/ 22 w 29"/>
                <a:gd name="T23" fmla="*/ 8 h 15"/>
                <a:gd name="T24" fmla="*/ 21 w 29"/>
                <a:gd name="T25" fmla="*/ 9 h 15"/>
                <a:gd name="T26" fmla="*/ 19 w 29"/>
                <a:gd name="T27" fmla="*/ 8 h 15"/>
                <a:gd name="T28" fmla="*/ 19 w 29"/>
                <a:gd name="T29" fmla="*/ 7 h 15"/>
                <a:gd name="T30" fmla="*/ 18 w 29"/>
                <a:gd name="T31" fmla="*/ 7 h 15"/>
                <a:gd name="T32" fmla="*/ 17 w 29"/>
                <a:gd name="T33" fmla="*/ 7 h 15"/>
                <a:gd name="T34" fmla="*/ 16 w 29"/>
                <a:gd name="T35" fmla="*/ 6 h 15"/>
                <a:gd name="T36" fmla="*/ 14 w 29"/>
                <a:gd name="T37" fmla="*/ 5 h 15"/>
                <a:gd name="T38" fmla="*/ 13 w 29"/>
                <a:gd name="T39" fmla="*/ 5 h 15"/>
                <a:gd name="T40" fmla="*/ 13 w 29"/>
                <a:gd name="T41" fmla="*/ 4 h 15"/>
                <a:gd name="T42" fmla="*/ 12 w 29"/>
                <a:gd name="T43" fmla="*/ 4 h 15"/>
                <a:gd name="T44" fmla="*/ 11 w 29"/>
                <a:gd name="T45" fmla="*/ 3 h 15"/>
                <a:gd name="T46" fmla="*/ 10 w 29"/>
                <a:gd name="T47" fmla="*/ 3 h 15"/>
                <a:gd name="T48" fmla="*/ 9 w 29"/>
                <a:gd name="T49" fmla="*/ 2 h 15"/>
                <a:gd name="T50" fmla="*/ 8 w 29"/>
                <a:gd name="T51" fmla="*/ 2 h 15"/>
                <a:gd name="T52" fmla="*/ 7 w 29"/>
                <a:gd name="T53" fmla="*/ 2 h 15"/>
                <a:gd name="T54" fmla="*/ 6 w 29"/>
                <a:gd name="T55" fmla="*/ 2 h 15"/>
                <a:gd name="T56" fmla="*/ 4 w 29"/>
                <a:gd name="T57" fmla="*/ 1 h 15"/>
                <a:gd name="T58" fmla="*/ 3 w 29"/>
                <a:gd name="T59" fmla="*/ 0 h 15"/>
                <a:gd name="T60" fmla="*/ 3 w 29"/>
                <a:gd name="T61" fmla="*/ 0 h 15"/>
                <a:gd name="T62" fmla="*/ 3 w 29"/>
                <a:gd name="T63" fmla="*/ 1 h 15"/>
                <a:gd name="T64" fmla="*/ 2 w 29"/>
                <a:gd name="T65" fmla="*/ 2 h 15"/>
                <a:gd name="T66" fmla="*/ 1 w 29"/>
                <a:gd name="T67" fmla="*/ 3 h 15"/>
                <a:gd name="T68" fmla="*/ 1 w 29"/>
                <a:gd name="T69" fmla="*/ 4 h 15"/>
                <a:gd name="T70" fmla="*/ 2 w 29"/>
                <a:gd name="T71" fmla="*/ 4 h 15"/>
                <a:gd name="T72" fmla="*/ 3 w 29"/>
                <a:gd name="T73" fmla="*/ 5 h 15"/>
                <a:gd name="T74" fmla="*/ 4 w 29"/>
                <a:gd name="T75" fmla="*/ 6 h 15"/>
                <a:gd name="T76" fmla="*/ 5 w 29"/>
                <a:gd name="T77" fmla="*/ 6 h 15"/>
                <a:gd name="T78" fmla="*/ 6 w 29"/>
                <a:gd name="T79" fmla="*/ 6 h 15"/>
                <a:gd name="T80" fmla="*/ 7 w 29"/>
                <a:gd name="T81" fmla="*/ 7 h 15"/>
                <a:gd name="T82" fmla="*/ 8 w 29"/>
                <a:gd name="T83" fmla="*/ 8 h 15"/>
                <a:gd name="T84" fmla="*/ 9 w 29"/>
                <a:gd name="T85" fmla="*/ 9 h 15"/>
                <a:gd name="T86" fmla="*/ 10 w 29"/>
                <a:gd name="T87" fmla="*/ 9 h 15"/>
                <a:gd name="T88" fmla="*/ 11 w 29"/>
                <a:gd name="T89" fmla="*/ 9 h 15"/>
                <a:gd name="T90" fmla="*/ 12 w 29"/>
                <a:gd name="T91" fmla="*/ 10 h 15"/>
                <a:gd name="T92" fmla="*/ 12 w 29"/>
                <a:gd name="T93" fmla="*/ 11 h 15"/>
                <a:gd name="T94" fmla="*/ 13 w 29"/>
                <a:gd name="T95" fmla="*/ 11 h 15"/>
                <a:gd name="T96" fmla="*/ 14 w 29"/>
                <a:gd name="T97" fmla="*/ 11 h 15"/>
                <a:gd name="T98" fmla="*/ 15 w 29"/>
                <a:gd name="T99" fmla="*/ 11 h 15"/>
                <a:gd name="T100" fmla="*/ 15 w 29"/>
                <a:gd name="T101" fmla="*/ 13 h 15"/>
                <a:gd name="T102" fmla="*/ 17 w 29"/>
                <a:gd name="T103" fmla="*/ 13 h 15"/>
                <a:gd name="T104" fmla="*/ 18 w 29"/>
                <a:gd name="T105" fmla="*/ 13 h 15"/>
                <a:gd name="T106" fmla="*/ 19 w 29"/>
                <a:gd name="T107" fmla="*/ 12 h 15"/>
                <a:gd name="T108" fmla="*/ 20 w 29"/>
                <a:gd name="T109" fmla="*/ 12 h 15"/>
                <a:gd name="T110" fmla="*/ 21 w 29"/>
                <a:gd name="T111" fmla="*/ 13 h 15"/>
                <a:gd name="T112" fmla="*/ 22 w 29"/>
                <a:gd name="T113" fmla="*/ 14 h 15"/>
                <a:gd name="T114" fmla="*/ 23 w 29"/>
                <a:gd name="T115" fmla="*/ 14 h 15"/>
                <a:gd name="T116" fmla="*/ 24 w 29"/>
                <a:gd name="T117" fmla="*/ 14 h 15"/>
                <a:gd name="T118" fmla="*/ 25 w 29"/>
                <a:gd name="T119" fmla="*/ 14 h 15"/>
                <a:gd name="T120" fmla="*/ 26 w 29"/>
                <a:gd name="T121" fmla="*/ 15 h 15"/>
                <a:gd name="T122" fmla="*/ 27 w 29"/>
                <a:gd name="T1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15">
                  <a:moveTo>
                    <a:pt x="27" y="15"/>
                  </a:moveTo>
                  <a:cubicBezTo>
                    <a:pt x="28" y="15"/>
                    <a:pt x="28" y="15"/>
                    <a:pt x="28" y="15"/>
                  </a:cubicBezTo>
                  <a:cubicBezTo>
                    <a:pt x="29" y="14"/>
                    <a:pt x="28" y="14"/>
                    <a:pt x="28" y="13"/>
                  </a:cubicBezTo>
                  <a:cubicBezTo>
                    <a:pt x="28" y="13"/>
                    <a:pt x="28" y="13"/>
                    <a:pt x="28" y="13"/>
                  </a:cubicBezTo>
                  <a:cubicBezTo>
                    <a:pt x="27" y="12"/>
                    <a:pt x="27" y="12"/>
                    <a:pt x="27" y="12"/>
                  </a:cubicBezTo>
                  <a:cubicBezTo>
                    <a:pt x="27" y="11"/>
                    <a:pt x="27" y="11"/>
                    <a:pt x="27" y="10"/>
                  </a:cubicBezTo>
                  <a:cubicBezTo>
                    <a:pt x="27" y="10"/>
                    <a:pt x="27" y="10"/>
                    <a:pt x="27" y="10"/>
                  </a:cubicBezTo>
                  <a:cubicBezTo>
                    <a:pt x="27" y="10"/>
                    <a:pt x="27" y="10"/>
                    <a:pt x="26" y="10"/>
                  </a:cubicBezTo>
                  <a:cubicBezTo>
                    <a:pt x="26" y="10"/>
                    <a:pt x="26" y="10"/>
                    <a:pt x="25" y="9"/>
                  </a:cubicBezTo>
                  <a:cubicBezTo>
                    <a:pt x="25" y="9"/>
                    <a:pt x="25" y="9"/>
                    <a:pt x="24" y="9"/>
                  </a:cubicBezTo>
                  <a:cubicBezTo>
                    <a:pt x="24" y="9"/>
                    <a:pt x="24" y="8"/>
                    <a:pt x="23" y="8"/>
                  </a:cubicBezTo>
                  <a:cubicBezTo>
                    <a:pt x="23" y="8"/>
                    <a:pt x="23" y="8"/>
                    <a:pt x="22" y="8"/>
                  </a:cubicBezTo>
                  <a:cubicBezTo>
                    <a:pt x="22" y="8"/>
                    <a:pt x="21" y="9"/>
                    <a:pt x="21" y="9"/>
                  </a:cubicBezTo>
                  <a:cubicBezTo>
                    <a:pt x="20" y="9"/>
                    <a:pt x="20" y="9"/>
                    <a:pt x="19" y="8"/>
                  </a:cubicBezTo>
                  <a:cubicBezTo>
                    <a:pt x="19" y="8"/>
                    <a:pt x="19" y="7"/>
                    <a:pt x="19" y="7"/>
                  </a:cubicBezTo>
                  <a:cubicBezTo>
                    <a:pt x="18" y="7"/>
                    <a:pt x="18" y="7"/>
                    <a:pt x="18" y="7"/>
                  </a:cubicBezTo>
                  <a:cubicBezTo>
                    <a:pt x="17" y="7"/>
                    <a:pt x="17" y="7"/>
                    <a:pt x="17" y="7"/>
                  </a:cubicBezTo>
                  <a:cubicBezTo>
                    <a:pt x="16" y="7"/>
                    <a:pt x="16" y="7"/>
                    <a:pt x="16" y="6"/>
                  </a:cubicBezTo>
                  <a:cubicBezTo>
                    <a:pt x="15" y="6"/>
                    <a:pt x="15" y="6"/>
                    <a:pt x="14" y="5"/>
                  </a:cubicBezTo>
                  <a:cubicBezTo>
                    <a:pt x="14" y="5"/>
                    <a:pt x="14" y="5"/>
                    <a:pt x="13" y="5"/>
                  </a:cubicBezTo>
                  <a:cubicBezTo>
                    <a:pt x="13" y="5"/>
                    <a:pt x="13" y="5"/>
                    <a:pt x="13" y="4"/>
                  </a:cubicBezTo>
                  <a:cubicBezTo>
                    <a:pt x="12" y="4"/>
                    <a:pt x="12" y="4"/>
                    <a:pt x="12" y="4"/>
                  </a:cubicBezTo>
                  <a:cubicBezTo>
                    <a:pt x="11" y="4"/>
                    <a:pt x="11" y="4"/>
                    <a:pt x="11" y="3"/>
                  </a:cubicBezTo>
                  <a:cubicBezTo>
                    <a:pt x="10" y="3"/>
                    <a:pt x="10" y="3"/>
                    <a:pt x="10" y="3"/>
                  </a:cubicBezTo>
                  <a:cubicBezTo>
                    <a:pt x="10" y="3"/>
                    <a:pt x="9" y="2"/>
                    <a:pt x="9" y="2"/>
                  </a:cubicBezTo>
                  <a:cubicBezTo>
                    <a:pt x="9" y="2"/>
                    <a:pt x="8" y="2"/>
                    <a:pt x="8" y="2"/>
                  </a:cubicBezTo>
                  <a:cubicBezTo>
                    <a:pt x="8" y="2"/>
                    <a:pt x="8" y="2"/>
                    <a:pt x="7" y="2"/>
                  </a:cubicBezTo>
                  <a:cubicBezTo>
                    <a:pt x="7" y="2"/>
                    <a:pt x="6" y="2"/>
                    <a:pt x="6" y="2"/>
                  </a:cubicBezTo>
                  <a:cubicBezTo>
                    <a:pt x="5" y="2"/>
                    <a:pt x="5" y="1"/>
                    <a:pt x="4" y="1"/>
                  </a:cubicBezTo>
                  <a:cubicBezTo>
                    <a:pt x="4" y="0"/>
                    <a:pt x="3" y="1"/>
                    <a:pt x="3" y="0"/>
                  </a:cubicBezTo>
                  <a:cubicBezTo>
                    <a:pt x="3" y="0"/>
                    <a:pt x="3" y="0"/>
                    <a:pt x="3" y="0"/>
                  </a:cubicBezTo>
                  <a:cubicBezTo>
                    <a:pt x="3" y="1"/>
                    <a:pt x="3" y="1"/>
                    <a:pt x="3" y="1"/>
                  </a:cubicBezTo>
                  <a:cubicBezTo>
                    <a:pt x="2" y="1"/>
                    <a:pt x="2" y="2"/>
                    <a:pt x="2" y="2"/>
                  </a:cubicBezTo>
                  <a:cubicBezTo>
                    <a:pt x="1" y="2"/>
                    <a:pt x="0" y="3"/>
                    <a:pt x="1" y="3"/>
                  </a:cubicBezTo>
                  <a:cubicBezTo>
                    <a:pt x="1" y="3"/>
                    <a:pt x="1" y="4"/>
                    <a:pt x="1" y="4"/>
                  </a:cubicBezTo>
                  <a:cubicBezTo>
                    <a:pt x="1" y="4"/>
                    <a:pt x="2" y="4"/>
                    <a:pt x="2" y="4"/>
                  </a:cubicBezTo>
                  <a:cubicBezTo>
                    <a:pt x="3" y="4"/>
                    <a:pt x="3" y="4"/>
                    <a:pt x="3" y="5"/>
                  </a:cubicBezTo>
                  <a:cubicBezTo>
                    <a:pt x="3" y="5"/>
                    <a:pt x="3" y="5"/>
                    <a:pt x="4" y="6"/>
                  </a:cubicBezTo>
                  <a:cubicBezTo>
                    <a:pt x="4" y="6"/>
                    <a:pt x="4" y="6"/>
                    <a:pt x="5" y="6"/>
                  </a:cubicBezTo>
                  <a:cubicBezTo>
                    <a:pt x="5" y="6"/>
                    <a:pt x="5" y="6"/>
                    <a:pt x="6" y="6"/>
                  </a:cubicBezTo>
                  <a:cubicBezTo>
                    <a:pt x="6" y="6"/>
                    <a:pt x="7" y="7"/>
                    <a:pt x="7" y="7"/>
                  </a:cubicBezTo>
                  <a:cubicBezTo>
                    <a:pt x="8" y="7"/>
                    <a:pt x="8" y="8"/>
                    <a:pt x="8" y="8"/>
                  </a:cubicBezTo>
                  <a:cubicBezTo>
                    <a:pt x="8" y="9"/>
                    <a:pt x="8" y="9"/>
                    <a:pt x="9" y="9"/>
                  </a:cubicBezTo>
                  <a:cubicBezTo>
                    <a:pt x="9" y="9"/>
                    <a:pt x="9" y="9"/>
                    <a:pt x="10" y="9"/>
                  </a:cubicBezTo>
                  <a:cubicBezTo>
                    <a:pt x="10" y="9"/>
                    <a:pt x="10" y="9"/>
                    <a:pt x="11" y="9"/>
                  </a:cubicBezTo>
                  <a:cubicBezTo>
                    <a:pt x="11" y="10"/>
                    <a:pt x="11" y="10"/>
                    <a:pt x="12" y="10"/>
                  </a:cubicBezTo>
                  <a:cubicBezTo>
                    <a:pt x="12" y="10"/>
                    <a:pt x="12" y="11"/>
                    <a:pt x="12" y="11"/>
                  </a:cubicBezTo>
                  <a:cubicBezTo>
                    <a:pt x="12" y="11"/>
                    <a:pt x="12" y="11"/>
                    <a:pt x="13" y="11"/>
                  </a:cubicBezTo>
                  <a:cubicBezTo>
                    <a:pt x="13" y="11"/>
                    <a:pt x="13" y="11"/>
                    <a:pt x="14" y="11"/>
                  </a:cubicBezTo>
                  <a:cubicBezTo>
                    <a:pt x="14" y="11"/>
                    <a:pt x="14" y="11"/>
                    <a:pt x="15" y="11"/>
                  </a:cubicBezTo>
                  <a:cubicBezTo>
                    <a:pt x="15" y="12"/>
                    <a:pt x="15" y="12"/>
                    <a:pt x="15" y="13"/>
                  </a:cubicBezTo>
                  <a:cubicBezTo>
                    <a:pt x="16" y="13"/>
                    <a:pt x="16" y="13"/>
                    <a:pt x="17" y="13"/>
                  </a:cubicBezTo>
                  <a:cubicBezTo>
                    <a:pt x="17" y="13"/>
                    <a:pt x="18" y="13"/>
                    <a:pt x="18" y="13"/>
                  </a:cubicBezTo>
                  <a:cubicBezTo>
                    <a:pt x="18" y="13"/>
                    <a:pt x="19" y="12"/>
                    <a:pt x="19" y="12"/>
                  </a:cubicBezTo>
                  <a:cubicBezTo>
                    <a:pt x="19" y="12"/>
                    <a:pt x="20" y="12"/>
                    <a:pt x="20" y="12"/>
                  </a:cubicBezTo>
                  <a:cubicBezTo>
                    <a:pt x="20" y="13"/>
                    <a:pt x="20" y="13"/>
                    <a:pt x="21" y="13"/>
                  </a:cubicBezTo>
                  <a:cubicBezTo>
                    <a:pt x="21" y="14"/>
                    <a:pt x="21" y="14"/>
                    <a:pt x="22" y="14"/>
                  </a:cubicBezTo>
                  <a:cubicBezTo>
                    <a:pt x="22" y="14"/>
                    <a:pt x="22" y="14"/>
                    <a:pt x="23" y="14"/>
                  </a:cubicBezTo>
                  <a:cubicBezTo>
                    <a:pt x="23" y="14"/>
                    <a:pt x="23" y="14"/>
                    <a:pt x="24" y="14"/>
                  </a:cubicBezTo>
                  <a:cubicBezTo>
                    <a:pt x="24" y="14"/>
                    <a:pt x="24" y="14"/>
                    <a:pt x="25" y="14"/>
                  </a:cubicBezTo>
                  <a:cubicBezTo>
                    <a:pt x="25" y="14"/>
                    <a:pt x="26" y="14"/>
                    <a:pt x="26" y="15"/>
                  </a:cubicBezTo>
                  <a:cubicBezTo>
                    <a:pt x="26" y="15"/>
                    <a:pt x="27" y="15"/>
                    <a:pt x="27" y="1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9" name="Freeform 180"/>
            <p:cNvSpPr>
              <a:spLocks/>
            </p:cNvSpPr>
            <p:nvPr/>
          </p:nvSpPr>
          <p:spPr bwMode="auto">
            <a:xfrm>
              <a:off x="6904039" y="2395539"/>
              <a:ext cx="215900" cy="258763"/>
            </a:xfrm>
            <a:custGeom>
              <a:avLst/>
              <a:gdLst>
                <a:gd name="T0" fmla="*/ 0 w 20"/>
                <a:gd name="T1" fmla="*/ 3 h 24"/>
                <a:gd name="T2" fmla="*/ 0 w 20"/>
                <a:gd name="T3" fmla="*/ 5 h 24"/>
                <a:gd name="T4" fmla="*/ 1 w 20"/>
                <a:gd name="T5" fmla="*/ 7 h 24"/>
                <a:gd name="T6" fmla="*/ 1 w 20"/>
                <a:gd name="T7" fmla="*/ 9 h 24"/>
                <a:gd name="T8" fmla="*/ 2 w 20"/>
                <a:gd name="T9" fmla="*/ 11 h 24"/>
                <a:gd name="T10" fmla="*/ 2 w 20"/>
                <a:gd name="T11" fmla="*/ 12 h 24"/>
                <a:gd name="T12" fmla="*/ 3 w 20"/>
                <a:gd name="T13" fmla="*/ 13 h 24"/>
                <a:gd name="T14" fmla="*/ 4 w 20"/>
                <a:gd name="T15" fmla="*/ 12 h 24"/>
                <a:gd name="T16" fmla="*/ 6 w 20"/>
                <a:gd name="T17" fmla="*/ 12 h 24"/>
                <a:gd name="T18" fmla="*/ 7 w 20"/>
                <a:gd name="T19" fmla="*/ 12 h 24"/>
                <a:gd name="T20" fmla="*/ 9 w 20"/>
                <a:gd name="T21" fmla="*/ 12 h 24"/>
                <a:gd name="T22" fmla="*/ 10 w 20"/>
                <a:gd name="T23" fmla="*/ 13 h 24"/>
                <a:gd name="T24" fmla="*/ 12 w 20"/>
                <a:gd name="T25" fmla="*/ 15 h 24"/>
                <a:gd name="T26" fmla="*/ 13 w 20"/>
                <a:gd name="T27" fmla="*/ 17 h 24"/>
                <a:gd name="T28" fmla="*/ 14 w 20"/>
                <a:gd name="T29" fmla="*/ 19 h 24"/>
                <a:gd name="T30" fmla="*/ 15 w 20"/>
                <a:gd name="T31" fmla="*/ 21 h 24"/>
                <a:gd name="T32" fmla="*/ 14 w 20"/>
                <a:gd name="T33" fmla="*/ 23 h 24"/>
                <a:gd name="T34" fmla="*/ 14 w 20"/>
                <a:gd name="T35" fmla="*/ 23 h 24"/>
                <a:gd name="T36" fmla="*/ 16 w 20"/>
                <a:gd name="T37" fmla="*/ 24 h 24"/>
                <a:gd name="T38" fmla="*/ 17 w 20"/>
                <a:gd name="T39" fmla="*/ 22 h 24"/>
                <a:gd name="T40" fmla="*/ 19 w 20"/>
                <a:gd name="T41" fmla="*/ 23 h 24"/>
                <a:gd name="T42" fmla="*/ 20 w 20"/>
                <a:gd name="T43" fmla="*/ 21 h 24"/>
                <a:gd name="T44" fmla="*/ 19 w 20"/>
                <a:gd name="T45" fmla="*/ 19 h 24"/>
                <a:gd name="T46" fmla="*/ 18 w 20"/>
                <a:gd name="T47" fmla="*/ 17 h 24"/>
                <a:gd name="T48" fmla="*/ 17 w 20"/>
                <a:gd name="T49" fmla="*/ 16 h 24"/>
                <a:gd name="T50" fmla="*/ 15 w 20"/>
                <a:gd name="T51" fmla="*/ 14 h 24"/>
                <a:gd name="T52" fmla="*/ 14 w 20"/>
                <a:gd name="T53" fmla="*/ 13 h 24"/>
                <a:gd name="T54" fmla="*/ 13 w 20"/>
                <a:gd name="T55" fmla="*/ 11 h 24"/>
                <a:gd name="T56" fmla="*/ 12 w 20"/>
                <a:gd name="T57" fmla="*/ 8 h 24"/>
                <a:gd name="T58" fmla="*/ 10 w 20"/>
                <a:gd name="T59" fmla="*/ 5 h 24"/>
                <a:gd name="T60" fmla="*/ 10 w 20"/>
                <a:gd name="T61" fmla="*/ 4 h 24"/>
                <a:gd name="T62" fmla="*/ 8 w 20"/>
                <a:gd name="T63" fmla="*/ 4 h 24"/>
                <a:gd name="T64" fmla="*/ 6 w 20"/>
                <a:gd name="T65" fmla="*/ 3 h 24"/>
                <a:gd name="T66" fmla="*/ 5 w 20"/>
                <a:gd name="T67" fmla="*/ 1 h 24"/>
                <a:gd name="T68" fmla="*/ 3 w 20"/>
                <a:gd name="T69" fmla="*/ 0 h 24"/>
                <a:gd name="T70" fmla="*/ 2 w 20"/>
                <a:gd name="T71" fmla="*/ 0 h 24"/>
                <a:gd name="T72" fmla="*/ 3 w 20"/>
                <a:gd name="T73" fmla="*/ 2 h 24"/>
                <a:gd name="T74" fmla="*/ 2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2" y="3"/>
                  </a:moveTo>
                  <a:cubicBezTo>
                    <a:pt x="1" y="3"/>
                    <a:pt x="1" y="3"/>
                    <a:pt x="0" y="3"/>
                  </a:cubicBezTo>
                  <a:cubicBezTo>
                    <a:pt x="0" y="4"/>
                    <a:pt x="0" y="4"/>
                    <a:pt x="0" y="4"/>
                  </a:cubicBezTo>
                  <a:cubicBezTo>
                    <a:pt x="0" y="4"/>
                    <a:pt x="0" y="5"/>
                    <a:pt x="0" y="5"/>
                  </a:cubicBezTo>
                  <a:cubicBezTo>
                    <a:pt x="0" y="6"/>
                    <a:pt x="0" y="6"/>
                    <a:pt x="0" y="6"/>
                  </a:cubicBezTo>
                  <a:cubicBezTo>
                    <a:pt x="0" y="7"/>
                    <a:pt x="0" y="7"/>
                    <a:pt x="1" y="7"/>
                  </a:cubicBezTo>
                  <a:cubicBezTo>
                    <a:pt x="1" y="7"/>
                    <a:pt x="1" y="8"/>
                    <a:pt x="1" y="8"/>
                  </a:cubicBezTo>
                  <a:cubicBezTo>
                    <a:pt x="1" y="8"/>
                    <a:pt x="1" y="9"/>
                    <a:pt x="1" y="9"/>
                  </a:cubicBezTo>
                  <a:cubicBezTo>
                    <a:pt x="1" y="9"/>
                    <a:pt x="1" y="9"/>
                    <a:pt x="2" y="10"/>
                  </a:cubicBezTo>
                  <a:cubicBezTo>
                    <a:pt x="2" y="10"/>
                    <a:pt x="2" y="10"/>
                    <a:pt x="2" y="11"/>
                  </a:cubicBezTo>
                  <a:cubicBezTo>
                    <a:pt x="3" y="11"/>
                    <a:pt x="2" y="11"/>
                    <a:pt x="2" y="11"/>
                  </a:cubicBezTo>
                  <a:cubicBezTo>
                    <a:pt x="2" y="12"/>
                    <a:pt x="2" y="12"/>
                    <a:pt x="2" y="12"/>
                  </a:cubicBezTo>
                  <a:cubicBezTo>
                    <a:pt x="2" y="13"/>
                    <a:pt x="2" y="13"/>
                    <a:pt x="2" y="13"/>
                  </a:cubicBezTo>
                  <a:cubicBezTo>
                    <a:pt x="2" y="13"/>
                    <a:pt x="2" y="13"/>
                    <a:pt x="3" y="13"/>
                  </a:cubicBezTo>
                  <a:cubicBezTo>
                    <a:pt x="3" y="13"/>
                    <a:pt x="3" y="13"/>
                    <a:pt x="3" y="12"/>
                  </a:cubicBezTo>
                  <a:cubicBezTo>
                    <a:pt x="4" y="12"/>
                    <a:pt x="4" y="12"/>
                    <a:pt x="4" y="12"/>
                  </a:cubicBezTo>
                  <a:cubicBezTo>
                    <a:pt x="5" y="12"/>
                    <a:pt x="5" y="12"/>
                    <a:pt x="5" y="12"/>
                  </a:cubicBezTo>
                  <a:cubicBezTo>
                    <a:pt x="5" y="12"/>
                    <a:pt x="6" y="12"/>
                    <a:pt x="6" y="12"/>
                  </a:cubicBezTo>
                  <a:cubicBezTo>
                    <a:pt x="6" y="12"/>
                    <a:pt x="7" y="13"/>
                    <a:pt x="7" y="13"/>
                  </a:cubicBezTo>
                  <a:cubicBezTo>
                    <a:pt x="7" y="13"/>
                    <a:pt x="7" y="12"/>
                    <a:pt x="7" y="12"/>
                  </a:cubicBezTo>
                  <a:cubicBezTo>
                    <a:pt x="7" y="12"/>
                    <a:pt x="8" y="12"/>
                    <a:pt x="8" y="12"/>
                  </a:cubicBezTo>
                  <a:cubicBezTo>
                    <a:pt x="9" y="12"/>
                    <a:pt x="9" y="12"/>
                    <a:pt x="9" y="12"/>
                  </a:cubicBezTo>
                  <a:cubicBezTo>
                    <a:pt x="10" y="12"/>
                    <a:pt x="10" y="12"/>
                    <a:pt x="10" y="12"/>
                  </a:cubicBezTo>
                  <a:cubicBezTo>
                    <a:pt x="10" y="12"/>
                    <a:pt x="10" y="13"/>
                    <a:pt x="10" y="13"/>
                  </a:cubicBezTo>
                  <a:cubicBezTo>
                    <a:pt x="11" y="13"/>
                    <a:pt x="11" y="13"/>
                    <a:pt x="11" y="14"/>
                  </a:cubicBezTo>
                  <a:cubicBezTo>
                    <a:pt x="12" y="14"/>
                    <a:pt x="12" y="14"/>
                    <a:pt x="12" y="15"/>
                  </a:cubicBezTo>
                  <a:cubicBezTo>
                    <a:pt x="12" y="15"/>
                    <a:pt x="12" y="15"/>
                    <a:pt x="12" y="16"/>
                  </a:cubicBezTo>
                  <a:cubicBezTo>
                    <a:pt x="12" y="16"/>
                    <a:pt x="12" y="17"/>
                    <a:pt x="13" y="17"/>
                  </a:cubicBezTo>
                  <a:cubicBezTo>
                    <a:pt x="13" y="18"/>
                    <a:pt x="13" y="18"/>
                    <a:pt x="14" y="18"/>
                  </a:cubicBezTo>
                  <a:cubicBezTo>
                    <a:pt x="14" y="18"/>
                    <a:pt x="14" y="18"/>
                    <a:pt x="14" y="19"/>
                  </a:cubicBezTo>
                  <a:cubicBezTo>
                    <a:pt x="15" y="19"/>
                    <a:pt x="14" y="19"/>
                    <a:pt x="15" y="20"/>
                  </a:cubicBezTo>
                  <a:cubicBezTo>
                    <a:pt x="15" y="20"/>
                    <a:pt x="15" y="20"/>
                    <a:pt x="15" y="21"/>
                  </a:cubicBezTo>
                  <a:cubicBezTo>
                    <a:pt x="15" y="21"/>
                    <a:pt x="15" y="21"/>
                    <a:pt x="15" y="22"/>
                  </a:cubicBezTo>
                  <a:cubicBezTo>
                    <a:pt x="15" y="22"/>
                    <a:pt x="15" y="22"/>
                    <a:pt x="14" y="23"/>
                  </a:cubicBezTo>
                  <a:cubicBezTo>
                    <a:pt x="14" y="23"/>
                    <a:pt x="14" y="23"/>
                    <a:pt x="14" y="23"/>
                  </a:cubicBezTo>
                  <a:cubicBezTo>
                    <a:pt x="14" y="23"/>
                    <a:pt x="14" y="23"/>
                    <a:pt x="14" y="23"/>
                  </a:cubicBezTo>
                  <a:cubicBezTo>
                    <a:pt x="15" y="24"/>
                    <a:pt x="15" y="23"/>
                    <a:pt x="15" y="23"/>
                  </a:cubicBezTo>
                  <a:cubicBezTo>
                    <a:pt x="16" y="23"/>
                    <a:pt x="16" y="24"/>
                    <a:pt x="16" y="24"/>
                  </a:cubicBezTo>
                  <a:cubicBezTo>
                    <a:pt x="16" y="24"/>
                    <a:pt x="16" y="23"/>
                    <a:pt x="17" y="23"/>
                  </a:cubicBezTo>
                  <a:cubicBezTo>
                    <a:pt x="17" y="23"/>
                    <a:pt x="17" y="22"/>
                    <a:pt x="17" y="22"/>
                  </a:cubicBezTo>
                  <a:cubicBezTo>
                    <a:pt x="17" y="22"/>
                    <a:pt x="18" y="22"/>
                    <a:pt x="18" y="23"/>
                  </a:cubicBezTo>
                  <a:cubicBezTo>
                    <a:pt x="19" y="23"/>
                    <a:pt x="19" y="23"/>
                    <a:pt x="19" y="23"/>
                  </a:cubicBezTo>
                  <a:cubicBezTo>
                    <a:pt x="19" y="22"/>
                    <a:pt x="19" y="22"/>
                    <a:pt x="20" y="22"/>
                  </a:cubicBezTo>
                  <a:cubicBezTo>
                    <a:pt x="20" y="22"/>
                    <a:pt x="20" y="21"/>
                    <a:pt x="20" y="21"/>
                  </a:cubicBezTo>
                  <a:cubicBezTo>
                    <a:pt x="20" y="20"/>
                    <a:pt x="20" y="20"/>
                    <a:pt x="20" y="20"/>
                  </a:cubicBezTo>
                  <a:cubicBezTo>
                    <a:pt x="20" y="19"/>
                    <a:pt x="19" y="19"/>
                    <a:pt x="19" y="19"/>
                  </a:cubicBezTo>
                  <a:cubicBezTo>
                    <a:pt x="19" y="19"/>
                    <a:pt x="19" y="18"/>
                    <a:pt x="19" y="18"/>
                  </a:cubicBezTo>
                  <a:cubicBezTo>
                    <a:pt x="19" y="17"/>
                    <a:pt x="19" y="17"/>
                    <a:pt x="18" y="17"/>
                  </a:cubicBezTo>
                  <a:cubicBezTo>
                    <a:pt x="18" y="17"/>
                    <a:pt x="18" y="17"/>
                    <a:pt x="18" y="17"/>
                  </a:cubicBezTo>
                  <a:cubicBezTo>
                    <a:pt x="17" y="16"/>
                    <a:pt x="17" y="16"/>
                    <a:pt x="17" y="16"/>
                  </a:cubicBezTo>
                  <a:cubicBezTo>
                    <a:pt x="17" y="16"/>
                    <a:pt x="16" y="15"/>
                    <a:pt x="16" y="15"/>
                  </a:cubicBezTo>
                  <a:cubicBezTo>
                    <a:pt x="16" y="15"/>
                    <a:pt x="16" y="14"/>
                    <a:pt x="15" y="14"/>
                  </a:cubicBezTo>
                  <a:cubicBezTo>
                    <a:pt x="15" y="14"/>
                    <a:pt x="15" y="14"/>
                    <a:pt x="15" y="14"/>
                  </a:cubicBezTo>
                  <a:cubicBezTo>
                    <a:pt x="14" y="13"/>
                    <a:pt x="14" y="13"/>
                    <a:pt x="14" y="13"/>
                  </a:cubicBezTo>
                  <a:cubicBezTo>
                    <a:pt x="14" y="13"/>
                    <a:pt x="14" y="12"/>
                    <a:pt x="14" y="12"/>
                  </a:cubicBezTo>
                  <a:cubicBezTo>
                    <a:pt x="14" y="12"/>
                    <a:pt x="13" y="12"/>
                    <a:pt x="13" y="11"/>
                  </a:cubicBezTo>
                  <a:cubicBezTo>
                    <a:pt x="12" y="11"/>
                    <a:pt x="12" y="10"/>
                    <a:pt x="12" y="10"/>
                  </a:cubicBezTo>
                  <a:cubicBezTo>
                    <a:pt x="12" y="9"/>
                    <a:pt x="12" y="9"/>
                    <a:pt x="12" y="8"/>
                  </a:cubicBezTo>
                  <a:cubicBezTo>
                    <a:pt x="12" y="7"/>
                    <a:pt x="12" y="7"/>
                    <a:pt x="12" y="6"/>
                  </a:cubicBezTo>
                  <a:cubicBezTo>
                    <a:pt x="11" y="6"/>
                    <a:pt x="10" y="6"/>
                    <a:pt x="10" y="5"/>
                  </a:cubicBezTo>
                  <a:cubicBezTo>
                    <a:pt x="10" y="5"/>
                    <a:pt x="10" y="5"/>
                    <a:pt x="10" y="5"/>
                  </a:cubicBezTo>
                  <a:cubicBezTo>
                    <a:pt x="10" y="4"/>
                    <a:pt x="10" y="4"/>
                    <a:pt x="10" y="4"/>
                  </a:cubicBezTo>
                  <a:cubicBezTo>
                    <a:pt x="10" y="4"/>
                    <a:pt x="9" y="4"/>
                    <a:pt x="9" y="4"/>
                  </a:cubicBezTo>
                  <a:cubicBezTo>
                    <a:pt x="9" y="4"/>
                    <a:pt x="9" y="4"/>
                    <a:pt x="8" y="4"/>
                  </a:cubicBezTo>
                  <a:cubicBezTo>
                    <a:pt x="8" y="5"/>
                    <a:pt x="7" y="4"/>
                    <a:pt x="7" y="4"/>
                  </a:cubicBezTo>
                  <a:cubicBezTo>
                    <a:pt x="6" y="4"/>
                    <a:pt x="6" y="3"/>
                    <a:pt x="6" y="3"/>
                  </a:cubicBezTo>
                  <a:cubicBezTo>
                    <a:pt x="6" y="3"/>
                    <a:pt x="6" y="2"/>
                    <a:pt x="6" y="2"/>
                  </a:cubicBezTo>
                  <a:cubicBezTo>
                    <a:pt x="6" y="2"/>
                    <a:pt x="5" y="2"/>
                    <a:pt x="5" y="1"/>
                  </a:cubicBezTo>
                  <a:cubicBezTo>
                    <a:pt x="5" y="1"/>
                    <a:pt x="5" y="1"/>
                    <a:pt x="4" y="0"/>
                  </a:cubicBezTo>
                  <a:cubicBezTo>
                    <a:pt x="4" y="0"/>
                    <a:pt x="4" y="0"/>
                    <a:pt x="3" y="0"/>
                  </a:cubicBezTo>
                  <a:cubicBezTo>
                    <a:pt x="3" y="0"/>
                    <a:pt x="3" y="0"/>
                    <a:pt x="3" y="0"/>
                  </a:cubicBezTo>
                  <a:cubicBezTo>
                    <a:pt x="3" y="0"/>
                    <a:pt x="3" y="0"/>
                    <a:pt x="2" y="0"/>
                  </a:cubicBezTo>
                  <a:cubicBezTo>
                    <a:pt x="2" y="0"/>
                    <a:pt x="2" y="1"/>
                    <a:pt x="2" y="1"/>
                  </a:cubicBezTo>
                  <a:cubicBezTo>
                    <a:pt x="2" y="2"/>
                    <a:pt x="3" y="2"/>
                    <a:pt x="3" y="2"/>
                  </a:cubicBezTo>
                  <a:cubicBezTo>
                    <a:pt x="3" y="3"/>
                    <a:pt x="3" y="3"/>
                    <a:pt x="3" y="3"/>
                  </a:cubicBezTo>
                  <a:cubicBezTo>
                    <a:pt x="2" y="4"/>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0" name="Freeform 181"/>
            <p:cNvSpPr>
              <a:spLocks/>
            </p:cNvSpPr>
            <p:nvPr/>
          </p:nvSpPr>
          <p:spPr bwMode="auto">
            <a:xfrm>
              <a:off x="1171577" y="914401"/>
              <a:ext cx="1758950" cy="874713"/>
            </a:xfrm>
            <a:custGeom>
              <a:avLst/>
              <a:gdLst>
                <a:gd name="T0" fmla="*/ 89 w 163"/>
                <a:gd name="T1" fmla="*/ 61 h 81"/>
                <a:gd name="T2" fmla="*/ 92 w 163"/>
                <a:gd name="T3" fmla="*/ 67 h 81"/>
                <a:gd name="T4" fmla="*/ 100 w 163"/>
                <a:gd name="T5" fmla="*/ 70 h 81"/>
                <a:gd name="T6" fmla="*/ 96 w 163"/>
                <a:gd name="T7" fmla="*/ 73 h 81"/>
                <a:gd name="T8" fmla="*/ 89 w 163"/>
                <a:gd name="T9" fmla="*/ 80 h 81"/>
                <a:gd name="T10" fmla="*/ 96 w 163"/>
                <a:gd name="T11" fmla="*/ 78 h 81"/>
                <a:gd name="T12" fmla="*/ 104 w 163"/>
                <a:gd name="T13" fmla="*/ 74 h 81"/>
                <a:gd name="T14" fmla="*/ 116 w 163"/>
                <a:gd name="T15" fmla="*/ 72 h 81"/>
                <a:gd name="T16" fmla="*/ 127 w 163"/>
                <a:gd name="T17" fmla="*/ 65 h 81"/>
                <a:gd name="T18" fmla="*/ 130 w 163"/>
                <a:gd name="T19" fmla="*/ 71 h 81"/>
                <a:gd name="T20" fmla="*/ 133 w 163"/>
                <a:gd name="T21" fmla="*/ 71 h 81"/>
                <a:gd name="T22" fmla="*/ 135 w 163"/>
                <a:gd name="T23" fmla="*/ 73 h 81"/>
                <a:gd name="T24" fmla="*/ 139 w 163"/>
                <a:gd name="T25" fmla="*/ 69 h 81"/>
                <a:gd name="T26" fmla="*/ 134 w 163"/>
                <a:gd name="T27" fmla="*/ 63 h 81"/>
                <a:gd name="T28" fmla="*/ 133 w 163"/>
                <a:gd name="T29" fmla="*/ 60 h 81"/>
                <a:gd name="T30" fmla="*/ 130 w 163"/>
                <a:gd name="T31" fmla="*/ 60 h 81"/>
                <a:gd name="T32" fmla="*/ 146 w 163"/>
                <a:gd name="T33" fmla="*/ 57 h 81"/>
                <a:gd name="T34" fmla="*/ 162 w 163"/>
                <a:gd name="T35" fmla="*/ 51 h 81"/>
                <a:gd name="T36" fmla="*/ 159 w 163"/>
                <a:gd name="T37" fmla="*/ 43 h 81"/>
                <a:gd name="T38" fmla="*/ 154 w 163"/>
                <a:gd name="T39" fmla="*/ 38 h 81"/>
                <a:gd name="T40" fmla="*/ 149 w 163"/>
                <a:gd name="T41" fmla="*/ 30 h 81"/>
                <a:gd name="T42" fmla="*/ 141 w 163"/>
                <a:gd name="T43" fmla="*/ 30 h 81"/>
                <a:gd name="T44" fmla="*/ 136 w 163"/>
                <a:gd name="T45" fmla="*/ 24 h 81"/>
                <a:gd name="T46" fmla="*/ 125 w 163"/>
                <a:gd name="T47" fmla="*/ 31 h 81"/>
                <a:gd name="T48" fmla="*/ 122 w 163"/>
                <a:gd name="T49" fmla="*/ 40 h 81"/>
                <a:gd name="T50" fmla="*/ 113 w 163"/>
                <a:gd name="T51" fmla="*/ 47 h 81"/>
                <a:gd name="T52" fmla="*/ 106 w 163"/>
                <a:gd name="T53" fmla="*/ 51 h 81"/>
                <a:gd name="T54" fmla="*/ 103 w 163"/>
                <a:gd name="T55" fmla="*/ 42 h 81"/>
                <a:gd name="T56" fmla="*/ 93 w 163"/>
                <a:gd name="T57" fmla="*/ 37 h 81"/>
                <a:gd name="T58" fmla="*/ 90 w 163"/>
                <a:gd name="T59" fmla="*/ 31 h 81"/>
                <a:gd name="T60" fmla="*/ 98 w 163"/>
                <a:gd name="T61" fmla="*/ 24 h 81"/>
                <a:gd name="T62" fmla="*/ 102 w 163"/>
                <a:gd name="T63" fmla="*/ 20 h 81"/>
                <a:gd name="T64" fmla="*/ 110 w 163"/>
                <a:gd name="T65" fmla="*/ 19 h 81"/>
                <a:gd name="T66" fmla="*/ 118 w 163"/>
                <a:gd name="T67" fmla="*/ 13 h 81"/>
                <a:gd name="T68" fmla="*/ 125 w 163"/>
                <a:gd name="T69" fmla="*/ 13 h 81"/>
                <a:gd name="T70" fmla="*/ 131 w 163"/>
                <a:gd name="T71" fmla="*/ 8 h 81"/>
                <a:gd name="T72" fmla="*/ 125 w 163"/>
                <a:gd name="T73" fmla="*/ 6 h 81"/>
                <a:gd name="T74" fmla="*/ 117 w 163"/>
                <a:gd name="T75" fmla="*/ 10 h 81"/>
                <a:gd name="T76" fmla="*/ 115 w 163"/>
                <a:gd name="T77" fmla="*/ 7 h 81"/>
                <a:gd name="T78" fmla="*/ 115 w 163"/>
                <a:gd name="T79" fmla="*/ 1 h 81"/>
                <a:gd name="T80" fmla="*/ 106 w 163"/>
                <a:gd name="T81" fmla="*/ 4 h 81"/>
                <a:gd name="T82" fmla="*/ 107 w 163"/>
                <a:gd name="T83" fmla="*/ 8 h 81"/>
                <a:gd name="T84" fmla="*/ 101 w 163"/>
                <a:gd name="T85" fmla="*/ 11 h 81"/>
                <a:gd name="T86" fmla="*/ 95 w 163"/>
                <a:gd name="T87" fmla="*/ 10 h 81"/>
                <a:gd name="T88" fmla="*/ 86 w 163"/>
                <a:gd name="T89" fmla="*/ 8 h 81"/>
                <a:gd name="T90" fmla="*/ 80 w 163"/>
                <a:gd name="T91" fmla="*/ 10 h 81"/>
                <a:gd name="T92" fmla="*/ 70 w 163"/>
                <a:gd name="T93" fmla="*/ 10 h 81"/>
                <a:gd name="T94" fmla="*/ 69 w 163"/>
                <a:gd name="T95" fmla="*/ 7 h 81"/>
                <a:gd name="T96" fmla="*/ 54 w 163"/>
                <a:gd name="T97" fmla="*/ 5 h 81"/>
                <a:gd name="T98" fmla="*/ 46 w 163"/>
                <a:gd name="T99" fmla="*/ 5 h 81"/>
                <a:gd name="T100" fmla="*/ 38 w 163"/>
                <a:gd name="T101" fmla="*/ 6 h 81"/>
                <a:gd name="T102" fmla="*/ 36 w 163"/>
                <a:gd name="T103" fmla="*/ 6 h 81"/>
                <a:gd name="T104" fmla="*/ 24 w 163"/>
                <a:gd name="T105" fmla="*/ 6 h 81"/>
                <a:gd name="T106" fmla="*/ 0 w 163"/>
                <a:gd name="T107" fmla="*/ 27 h 81"/>
                <a:gd name="T108" fmla="*/ 7 w 163"/>
                <a:gd name="T109" fmla="*/ 32 h 81"/>
                <a:gd name="T110" fmla="*/ 5 w 163"/>
                <a:gd name="T111" fmla="*/ 44 h 81"/>
                <a:gd name="T112" fmla="*/ 4 w 163"/>
                <a:gd name="T113" fmla="*/ 49 h 81"/>
                <a:gd name="T114" fmla="*/ 5 w 163"/>
                <a:gd name="T115" fmla="*/ 56 h 81"/>
                <a:gd name="T116" fmla="*/ 71 w 163"/>
                <a:gd name="T117" fmla="*/ 59 h 81"/>
                <a:gd name="T118" fmla="*/ 77 w 163"/>
                <a:gd name="T11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81">
                  <a:moveTo>
                    <a:pt x="83" y="62"/>
                  </a:moveTo>
                  <a:cubicBezTo>
                    <a:pt x="84" y="62"/>
                    <a:pt x="84" y="62"/>
                    <a:pt x="84" y="61"/>
                  </a:cubicBezTo>
                  <a:cubicBezTo>
                    <a:pt x="84" y="61"/>
                    <a:pt x="84" y="62"/>
                    <a:pt x="85" y="62"/>
                  </a:cubicBezTo>
                  <a:cubicBezTo>
                    <a:pt x="85" y="62"/>
                    <a:pt x="85" y="61"/>
                    <a:pt x="85" y="61"/>
                  </a:cubicBezTo>
                  <a:cubicBezTo>
                    <a:pt x="86" y="61"/>
                    <a:pt x="86" y="61"/>
                    <a:pt x="86" y="61"/>
                  </a:cubicBezTo>
                  <a:cubicBezTo>
                    <a:pt x="86" y="61"/>
                    <a:pt x="86" y="61"/>
                    <a:pt x="86" y="61"/>
                  </a:cubicBezTo>
                  <a:cubicBezTo>
                    <a:pt x="86" y="61"/>
                    <a:pt x="86" y="61"/>
                    <a:pt x="86" y="61"/>
                  </a:cubicBezTo>
                  <a:cubicBezTo>
                    <a:pt x="86" y="60"/>
                    <a:pt x="87" y="60"/>
                    <a:pt x="87" y="60"/>
                  </a:cubicBezTo>
                  <a:cubicBezTo>
                    <a:pt x="87" y="60"/>
                    <a:pt x="87" y="60"/>
                    <a:pt x="88" y="61"/>
                  </a:cubicBezTo>
                  <a:cubicBezTo>
                    <a:pt x="88" y="61"/>
                    <a:pt x="88" y="61"/>
                    <a:pt x="88" y="61"/>
                  </a:cubicBezTo>
                  <a:cubicBezTo>
                    <a:pt x="88" y="61"/>
                    <a:pt x="88" y="61"/>
                    <a:pt x="88" y="61"/>
                  </a:cubicBezTo>
                  <a:cubicBezTo>
                    <a:pt x="89" y="61"/>
                    <a:pt x="89" y="61"/>
                    <a:pt x="89" y="61"/>
                  </a:cubicBezTo>
                  <a:cubicBezTo>
                    <a:pt x="89" y="61"/>
                    <a:pt x="89" y="61"/>
                    <a:pt x="89" y="61"/>
                  </a:cubicBezTo>
                  <a:cubicBezTo>
                    <a:pt x="89" y="61"/>
                    <a:pt x="90" y="61"/>
                    <a:pt x="90" y="61"/>
                  </a:cubicBezTo>
                  <a:cubicBezTo>
                    <a:pt x="90" y="61"/>
                    <a:pt x="90" y="61"/>
                    <a:pt x="90" y="61"/>
                  </a:cubicBezTo>
                  <a:cubicBezTo>
                    <a:pt x="90" y="62"/>
                    <a:pt x="89" y="62"/>
                    <a:pt x="90" y="62"/>
                  </a:cubicBezTo>
                  <a:cubicBezTo>
                    <a:pt x="90" y="63"/>
                    <a:pt x="90" y="62"/>
                    <a:pt x="91" y="63"/>
                  </a:cubicBezTo>
                  <a:cubicBezTo>
                    <a:pt x="91" y="63"/>
                    <a:pt x="91" y="63"/>
                    <a:pt x="91" y="63"/>
                  </a:cubicBezTo>
                  <a:cubicBezTo>
                    <a:pt x="91" y="63"/>
                    <a:pt x="92" y="63"/>
                    <a:pt x="92" y="63"/>
                  </a:cubicBezTo>
                  <a:cubicBezTo>
                    <a:pt x="92" y="63"/>
                    <a:pt x="92" y="64"/>
                    <a:pt x="92" y="64"/>
                  </a:cubicBezTo>
                  <a:cubicBezTo>
                    <a:pt x="92" y="64"/>
                    <a:pt x="92" y="64"/>
                    <a:pt x="92" y="65"/>
                  </a:cubicBezTo>
                  <a:cubicBezTo>
                    <a:pt x="92" y="65"/>
                    <a:pt x="92" y="65"/>
                    <a:pt x="92" y="65"/>
                  </a:cubicBezTo>
                  <a:cubicBezTo>
                    <a:pt x="91" y="65"/>
                    <a:pt x="92" y="65"/>
                    <a:pt x="92" y="66"/>
                  </a:cubicBezTo>
                  <a:cubicBezTo>
                    <a:pt x="92" y="66"/>
                    <a:pt x="92" y="66"/>
                    <a:pt x="92"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3" y="68"/>
                    <a:pt x="92" y="68"/>
                    <a:pt x="93" y="67"/>
                  </a:cubicBezTo>
                  <a:cubicBezTo>
                    <a:pt x="93" y="67"/>
                    <a:pt x="93" y="68"/>
                    <a:pt x="94" y="68"/>
                  </a:cubicBezTo>
                  <a:cubicBezTo>
                    <a:pt x="94" y="68"/>
                    <a:pt x="95" y="68"/>
                    <a:pt x="95" y="68"/>
                  </a:cubicBezTo>
                  <a:cubicBezTo>
                    <a:pt x="96" y="68"/>
                    <a:pt x="96" y="68"/>
                    <a:pt x="97" y="68"/>
                  </a:cubicBezTo>
                  <a:cubicBezTo>
                    <a:pt x="97" y="68"/>
                    <a:pt x="97" y="68"/>
                    <a:pt x="98" y="68"/>
                  </a:cubicBezTo>
                  <a:cubicBezTo>
                    <a:pt x="98" y="68"/>
                    <a:pt x="99" y="69"/>
                    <a:pt x="99" y="69"/>
                  </a:cubicBezTo>
                  <a:cubicBezTo>
                    <a:pt x="99" y="69"/>
                    <a:pt x="100" y="69"/>
                    <a:pt x="100" y="70"/>
                  </a:cubicBezTo>
                  <a:cubicBezTo>
                    <a:pt x="100" y="70"/>
                    <a:pt x="100" y="70"/>
                    <a:pt x="100" y="71"/>
                  </a:cubicBezTo>
                  <a:cubicBezTo>
                    <a:pt x="100" y="71"/>
                    <a:pt x="100" y="71"/>
                    <a:pt x="100" y="71"/>
                  </a:cubicBezTo>
                  <a:cubicBezTo>
                    <a:pt x="100" y="72"/>
                    <a:pt x="100" y="72"/>
                    <a:pt x="100" y="72"/>
                  </a:cubicBezTo>
                  <a:cubicBezTo>
                    <a:pt x="99" y="72"/>
                    <a:pt x="99" y="72"/>
                    <a:pt x="99" y="72"/>
                  </a:cubicBezTo>
                  <a:cubicBezTo>
                    <a:pt x="98" y="72"/>
                    <a:pt x="98" y="72"/>
                    <a:pt x="98" y="72"/>
                  </a:cubicBezTo>
                  <a:cubicBezTo>
                    <a:pt x="98" y="71"/>
                    <a:pt x="98" y="71"/>
                    <a:pt x="97" y="71"/>
                  </a:cubicBezTo>
                  <a:cubicBezTo>
                    <a:pt x="97" y="71"/>
                    <a:pt x="97" y="71"/>
                    <a:pt x="97" y="71"/>
                  </a:cubicBezTo>
                  <a:cubicBezTo>
                    <a:pt x="97" y="70"/>
                    <a:pt x="97" y="70"/>
                    <a:pt x="96" y="71"/>
                  </a:cubicBezTo>
                  <a:cubicBezTo>
                    <a:pt x="96" y="71"/>
                    <a:pt x="96" y="71"/>
                    <a:pt x="96" y="71"/>
                  </a:cubicBezTo>
                  <a:cubicBezTo>
                    <a:pt x="96" y="71"/>
                    <a:pt x="96" y="71"/>
                    <a:pt x="96" y="72"/>
                  </a:cubicBezTo>
                  <a:cubicBezTo>
                    <a:pt x="96" y="72"/>
                    <a:pt x="97" y="72"/>
                    <a:pt x="96" y="72"/>
                  </a:cubicBezTo>
                  <a:cubicBezTo>
                    <a:pt x="96" y="73"/>
                    <a:pt x="96" y="73"/>
                    <a:pt x="96" y="73"/>
                  </a:cubicBezTo>
                  <a:cubicBezTo>
                    <a:pt x="95" y="73"/>
                    <a:pt x="95" y="73"/>
                    <a:pt x="95" y="74"/>
                  </a:cubicBezTo>
                  <a:cubicBezTo>
                    <a:pt x="95" y="74"/>
                    <a:pt x="95" y="74"/>
                    <a:pt x="95" y="74"/>
                  </a:cubicBezTo>
                  <a:cubicBezTo>
                    <a:pt x="95" y="75"/>
                    <a:pt x="95" y="75"/>
                    <a:pt x="94" y="75"/>
                  </a:cubicBezTo>
                  <a:cubicBezTo>
                    <a:pt x="94" y="75"/>
                    <a:pt x="94" y="76"/>
                    <a:pt x="94" y="76"/>
                  </a:cubicBezTo>
                  <a:cubicBezTo>
                    <a:pt x="93" y="76"/>
                    <a:pt x="93" y="76"/>
                    <a:pt x="93" y="76"/>
                  </a:cubicBezTo>
                  <a:cubicBezTo>
                    <a:pt x="93" y="76"/>
                    <a:pt x="93" y="76"/>
                    <a:pt x="93" y="76"/>
                  </a:cubicBezTo>
                  <a:cubicBezTo>
                    <a:pt x="93" y="76"/>
                    <a:pt x="93" y="76"/>
                    <a:pt x="93" y="76"/>
                  </a:cubicBezTo>
                  <a:cubicBezTo>
                    <a:pt x="92" y="77"/>
                    <a:pt x="92" y="77"/>
                    <a:pt x="92" y="78"/>
                  </a:cubicBezTo>
                  <a:cubicBezTo>
                    <a:pt x="91" y="78"/>
                    <a:pt x="91" y="78"/>
                    <a:pt x="91" y="79"/>
                  </a:cubicBezTo>
                  <a:cubicBezTo>
                    <a:pt x="91" y="79"/>
                    <a:pt x="90" y="78"/>
                    <a:pt x="90" y="79"/>
                  </a:cubicBezTo>
                  <a:cubicBezTo>
                    <a:pt x="90" y="79"/>
                    <a:pt x="90" y="79"/>
                    <a:pt x="89" y="79"/>
                  </a:cubicBezTo>
                  <a:cubicBezTo>
                    <a:pt x="89" y="79"/>
                    <a:pt x="89" y="79"/>
                    <a:pt x="89" y="80"/>
                  </a:cubicBezTo>
                  <a:cubicBezTo>
                    <a:pt x="89" y="80"/>
                    <a:pt x="89" y="80"/>
                    <a:pt x="89" y="81"/>
                  </a:cubicBezTo>
                  <a:cubicBezTo>
                    <a:pt x="89" y="81"/>
                    <a:pt x="89" y="81"/>
                    <a:pt x="89" y="81"/>
                  </a:cubicBezTo>
                  <a:cubicBezTo>
                    <a:pt x="89" y="81"/>
                    <a:pt x="89" y="80"/>
                    <a:pt x="90" y="80"/>
                  </a:cubicBezTo>
                  <a:cubicBezTo>
                    <a:pt x="90" y="80"/>
                    <a:pt x="90" y="80"/>
                    <a:pt x="90" y="80"/>
                  </a:cubicBezTo>
                  <a:cubicBezTo>
                    <a:pt x="91" y="80"/>
                    <a:pt x="91" y="80"/>
                    <a:pt x="91" y="80"/>
                  </a:cubicBezTo>
                  <a:cubicBezTo>
                    <a:pt x="91" y="80"/>
                    <a:pt x="91" y="79"/>
                    <a:pt x="92" y="79"/>
                  </a:cubicBezTo>
                  <a:cubicBezTo>
                    <a:pt x="92" y="79"/>
                    <a:pt x="92" y="79"/>
                    <a:pt x="92" y="79"/>
                  </a:cubicBezTo>
                  <a:cubicBezTo>
                    <a:pt x="93" y="79"/>
                    <a:pt x="93" y="79"/>
                    <a:pt x="93" y="79"/>
                  </a:cubicBezTo>
                  <a:cubicBezTo>
                    <a:pt x="93" y="79"/>
                    <a:pt x="93" y="78"/>
                    <a:pt x="94" y="78"/>
                  </a:cubicBezTo>
                  <a:cubicBezTo>
                    <a:pt x="94" y="78"/>
                    <a:pt x="94" y="78"/>
                    <a:pt x="94" y="78"/>
                  </a:cubicBezTo>
                  <a:cubicBezTo>
                    <a:pt x="95" y="78"/>
                    <a:pt x="95" y="78"/>
                    <a:pt x="95" y="78"/>
                  </a:cubicBezTo>
                  <a:cubicBezTo>
                    <a:pt x="96" y="78"/>
                    <a:pt x="96" y="78"/>
                    <a:pt x="96" y="78"/>
                  </a:cubicBezTo>
                  <a:cubicBezTo>
                    <a:pt x="97" y="78"/>
                    <a:pt x="97" y="78"/>
                    <a:pt x="97" y="78"/>
                  </a:cubicBezTo>
                  <a:cubicBezTo>
                    <a:pt x="97" y="78"/>
                    <a:pt x="98" y="78"/>
                    <a:pt x="98" y="77"/>
                  </a:cubicBezTo>
                  <a:cubicBezTo>
                    <a:pt x="98" y="77"/>
                    <a:pt x="98" y="77"/>
                    <a:pt x="99" y="77"/>
                  </a:cubicBezTo>
                  <a:cubicBezTo>
                    <a:pt x="99" y="77"/>
                    <a:pt x="99" y="77"/>
                    <a:pt x="99" y="77"/>
                  </a:cubicBezTo>
                  <a:cubicBezTo>
                    <a:pt x="99" y="76"/>
                    <a:pt x="99" y="76"/>
                    <a:pt x="99" y="76"/>
                  </a:cubicBezTo>
                  <a:cubicBezTo>
                    <a:pt x="99" y="76"/>
                    <a:pt x="99" y="76"/>
                    <a:pt x="99" y="76"/>
                  </a:cubicBezTo>
                  <a:cubicBezTo>
                    <a:pt x="99" y="76"/>
                    <a:pt x="99" y="76"/>
                    <a:pt x="99" y="75"/>
                  </a:cubicBezTo>
                  <a:cubicBezTo>
                    <a:pt x="99" y="75"/>
                    <a:pt x="100" y="75"/>
                    <a:pt x="100" y="75"/>
                  </a:cubicBezTo>
                  <a:cubicBezTo>
                    <a:pt x="100" y="75"/>
                    <a:pt x="101" y="75"/>
                    <a:pt x="101" y="75"/>
                  </a:cubicBezTo>
                  <a:cubicBezTo>
                    <a:pt x="102" y="75"/>
                    <a:pt x="102" y="74"/>
                    <a:pt x="102" y="74"/>
                  </a:cubicBezTo>
                  <a:cubicBezTo>
                    <a:pt x="103" y="74"/>
                    <a:pt x="103" y="74"/>
                    <a:pt x="104" y="74"/>
                  </a:cubicBezTo>
                  <a:cubicBezTo>
                    <a:pt x="104" y="74"/>
                    <a:pt x="104" y="74"/>
                    <a:pt x="104" y="74"/>
                  </a:cubicBezTo>
                  <a:cubicBezTo>
                    <a:pt x="105" y="74"/>
                    <a:pt x="105" y="74"/>
                    <a:pt x="105" y="74"/>
                  </a:cubicBezTo>
                  <a:cubicBezTo>
                    <a:pt x="105" y="74"/>
                    <a:pt x="105" y="74"/>
                    <a:pt x="106" y="74"/>
                  </a:cubicBezTo>
                  <a:cubicBezTo>
                    <a:pt x="106" y="74"/>
                    <a:pt x="106" y="74"/>
                    <a:pt x="106" y="74"/>
                  </a:cubicBezTo>
                  <a:cubicBezTo>
                    <a:pt x="107" y="74"/>
                    <a:pt x="107" y="74"/>
                    <a:pt x="107" y="73"/>
                  </a:cubicBezTo>
                  <a:cubicBezTo>
                    <a:pt x="107" y="73"/>
                    <a:pt x="108" y="73"/>
                    <a:pt x="108" y="73"/>
                  </a:cubicBezTo>
                  <a:cubicBezTo>
                    <a:pt x="108" y="73"/>
                    <a:pt x="108" y="73"/>
                    <a:pt x="108" y="73"/>
                  </a:cubicBezTo>
                  <a:cubicBezTo>
                    <a:pt x="108" y="73"/>
                    <a:pt x="109" y="73"/>
                    <a:pt x="109" y="72"/>
                  </a:cubicBezTo>
                  <a:cubicBezTo>
                    <a:pt x="110" y="72"/>
                    <a:pt x="110" y="72"/>
                    <a:pt x="110" y="72"/>
                  </a:cubicBezTo>
                  <a:cubicBezTo>
                    <a:pt x="111" y="72"/>
                    <a:pt x="111" y="72"/>
                    <a:pt x="111" y="72"/>
                  </a:cubicBezTo>
                  <a:cubicBezTo>
                    <a:pt x="112" y="72"/>
                    <a:pt x="112" y="72"/>
                    <a:pt x="113" y="72"/>
                  </a:cubicBezTo>
                  <a:cubicBezTo>
                    <a:pt x="114" y="72"/>
                    <a:pt x="114" y="72"/>
                    <a:pt x="115" y="72"/>
                  </a:cubicBezTo>
                  <a:cubicBezTo>
                    <a:pt x="115" y="72"/>
                    <a:pt x="115" y="72"/>
                    <a:pt x="116" y="72"/>
                  </a:cubicBezTo>
                  <a:cubicBezTo>
                    <a:pt x="116" y="72"/>
                    <a:pt x="117" y="71"/>
                    <a:pt x="117" y="71"/>
                  </a:cubicBezTo>
                  <a:cubicBezTo>
                    <a:pt x="118" y="71"/>
                    <a:pt x="118" y="72"/>
                    <a:pt x="118" y="72"/>
                  </a:cubicBezTo>
                  <a:cubicBezTo>
                    <a:pt x="119" y="72"/>
                    <a:pt x="119" y="71"/>
                    <a:pt x="119" y="71"/>
                  </a:cubicBezTo>
                  <a:cubicBezTo>
                    <a:pt x="119" y="71"/>
                    <a:pt x="119" y="71"/>
                    <a:pt x="119" y="71"/>
                  </a:cubicBezTo>
                  <a:cubicBezTo>
                    <a:pt x="120" y="71"/>
                    <a:pt x="120" y="70"/>
                    <a:pt x="120" y="70"/>
                  </a:cubicBezTo>
                  <a:cubicBezTo>
                    <a:pt x="120" y="70"/>
                    <a:pt x="121" y="71"/>
                    <a:pt x="121" y="70"/>
                  </a:cubicBezTo>
                  <a:cubicBezTo>
                    <a:pt x="121" y="70"/>
                    <a:pt x="122" y="70"/>
                    <a:pt x="122" y="70"/>
                  </a:cubicBezTo>
                  <a:cubicBezTo>
                    <a:pt x="122" y="69"/>
                    <a:pt x="123" y="69"/>
                    <a:pt x="123" y="68"/>
                  </a:cubicBezTo>
                  <a:cubicBezTo>
                    <a:pt x="123" y="68"/>
                    <a:pt x="123" y="68"/>
                    <a:pt x="123" y="67"/>
                  </a:cubicBezTo>
                  <a:cubicBezTo>
                    <a:pt x="124" y="67"/>
                    <a:pt x="124" y="67"/>
                    <a:pt x="124" y="66"/>
                  </a:cubicBezTo>
                  <a:cubicBezTo>
                    <a:pt x="125" y="66"/>
                    <a:pt x="125" y="65"/>
                    <a:pt x="126" y="65"/>
                  </a:cubicBezTo>
                  <a:cubicBezTo>
                    <a:pt x="126" y="65"/>
                    <a:pt x="126" y="65"/>
                    <a:pt x="127" y="65"/>
                  </a:cubicBezTo>
                  <a:cubicBezTo>
                    <a:pt x="127" y="65"/>
                    <a:pt x="127" y="65"/>
                    <a:pt x="127" y="65"/>
                  </a:cubicBezTo>
                  <a:cubicBezTo>
                    <a:pt x="128" y="65"/>
                    <a:pt x="128" y="65"/>
                    <a:pt x="128" y="65"/>
                  </a:cubicBezTo>
                  <a:cubicBezTo>
                    <a:pt x="129" y="65"/>
                    <a:pt x="129" y="65"/>
                    <a:pt x="129" y="65"/>
                  </a:cubicBezTo>
                  <a:cubicBezTo>
                    <a:pt x="130" y="66"/>
                    <a:pt x="129" y="66"/>
                    <a:pt x="129" y="67"/>
                  </a:cubicBezTo>
                  <a:cubicBezTo>
                    <a:pt x="129" y="67"/>
                    <a:pt x="129" y="68"/>
                    <a:pt x="128" y="68"/>
                  </a:cubicBezTo>
                  <a:cubicBezTo>
                    <a:pt x="128" y="69"/>
                    <a:pt x="128" y="69"/>
                    <a:pt x="128" y="69"/>
                  </a:cubicBezTo>
                  <a:cubicBezTo>
                    <a:pt x="128" y="70"/>
                    <a:pt x="129" y="70"/>
                    <a:pt x="129" y="70"/>
                  </a:cubicBezTo>
                  <a:cubicBezTo>
                    <a:pt x="129" y="70"/>
                    <a:pt x="129" y="71"/>
                    <a:pt x="129" y="71"/>
                  </a:cubicBezTo>
                  <a:cubicBezTo>
                    <a:pt x="129" y="71"/>
                    <a:pt x="129" y="71"/>
                    <a:pt x="129" y="72"/>
                  </a:cubicBezTo>
                  <a:cubicBezTo>
                    <a:pt x="129" y="72"/>
                    <a:pt x="129" y="72"/>
                    <a:pt x="129" y="72"/>
                  </a:cubicBezTo>
                  <a:cubicBezTo>
                    <a:pt x="130" y="72"/>
                    <a:pt x="130" y="72"/>
                    <a:pt x="130" y="72"/>
                  </a:cubicBezTo>
                  <a:cubicBezTo>
                    <a:pt x="130" y="71"/>
                    <a:pt x="130" y="71"/>
                    <a:pt x="130" y="71"/>
                  </a:cubicBezTo>
                  <a:cubicBezTo>
                    <a:pt x="130" y="71"/>
                    <a:pt x="130" y="71"/>
                    <a:pt x="130" y="71"/>
                  </a:cubicBezTo>
                  <a:cubicBezTo>
                    <a:pt x="130" y="71"/>
                    <a:pt x="131" y="71"/>
                    <a:pt x="131" y="71"/>
                  </a:cubicBezTo>
                  <a:cubicBezTo>
                    <a:pt x="131" y="71"/>
                    <a:pt x="131" y="71"/>
                    <a:pt x="131" y="71"/>
                  </a:cubicBezTo>
                  <a:cubicBezTo>
                    <a:pt x="131" y="71"/>
                    <a:pt x="131" y="71"/>
                    <a:pt x="132" y="71"/>
                  </a:cubicBezTo>
                  <a:cubicBezTo>
                    <a:pt x="132" y="71"/>
                    <a:pt x="132" y="71"/>
                    <a:pt x="132" y="71"/>
                  </a:cubicBezTo>
                  <a:cubicBezTo>
                    <a:pt x="132" y="71"/>
                    <a:pt x="132" y="71"/>
                    <a:pt x="133" y="70"/>
                  </a:cubicBezTo>
                  <a:cubicBezTo>
                    <a:pt x="133" y="70"/>
                    <a:pt x="133" y="70"/>
                    <a:pt x="134" y="70"/>
                  </a:cubicBezTo>
                  <a:cubicBezTo>
                    <a:pt x="134" y="70"/>
                    <a:pt x="135" y="69"/>
                    <a:pt x="135" y="70"/>
                  </a:cubicBezTo>
                  <a:cubicBezTo>
                    <a:pt x="135" y="70"/>
                    <a:pt x="135" y="70"/>
                    <a:pt x="135" y="70"/>
                  </a:cubicBezTo>
                  <a:cubicBezTo>
                    <a:pt x="134" y="71"/>
                    <a:pt x="134" y="71"/>
                    <a:pt x="134" y="71"/>
                  </a:cubicBezTo>
                  <a:cubicBezTo>
                    <a:pt x="134" y="71"/>
                    <a:pt x="134" y="71"/>
                    <a:pt x="134" y="71"/>
                  </a:cubicBezTo>
                  <a:cubicBezTo>
                    <a:pt x="134" y="71"/>
                    <a:pt x="134" y="71"/>
                    <a:pt x="133" y="71"/>
                  </a:cubicBezTo>
                  <a:cubicBezTo>
                    <a:pt x="133" y="71"/>
                    <a:pt x="133" y="72"/>
                    <a:pt x="133" y="72"/>
                  </a:cubicBezTo>
                  <a:cubicBezTo>
                    <a:pt x="132" y="72"/>
                    <a:pt x="132" y="72"/>
                    <a:pt x="132" y="72"/>
                  </a:cubicBezTo>
                  <a:cubicBezTo>
                    <a:pt x="132" y="72"/>
                    <a:pt x="132" y="72"/>
                    <a:pt x="132" y="73"/>
                  </a:cubicBezTo>
                  <a:cubicBezTo>
                    <a:pt x="131" y="73"/>
                    <a:pt x="131" y="73"/>
                    <a:pt x="131" y="73"/>
                  </a:cubicBezTo>
                  <a:cubicBezTo>
                    <a:pt x="131" y="73"/>
                    <a:pt x="130" y="73"/>
                    <a:pt x="130" y="74"/>
                  </a:cubicBezTo>
                  <a:cubicBezTo>
                    <a:pt x="130" y="74"/>
                    <a:pt x="131" y="74"/>
                    <a:pt x="131" y="75"/>
                  </a:cubicBezTo>
                  <a:cubicBezTo>
                    <a:pt x="131" y="75"/>
                    <a:pt x="131" y="75"/>
                    <a:pt x="131" y="75"/>
                  </a:cubicBezTo>
                  <a:cubicBezTo>
                    <a:pt x="131" y="75"/>
                    <a:pt x="132" y="76"/>
                    <a:pt x="132" y="76"/>
                  </a:cubicBezTo>
                  <a:cubicBezTo>
                    <a:pt x="132" y="76"/>
                    <a:pt x="132" y="75"/>
                    <a:pt x="133" y="75"/>
                  </a:cubicBezTo>
                  <a:cubicBezTo>
                    <a:pt x="133" y="75"/>
                    <a:pt x="133" y="75"/>
                    <a:pt x="133" y="75"/>
                  </a:cubicBezTo>
                  <a:cubicBezTo>
                    <a:pt x="134" y="75"/>
                    <a:pt x="134" y="75"/>
                    <a:pt x="134" y="74"/>
                  </a:cubicBezTo>
                  <a:cubicBezTo>
                    <a:pt x="135" y="74"/>
                    <a:pt x="135" y="74"/>
                    <a:pt x="135" y="73"/>
                  </a:cubicBezTo>
                  <a:cubicBezTo>
                    <a:pt x="136" y="73"/>
                    <a:pt x="136" y="73"/>
                    <a:pt x="136" y="73"/>
                  </a:cubicBezTo>
                  <a:cubicBezTo>
                    <a:pt x="137" y="73"/>
                    <a:pt x="137" y="73"/>
                    <a:pt x="138" y="73"/>
                  </a:cubicBezTo>
                  <a:cubicBezTo>
                    <a:pt x="138" y="73"/>
                    <a:pt x="138" y="72"/>
                    <a:pt x="139" y="72"/>
                  </a:cubicBezTo>
                  <a:cubicBezTo>
                    <a:pt x="139" y="72"/>
                    <a:pt x="140" y="72"/>
                    <a:pt x="140" y="72"/>
                  </a:cubicBezTo>
                  <a:cubicBezTo>
                    <a:pt x="141" y="72"/>
                    <a:pt x="141" y="72"/>
                    <a:pt x="142" y="71"/>
                  </a:cubicBezTo>
                  <a:cubicBezTo>
                    <a:pt x="142" y="71"/>
                    <a:pt x="142" y="71"/>
                    <a:pt x="143" y="71"/>
                  </a:cubicBezTo>
                  <a:cubicBezTo>
                    <a:pt x="143" y="71"/>
                    <a:pt x="143" y="71"/>
                    <a:pt x="143" y="71"/>
                  </a:cubicBezTo>
                  <a:cubicBezTo>
                    <a:pt x="143" y="71"/>
                    <a:pt x="144" y="71"/>
                    <a:pt x="144" y="70"/>
                  </a:cubicBezTo>
                  <a:cubicBezTo>
                    <a:pt x="144" y="70"/>
                    <a:pt x="144" y="70"/>
                    <a:pt x="143" y="69"/>
                  </a:cubicBezTo>
                  <a:cubicBezTo>
                    <a:pt x="143" y="69"/>
                    <a:pt x="142" y="69"/>
                    <a:pt x="142" y="69"/>
                  </a:cubicBezTo>
                  <a:cubicBezTo>
                    <a:pt x="141" y="69"/>
                    <a:pt x="141" y="69"/>
                    <a:pt x="141" y="69"/>
                  </a:cubicBezTo>
                  <a:cubicBezTo>
                    <a:pt x="140" y="69"/>
                    <a:pt x="140" y="69"/>
                    <a:pt x="139" y="69"/>
                  </a:cubicBezTo>
                  <a:cubicBezTo>
                    <a:pt x="139" y="69"/>
                    <a:pt x="139" y="69"/>
                    <a:pt x="138" y="69"/>
                  </a:cubicBezTo>
                  <a:cubicBezTo>
                    <a:pt x="138" y="68"/>
                    <a:pt x="138" y="68"/>
                    <a:pt x="138" y="68"/>
                  </a:cubicBezTo>
                  <a:cubicBezTo>
                    <a:pt x="137" y="68"/>
                    <a:pt x="137" y="68"/>
                    <a:pt x="137" y="68"/>
                  </a:cubicBezTo>
                  <a:cubicBezTo>
                    <a:pt x="137" y="67"/>
                    <a:pt x="137" y="67"/>
                    <a:pt x="136" y="67"/>
                  </a:cubicBezTo>
                  <a:cubicBezTo>
                    <a:pt x="136" y="66"/>
                    <a:pt x="137" y="66"/>
                    <a:pt x="136" y="65"/>
                  </a:cubicBezTo>
                  <a:cubicBezTo>
                    <a:pt x="136" y="65"/>
                    <a:pt x="136" y="65"/>
                    <a:pt x="136" y="65"/>
                  </a:cubicBezTo>
                  <a:cubicBezTo>
                    <a:pt x="137" y="64"/>
                    <a:pt x="137" y="64"/>
                    <a:pt x="137" y="64"/>
                  </a:cubicBezTo>
                  <a:cubicBezTo>
                    <a:pt x="137" y="64"/>
                    <a:pt x="137" y="63"/>
                    <a:pt x="137" y="63"/>
                  </a:cubicBezTo>
                  <a:cubicBezTo>
                    <a:pt x="137" y="63"/>
                    <a:pt x="137" y="63"/>
                    <a:pt x="136" y="63"/>
                  </a:cubicBezTo>
                  <a:cubicBezTo>
                    <a:pt x="136" y="63"/>
                    <a:pt x="136" y="63"/>
                    <a:pt x="136" y="63"/>
                  </a:cubicBezTo>
                  <a:cubicBezTo>
                    <a:pt x="135" y="63"/>
                    <a:pt x="135" y="63"/>
                    <a:pt x="135" y="63"/>
                  </a:cubicBezTo>
                  <a:cubicBezTo>
                    <a:pt x="135" y="63"/>
                    <a:pt x="134" y="63"/>
                    <a:pt x="134" y="63"/>
                  </a:cubicBezTo>
                  <a:cubicBezTo>
                    <a:pt x="134" y="63"/>
                    <a:pt x="135" y="62"/>
                    <a:pt x="135" y="62"/>
                  </a:cubicBezTo>
                  <a:cubicBezTo>
                    <a:pt x="135" y="62"/>
                    <a:pt x="136" y="62"/>
                    <a:pt x="136" y="62"/>
                  </a:cubicBezTo>
                  <a:cubicBezTo>
                    <a:pt x="137" y="62"/>
                    <a:pt x="137" y="63"/>
                    <a:pt x="137" y="62"/>
                  </a:cubicBezTo>
                  <a:cubicBezTo>
                    <a:pt x="138" y="62"/>
                    <a:pt x="138" y="62"/>
                    <a:pt x="139" y="62"/>
                  </a:cubicBezTo>
                  <a:cubicBezTo>
                    <a:pt x="139" y="61"/>
                    <a:pt x="139" y="61"/>
                    <a:pt x="139" y="61"/>
                  </a:cubicBezTo>
                  <a:cubicBezTo>
                    <a:pt x="140" y="61"/>
                    <a:pt x="140" y="61"/>
                    <a:pt x="140" y="61"/>
                  </a:cubicBezTo>
                  <a:cubicBezTo>
                    <a:pt x="140" y="60"/>
                    <a:pt x="139" y="60"/>
                    <a:pt x="139" y="60"/>
                  </a:cubicBezTo>
                  <a:cubicBezTo>
                    <a:pt x="139" y="59"/>
                    <a:pt x="139" y="59"/>
                    <a:pt x="138" y="59"/>
                  </a:cubicBezTo>
                  <a:cubicBezTo>
                    <a:pt x="138" y="59"/>
                    <a:pt x="137" y="59"/>
                    <a:pt x="137" y="59"/>
                  </a:cubicBezTo>
                  <a:cubicBezTo>
                    <a:pt x="136" y="59"/>
                    <a:pt x="135" y="59"/>
                    <a:pt x="135" y="59"/>
                  </a:cubicBezTo>
                  <a:cubicBezTo>
                    <a:pt x="134" y="59"/>
                    <a:pt x="134" y="59"/>
                    <a:pt x="134" y="60"/>
                  </a:cubicBezTo>
                  <a:cubicBezTo>
                    <a:pt x="133" y="60"/>
                    <a:pt x="133" y="60"/>
                    <a:pt x="133" y="60"/>
                  </a:cubicBezTo>
                  <a:cubicBezTo>
                    <a:pt x="133" y="60"/>
                    <a:pt x="133" y="60"/>
                    <a:pt x="133" y="60"/>
                  </a:cubicBezTo>
                  <a:cubicBezTo>
                    <a:pt x="132" y="60"/>
                    <a:pt x="132" y="60"/>
                    <a:pt x="132" y="60"/>
                  </a:cubicBezTo>
                  <a:cubicBezTo>
                    <a:pt x="131" y="60"/>
                    <a:pt x="131" y="60"/>
                    <a:pt x="131" y="61"/>
                  </a:cubicBezTo>
                  <a:cubicBezTo>
                    <a:pt x="131" y="61"/>
                    <a:pt x="131" y="61"/>
                    <a:pt x="131" y="61"/>
                  </a:cubicBezTo>
                  <a:cubicBezTo>
                    <a:pt x="130" y="61"/>
                    <a:pt x="130" y="61"/>
                    <a:pt x="129" y="62"/>
                  </a:cubicBezTo>
                  <a:cubicBezTo>
                    <a:pt x="129" y="62"/>
                    <a:pt x="129" y="62"/>
                    <a:pt x="128" y="62"/>
                  </a:cubicBezTo>
                  <a:cubicBezTo>
                    <a:pt x="128" y="62"/>
                    <a:pt x="128" y="63"/>
                    <a:pt x="127" y="63"/>
                  </a:cubicBezTo>
                  <a:cubicBezTo>
                    <a:pt x="127" y="63"/>
                    <a:pt x="126" y="63"/>
                    <a:pt x="126" y="62"/>
                  </a:cubicBezTo>
                  <a:cubicBezTo>
                    <a:pt x="126" y="62"/>
                    <a:pt x="127" y="62"/>
                    <a:pt x="128" y="62"/>
                  </a:cubicBezTo>
                  <a:cubicBezTo>
                    <a:pt x="128" y="61"/>
                    <a:pt x="128" y="61"/>
                    <a:pt x="129" y="61"/>
                  </a:cubicBezTo>
                  <a:cubicBezTo>
                    <a:pt x="129" y="61"/>
                    <a:pt x="129" y="61"/>
                    <a:pt x="129" y="61"/>
                  </a:cubicBezTo>
                  <a:cubicBezTo>
                    <a:pt x="129" y="60"/>
                    <a:pt x="130" y="60"/>
                    <a:pt x="130" y="60"/>
                  </a:cubicBezTo>
                  <a:cubicBezTo>
                    <a:pt x="130" y="60"/>
                    <a:pt x="130" y="60"/>
                    <a:pt x="131" y="60"/>
                  </a:cubicBezTo>
                  <a:cubicBezTo>
                    <a:pt x="131" y="59"/>
                    <a:pt x="132" y="60"/>
                    <a:pt x="132" y="59"/>
                  </a:cubicBezTo>
                  <a:cubicBezTo>
                    <a:pt x="132" y="59"/>
                    <a:pt x="133" y="59"/>
                    <a:pt x="133" y="59"/>
                  </a:cubicBezTo>
                  <a:cubicBezTo>
                    <a:pt x="133" y="59"/>
                    <a:pt x="133" y="59"/>
                    <a:pt x="133" y="59"/>
                  </a:cubicBezTo>
                  <a:cubicBezTo>
                    <a:pt x="134" y="58"/>
                    <a:pt x="134" y="58"/>
                    <a:pt x="134" y="58"/>
                  </a:cubicBezTo>
                  <a:cubicBezTo>
                    <a:pt x="135" y="57"/>
                    <a:pt x="135" y="57"/>
                    <a:pt x="136" y="57"/>
                  </a:cubicBezTo>
                  <a:cubicBezTo>
                    <a:pt x="136" y="57"/>
                    <a:pt x="136" y="57"/>
                    <a:pt x="136" y="57"/>
                  </a:cubicBezTo>
                  <a:cubicBezTo>
                    <a:pt x="137" y="56"/>
                    <a:pt x="138" y="56"/>
                    <a:pt x="138" y="56"/>
                  </a:cubicBezTo>
                  <a:cubicBezTo>
                    <a:pt x="139" y="56"/>
                    <a:pt x="139" y="56"/>
                    <a:pt x="140" y="56"/>
                  </a:cubicBezTo>
                  <a:cubicBezTo>
                    <a:pt x="141" y="56"/>
                    <a:pt x="141" y="57"/>
                    <a:pt x="142" y="57"/>
                  </a:cubicBezTo>
                  <a:cubicBezTo>
                    <a:pt x="143" y="57"/>
                    <a:pt x="143" y="57"/>
                    <a:pt x="144" y="57"/>
                  </a:cubicBezTo>
                  <a:cubicBezTo>
                    <a:pt x="145" y="57"/>
                    <a:pt x="145" y="56"/>
                    <a:pt x="146" y="57"/>
                  </a:cubicBezTo>
                  <a:cubicBezTo>
                    <a:pt x="146" y="57"/>
                    <a:pt x="146" y="57"/>
                    <a:pt x="147" y="57"/>
                  </a:cubicBezTo>
                  <a:cubicBezTo>
                    <a:pt x="147" y="57"/>
                    <a:pt x="148" y="56"/>
                    <a:pt x="148" y="56"/>
                  </a:cubicBezTo>
                  <a:cubicBezTo>
                    <a:pt x="149" y="56"/>
                    <a:pt x="149" y="57"/>
                    <a:pt x="149" y="57"/>
                  </a:cubicBezTo>
                  <a:cubicBezTo>
                    <a:pt x="150" y="57"/>
                    <a:pt x="151" y="57"/>
                    <a:pt x="151" y="57"/>
                  </a:cubicBezTo>
                  <a:cubicBezTo>
                    <a:pt x="151" y="56"/>
                    <a:pt x="152" y="56"/>
                    <a:pt x="152" y="56"/>
                  </a:cubicBezTo>
                  <a:cubicBezTo>
                    <a:pt x="152" y="55"/>
                    <a:pt x="153" y="55"/>
                    <a:pt x="154" y="54"/>
                  </a:cubicBezTo>
                  <a:cubicBezTo>
                    <a:pt x="154" y="54"/>
                    <a:pt x="155" y="53"/>
                    <a:pt x="155" y="53"/>
                  </a:cubicBezTo>
                  <a:cubicBezTo>
                    <a:pt x="156" y="53"/>
                    <a:pt x="156" y="53"/>
                    <a:pt x="157" y="53"/>
                  </a:cubicBezTo>
                  <a:cubicBezTo>
                    <a:pt x="157" y="53"/>
                    <a:pt x="158" y="53"/>
                    <a:pt x="159" y="53"/>
                  </a:cubicBezTo>
                  <a:cubicBezTo>
                    <a:pt x="159" y="52"/>
                    <a:pt x="159" y="52"/>
                    <a:pt x="160" y="52"/>
                  </a:cubicBezTo>
                  <a:cubicBezTo>
                    <a:pt x="160" y="52"/>
                    <a:pt x="161" y="52"/>
                    <a:pt x="161" y="51"/>
                  </a:cubicBezTo>
                  <a:cubicBezTo>
                    <a:pt x="162" y="51"/>
                    <a:pt x="162" y="51"/>
                    <a:pt x="162" y="51"/>
                  </a:cubicBezTo>
                  <a:cubicBezTo>
                    <a:pt x="162" y="51"/>
                    <a:pt x="162" y="50"/>
                    <a:pt x="162" y="50"/>
                  </a:cubicBezTo>
                  <a:cubicBezTo>
                    <a:pt x="162" y="50"/>
                    <a:pt x="162" y="49"/>
                    <a:pt x="162" y="49"/>
                  </a:cubicBezTo>
                  <a:cubicBezTo>
                    <a:pt x="162" y="48"/>
                    <a:pt x="163" y="48"/>
                    <a:pt x="163" y="48"/>
                  </a:cubicBezTo>
                  <a:cubicBezTo>
                    <a:pt x="163" y="48"/>
                    <a:pt x="162" y="48"/>
                    <a:pt x="162" y="47"/>
                  </a:cubicBezTo>
                  <a:cubicBezTo>
                    <a:pt x="162" y="47"/>
                    <a:pt x="162" y="47"/>
                    <a:pt x="162" y="46"/>
                  </a:cubicBezTo>
                  <a:cubicBezTo>
                    <a:pt x="161" y="46"/>
                    <a:pt x="161" y="46"/>
                    <a:pt x="161" y="46"/>
                  </a:cubicBezTo>
                  <a:cubicBezTo>
                    <a:pt x="160" y="46"/>
                    <a:pt x="160" y="47"/>
                    <a:pt x="160" y="46"/>
                  </a:cubicBezTo>
                  <a:cubicBezTo>
                    <a:pt x="160" y="46"/>
                    <a:pt x="160" y="46"/>
                    <a:pt x="160" y="46"/>
                  </a:cubicBezTo>
                  <a:cubicBezTo>
                    <a:pt x="160" y="45"/>
                    <a:pt x="159" y="45"/>
                    <a:pt x="160" y="45"/>
                  </a:cubicBezTo>
                  <a:cubicBezTo>
                    <a:pt x="160" y="44"/>
                    <a:pt x="160" y="44"/>
                    <a:pt x="160" y="44"/>
                  </a:cubicBezTo>
                  <a:cubicBezTo>
                    <a:pt x="160" y="44"/>
                    <a:pt x="160" y="44"/>
                    <a:pt x="160" y="43"/>
                  </a:cubicBezTo>
                  <a:cubicBezTo>
                    <a:pt x="159" y="43"/>
                    <a:pt x="159" y="43"/>
                    <a:pt x="159" y="43"/>
                  </a:cubicBezTo>
                  <a:cubicBezTo>
                    <a:pt x="158" y="43"/>
                    <a:pt x="158" y="43"/>
                    <a:pt x="158" y="43"/>
                  </a:cubicBezTo>
                  <a:cubicBezTo>
                    <a:pt x="157" y="43"/>
                    <a:pt x="158" y="42"/>
                    <a:pt x="157" y="42"/>
                  </a:cubicBezTo>
                  <a:cubicBezTo>
                    <a:pt x="157" y="42"/>
                    <a:pt x="157" y="42"/>
                    <a:pt x="156" y="42"/>
                  </a:cubicBezTo>
                  <a:cubicBezTo>
                    <a:pt x="156" y="42"/>
                    <a:pt x="156" y="42"/>
                    <a:pt x="155" y="42"/>
                  </a:cubicBezTo>
                  <a:cubicBezTo>
                    <a:pt x="155" y="42"/>
                    <a:pt x="155" y="41"/>
                    <a:pt x="155" y="41"/>
                  </a:cubicBezTo>
                  <a:cubicBezTo>
                    <a:pt x="155" y="41"/>
                    <a:pt x="155" y="41"/>
                    <a:pt x="155" y="41"/>
                  </a:cubicBezTo>
                  <a:cubicBezTo>
                    <a:pt x="155" y="40"/>
                    <a:pt x="155" y="40"/>
                    <a:pt x="155" y="40"/>
                  </a:cubicBezTo>
                  <a:cubicBezTo>
                    <a:pt x="154" y="40"/>
                    <a:pt x="154" y="40"/>
                    <a:pt x="154" y="40"/>
                  </a:cubicBezTo>
                  <a:cubicBezTo>
                    <a:pt x="153" y="40"/>
                    <a:pt x="153" y="40"/>
                    <a:pt x="153" y="39"/>
                  </a:cubicBezTo>
                  <a:cubicBezTo>
                    <a:pt x="153" y="39"/>
                    <a:pt x="153" y="39"/>
                    <a:pt x="153" y="39"/>
                  </a:cubicBezTo>
                  <a:cubicBezTo>
                    <a:pt x="153" y="38"/>
                    <a:pt x="153" y="38"/>
                    <a:pt x="153" y="38"/>
                  </a:cubicBezTo>
                  <a:cubicBezTo>
                    <a:pt x="153" y="38"/>
                    <a:pt x="154" y="38"/>
                    <a:pt x="154" y="38"/>
                  </a:cubicBezTo>
                  <a:cubicBezTo>
                    <a:pt x="154" y="38"/>
                    <a:pt x="154" y="38"/>
                    <a:pt x="154" y="37"/>
                  </a:cubicBezTo>
                  <a:cubicBezTo>
                    <a:pt x="154" y="37"/>
                    <a:pt x="154" y="37"/>
                    <a:pt x="154" y="36"/>
                  </a:cubicBezTo>
                  <a:cubicBezTo>
                    <a:pt x="154" y="36"/>
                    <a:pt x="154" y="36"/>
                    <a:pt x="154" y="35"/>
                  </a:cubicBezTo>
                  <a:cubicBezTo>
                    <a:pt x="154" y="35"/>
                    <a:pt x="153" y="35"/>
                    <a:pt x="153" y="35"/>
                  </a:cubicBezTo>
                  <a:cubicBezTo>
                    <a:pt x="153" y="34"/>
                    <a:pt x="153" y="34"/>
                    <a:pt x="153" y="34"/>
                  </a:cubicBezTo>
                  <a:cubicBezTo>
                    <a:pt x="153" y="33"/>
                    <a:pt x="153" y="33"/>
                    <a:pt x="153" y="32"/>
                  </a:cubicBezTo>
                  <a:cubicBezTo>
                    <a:pt x="153" y="32"/>
                    <a:pt x="152" y="31"/>
                    <a:pt x="152" y="31"/>
                  </a:cubicBezTo>
                  <a:cubicBezTo>
                    <a:pt x="152" y="30"/>
                    <a:pt x="152" y="30"/>
                    <a:pt x="152" y="30"/>
                  </a:cubicBezTo>
                  <a:cubicBezTo>
                    <a:pt x="152" y="29"/>
                    <a:pt x="152" y="29"/>
                    <a:pt x="151" y="28"/>
                  </a:cubicBezTo>
                  <a:cubicBezTo>
                    <a:pt x="151" y="28"/>
                    <a:pt x="151" y="29"/>
                    <a:pt x="150" y="29"/>
                  </a:cubicBezTo>
                  <a:cubicBezTo>
                    <a:pt x="150" y="29"/>
                    <a:pt x="150" y="29"/>
                    <a:pt x="150" y="30"/>
                  </a:cubicBezTo>
                  <a:cubicBezTo>
                    <a:pt x="149" y="30"/>
                    <a:pt x="149" y="30"/>
                    <a:pt x="149" y="30"/>
                  </a:cubicBezTo>
                  <a:cubicBezTo>
                    <a:pt x="149" y="31"/>
                    <a:pt x="149" y="31"/>
                    <a:pt x="148" y="32"/>
                  </a:cubicBezTo>
                  <a:cubicBezTo>
                    <a:pt x="148" y="32"/>
                    <a:pt x="148" y="32"/>
                    <a:pt x="148" y="32"/>
                  </a:cubicBezTo>
                  <a:cubicBezTo>
                    <a:pt x="147" y="32"/>
                    <a:pt x="147" y="32"/>
                    <a:pt x="147" y="33"/>
                  </a:cubicBezTo>
                  <a:cubicBezTo>
                    <a:pt x="147" y="33"/>
                    <a:pt x="147" y="33"/>
                    <a:pt x="146" y="33"/>
                  </a:cubicBezTo>
                  <a:cubicBezTo>
                    <a:pt x="146" y="33"/>
                    <a:pt x="146" y="33"/>
                    <a:pt x="145" y="33"/>
                  </a:cubicBezTo>
                  <a:cubicBezTo>
                    <a:pt x="145" y="33"/>
                    <a:pt x="145" y="34"/>
                    <a:pt x="144" y="34"/>
                  </a:cubicBezTo>
                  <a:cubicBezTo>
                    <a:pt x="144" y="34"/>
                    <a:pt x="143" y="34"/>
                    <a:pt x="143" y="34"/>
                  </a:cubicBezTo>
                  <a:cubicBezTo>
                    <a:pt x="143" y="34"/>
                    <a:pt x="142" y="33"/>
                    <a:pt x="142" y="33"/>
                  </a:cubicBezTo>
                  <a:cubicBezTo>
                    <a:pt x="142" y="33"/>
                    <a:pt x="142" y="33"/>
                    <a:pt x="142" y="32"/>
                  </a:cubicBezTo>
                  <a:cubicBezTo>
                    <a:pt x="141" y="32"/>
                    <a:pt x="141" y="33"/>
                    <a:pt x="141" y="32"/>
                  </a:cubicBezTo>
                  <a:cubicBezTo>
                    <a:pt x="140" y="32"/>
                    <a:pt x="141" y="32"/>
                    <a:pt x="141" y="32"/>
                  </a:cubicBezTo>
                  <a:cubicBezTo>
                    <a:pt x="141" y="31"/>
                    <a:pt x="140" y="31"/>
                    <a:pt x="141" y="30"/>
                  </a:cubicBezTo>
                  <a:cubicBezTo>
                    <a:pt x="141" y="30"/>
                    <a:pt x="141" y="30"/>
                    <a:pt x="141" y="29"/>
                  </a:cubicBezTo>
                  <a:cubicBezTo>
                    <a:pt x="141" y="29"/>
                    <a:pt x="142" y="28"/>
                    <a:pt x="142" y="28"/>
                  </a:cubicBezTo>
                  <a:cubicBezTo>
                    <a:pt x="142" y="28"/>
                    <a:pt x="142" y="28"/>
                    <a:pt x="143" y="28"/>
                  </a:cubicBezTo>
                  <a:cubicBezTo>
                    <a:pt x="143" y="27"/>
                    <a:pt x="143" y="27"/>
                    <a:pt x="142" y="27"/>
                  </a:cubicBezTo>
                  <a:cubicBezTo>
                    <a:pt x="142" y="26"/>
                    <a:pt x="142" y="27"/>
                    <a:pt x="141" y="27"/>
                  </a:cubicBezTo>
                  <a:cubicBezTo>
                    <a:pt x="141" y="26"/>
                    <a:pt x="140" y="26"/>
                    <a:pt x="140" y="26"/>
                  </a:cubicBezTo>
                  <a:cubicBezTo>
                    <a:pt x="140" y="26"/>
                    <a:pt x="139" y="27"/>
                    <a:pt x="139" y="26"/>
                  </a:cubicBezTo>
                  <a:cubicBezTo>
                    <a:pt x="139" y="26"/>
                    <a:pt x="139" y="26"/>
                    <a:pt x="139" y="26"/>
                  </a:cubicBezTo>
                  <a:cubicBezTo>
                    <a:pt x="139" y="25"/>
                    <a:pt x="139" y="25"/>
                    <a:pt x="139" y="25"/>
                  </a:cubicBezTo>
                  <a:cubicBezTo>
                    <a:pt x="138" y="25"/>
                    <a:pt x="138" y="25"/>
                    <a:pt x="138" y="25"/>
                  </a:cubicBezTo>
                  <a:cubicBezTo>
                    <a:pt x="138" y="25"/>
                    <a:pt x="138" y="24"/>
                    <a:pt x="137" y="24"/>
                  </a:cubicBezTo>
                  <a:cubicBezTo>
                    <a:pt x="137" y="24"/>
                    <a:pt x="137" y="24"/>
                    <a:pt x="136" y="24"/>
                  </a:cubicBezTo>
                  <a:cubicBezTo>
                    <a:pt x="136" y="23"/>
                    <a:pt x="135" y="24"/>
                    <a:pt x="134" y="24"/>
                  </a:cubicBezTo>
                  <a:cubicBezTo>
                    <a:pt x="134" y="24"/>
                    <a:pt x="133" y="24"/>
                    <a:pt x="133" y="24"/>
                  </a:cubicBezTo>
                  <a:cubicBezTo>
                    <a:pt x="132" y="24"/>
                    <a:pt x="132" y="24"/>
                    <a:pt x="131" y="24"/>
                  </a:cubicBezTo>
                  <a:cubicBezTo>
                    <a:pt x="130" y="24"/>
                    <a:pt x="130" y="24"/>
                    <a:pt x="129" y="24"/>
                  </a:cubicBezTo>
                  <a:cubicBezTo>
                    <a:pt x="128" y="24"/>
                    <a:pt x="128" y="24"/>
                    <a:pt x="127" y="24"/>
                  </a:cubicBezTo>
                  <a:cubicBezTo>
                    <a:pt x="127" y="24"/>
                    <a:pt x="127" y="24"/>
                    <a:pt x="127" y="25"/>
                  </a:cubicBezTo>
                  <a:cubicBezTo>
                    <a:pt x="127" y="25"/>
                    <a:pt x="127" y="25"/>
                    <a:pt x="127" y="26"/>
                  </a:cubicBezTo>
                  <a:cubicBezTo>
                    <a:pt x="127" y="26"/>
                    <a:pt x="127" y="26"/>
                    <a:pt x="127" y="26"/>
                  </a:cubicBezTo>
                  <a:cubicBezTo>
                    <a:pt x="127" y="27"/>
                    <a:pt x="126" y="27"/>
                    <a:pt x="126" y="28"/>
                  </a:cubicBezTo>
                  <a:cubicBezTo>
                    <a:pt x="126" y="28"/>
                    <a:pt x="126" y="28"/>
                    <a:pt x="125" y="29"/>
                  </a:cubicBezTo>
                  <a:cubicBezTo>
                    <a:pt x="125" y="29"/>
                    <a:pt x="126" y="30"/>
                    <a:pt x="125" y="30"/>
                  </a:cubicBezTo>
                  <a:cubicBezTo>
                    <a:pt x="125" y="30"/>
                    <a:pt x="125" y="30"/>
                    <a:pt x="125" y="31"/>
                  </a:cubicBezTo>
                  <a:cubicBezTo>
                    <a:pt x="125" y="31"/>
                    <a:pt x="124" y="31"/>
                    <a:pt x="124" y="31"/>
                  </a:cubicBezTo>
                  <a:cubicBezTo>
                    <a:pt x="124" y="31"/>
                    <a:pt x="124" y="31"/>
                    <a:pt x="123" y="32"/>
                  </a:cubicBezTo>
                  <a:cubicBezTo>
                    <a:pt x="123" y="32"/>
                    <a:pt x="123" y="32"/>
                    <a:pt x="122" y="32"/>
                  </a:cubicBezTo>
                  <a:cubicBezTo>
                    <a:pt x="122" y="33"/>
                    <a:pt x="121" y="33"/>
                    <a:pt x="121" y="33"/>
                  </a:cubicBezTo>
                  <a:cubicBezTo>
                    <a:pt x="121" y="33"/>
                    <a:pt x="121" y="34"/>
                    <a:pt x="121" y="34"/>
                  </a:cubicBezTo>
                  <a:cubicBezTo>
                    <a:pt x="122" y="34"/>
                    <a:pt x="122" y="34"/>
                    <a:pt x="122" y="34"/>
                  </a:cubicBezTo>
                  <a:cubicBezTo>
                    <a:pt x="123" y="34"/>
                    <a:pt x="123" y="35"/>
                    <a:pt x="123" y="35"/>
                  </a:cubicBezTo>
                  <a:cubicBezTo>
                    <a:pt x="123" y="36"/>
                    <a:pt x="123" y="36"/>
                    <a:pt x="123" y="37"/>
                  </a:cubicBezTo>
                  <a:cubicBezTo>
                    <a:pt x="123" y="37"/>
                    <a:pt x="123" y="38"/>
                    <a:pt x="123" y="38"/>
                  </a:cubicBezTo>
                  <a:cubicBezTo>
                    <a:pt x="123" y="38"/>
                    <a:pt x="122" y="38"/>
                    <a:pt x="122" y="39"/>
                  </a:cubicBezTo>
                  <a:cubicBezTo>
                    <a:pt x="122" y="39"/>
                    <a:pt x="123" y="40"/>
                    <a:pt x="122" y="40"/>
                  </a:cubicBezTo>
                  <a:cubicBezTo>
                    <a:pt x="122" y="40"/>
                    <a:pt x="122" y="40"/>
                    <a:pt x="122" y="40"/>
                  </a:cubicBezTo>
                  <a:cubicBezTo>
                    <a:pt x="121" y="40"/>
                    <a:pt x="121" y="40"/>
                    <a:pt x="121" y="40"/>
                  </a:cubicBezTo>
                  <a:cubicBezTo>
                    <a:pt x="121" y="40"/>
                    <a:pt x="121" y="40"/>
                    <a:pt x="121" y="41"/>
                  </a:cubicBezTo>
                  <a:cubicBezTo>
                    <a:pt x="120" y="41"/>
                    <a:pt x="120" y="41"/>
                    <a:pt x="119" y="42"/>
                  </a:cubicBezTo>
                  <a:cubicBezTo>
                    <a:pt x="119" y="42"/>
                    <a:pt x="119" y="42"/>
                    <a:pt x="119" y="42"/>
                  </a:cubicBezTo>
                  <a:cubicBezTo>
                    <a:pt x="118" y="43"/>
                    <a:pt x="118" y="42"/>
                    <a:pt x="117" y="43"/>
                  </a:cubicBezTo>
                  <a:cubicBezTo>
                    <a:pt x="117" y="43"/>
                    <a:pt x="116" y="43"/>
                    <a:pt x="116" y="43"/>
                  </a:cubicBezTo>
                  <a:cubicBezTo>
                    <a:pt x="115" y="43"/>
                    <a:pt x="115" y="43"/>
                    <a:pt x="115" y="44"/>
                  </a:cubicBezTo>
                  <a:cubicBezTo>
                    <a:pt x="114" y="44"/>
                    <a:pt x="114" y="44"/>
                    <a:pt x="113" y="44"/>
                  </a:cubicBezTo>
                  <a:cubicBezTo>
                    <a:pt x="113" y="44"/>
                    <a:pt x="113" y="44"/>
                    <a:pt x="113" y="44"/>
                  </a:cubicBezTo>
                  <a:cubicBezTo>
                    <a:pt x="112" y="45"/>
                    <a:pt x="113" y="45"/>
                    <a:pt x="113" y="45"/>
                  </a:cubicBezTo>
                  <a:cubicBezTo>
                    <a:pt x="113" y="46"/>
                    <a:pt x="113" y="46"/>
                    <a:pt x="113" y="46"/>
                  </a:cubicBezTo>
                  <a:cubicBezTo>
                    <a:pt x="113" y="47"/>
                    <a:pt x="113" y="47"/>
                    <a:pt x="113" y="47"/>
                  </a:cubicBezTo>
                  <a:cubicBezTo>
                    <a:pt x="112" y="48"/>
                    <a:pt x="112" y="49"/>
                    <a:pt x="112" y="50"/>
                  </a:cubicBezTo>
                  <a:cubicBezTo>
                    <a:pt x="112" y="50"/>
                    <a:pt x="112" y="50"/>
                    <a:pt x="112" y="51"/>
                  </a:cubicBezTo>
                  <a:cubicBezTo>
                    <a:pt x="112" y="51"/>
                    <a:pt x="112" y="51"/>
                    <a:pt x="112" y="51"/>
                  </a:cubicBezTo>
                  <a:cubicBezTo>
                    <a:pt x="111" y="51"/>
                    <a:pt x="111" y="51"/>
                    <a:pt x="111" y="52"/>
                  </a:cubicBezTo>
                  <a:cubicBezTo>
                    <a:pt x="111" y="52"/>
                    <a:pt x="110" y="52"/>
                    <a:pt x="110" y="53"/>
                  </a:cubicBezTo>
                  <a:cubicBezTo>
                    <a:pt x="110" y="53"/>
                    <a:pt x="110" y="53"/>
                    <a:pt x="110" y="53"/>
                  </a:cubicBezTo>
                  <a:cubicBezTo>
                    <a:pt x="109" y="53"/>
                    <a:pt x="109" y="53"/>
                    <a:pt x="109" y="53"/>
                  </a:cubicBezTo>
                  <a:cubicBezTo>
                    <a:pt x="109" y="53"/>
                    <a:pt x="108" y="54"/>
                    <a:pt x="108" y="54"/>
                  </a:cubicBezTo>
                  <a:cubicBezTo>
                    <a:pt x="108" y="54"/>
                    <a:pt x="107" y="54"/>
                    <a:pt x="107" y="54"/>
                  </a:cubicBezTo>
                  <a:cubicBezTo>
                    <a:pt x="106" y="53"/>
                    <a:pt x="106" y="53"/>
                    <a:pt x="106" y="52"/>
                  </a:cubicBezTo>
                  <a:cubicBezTo>
                    <a:pt x="106" y="52"/>
                    <a:pt x="106" y="52"/>
                    <a:pt x="106" y="51"/>
                  </a:cubicBezTo>
                  <a:cubicBezTo>
                    <a:pt x="106" y="51"/>
                    <a:pt x="106" y="51"/>
                    <a:pt x="106" y="51"/>
                  </a:cubicBezTo>
                  <a:cubicBezTo>
                    <a:pt x="106" y="51"/>
                    <a:pt x="106" y="50"/>
                    <a:pt x="106" y="50"/>
                  </a:cubicBezTo>
                  <a:cubicBezTo>
                    <a:pt x="106" y="50"/>
                    <a:pt x="105" y="50"/>
                    <a:pt x="105" y="49"/>
                  </a:cubicBezTo>
                  <a:cubicBezTo>
                    <a:pt x="105" y="49"/>
                    <a:pt x="105" y="49"/>
                    <a:pt x="106" y="48"/>
                  </a:cubicBezTo>
                  <a:cubicBezTo>
                    <a:pt x="106" y="48"/>
                    <a:pt x="106" y="48"/>
                    <a:pt x="106" y="47"/>
                  </a:cubicBezTo>
                  <a:cubicBezTo>
                    <a:pt x="106" y="47"/>
                    <a:pt x="106" y="47"/>
                    <a:pt x="106" y="46"/>
                  </a:cubicBezTo>
                  <a:cubicBezTo>
                    <a:pt x="106" y="46"/>
                    <a:pt x="107" y="46"/>
                    <a:pt x="107" y="46"/>
                  </a:cubicBezTo>
                  <a:cubicBezTo>
                    <a:pt x="107" y="45"/>
                    <a:pt x="107" y="45"/>
                    <a:pt x="107" y="44"/>
                  </a:cubicBezTo>
                  <a:cubicBezTo>
                    <a:pt x="107" y="44"/>
                    <a:pt x="108" y="43"/>
                    <a:pt x="108" y="43"/>
                  </a:cubicBezTo>
                  <a:cubicBezTo>
                    <a:pt x="108" y="43"/>
                    <a:pt x="107" y="43"/>
                    <a:pt x="107" y="42"/>
                  </a:cubicBezTo>
                  <a:cubicBezTo>
                    <a:pt x="107" y="42"/>
                    <a:pt x="106" y="43"/>
                    <a:pt x="106" y="43"/>
                  </a:cubicBezTo>
                  <a:cubicBezTo>
                    <a:pt x="105" y="43"/>
                    <a:pt x="105" y="43"/>
                    <a:pt x="104" y="42"/>
                  </a:cubicBezTo>
                  <a:cubicBezTo>
                    <a:pt x="104" y="42"/>
                    <a:pt x="104" y="42"/>
                    <a:pt x="103" y="42"/>
                  </a:cubicBezTo>
                  <a:cubicBezTo>
                    <a:pt x="103" y="42"/>
                    <a:pt x="102" y="43"/>
                    <a:pt x="102" y="42"/>
                  </a:cubicBezTo>
                  <a:cubicBezTo>
                    <a:pt x="102" y="42"/>
                    <a:pt x="102" y="42"/>
                    <a:pt x="102" y="42"/>
                  </a:cubicBezTo>
                  <a:cubicBezTo>
                    <a:pt x="102" y="41"/>
                    <a:pt x="102" y="41"/>
                    <a:pt x="102" y="41"/>
                  </a:cubicBezTo>
                  <a:cubicBezTo>
                    <a:pt x="102" y="40"/>
                    <a:pt x="100" y="41"/>
                    <a:pt x="100" y="41"/>
                  </a:cubicBezTo>
                  <a:cubicBezTo>
                    <a:pt x="99" y="41"/>
                    <a:pt x="98" y="41"/>
                    <a:pt x="98" y="41"/>
                  </a:cubicBezTo>
                  <a:cubicBezTo>
                    <a:pt x="98" y="41"/>
                    <a:pt x="98" y="41"/>
                    <a:pt x="98" y="41"/>
                  </a:cubicBezTo>
                  <a:cubicBezTo>
                    <a:pt x="98" y="40"/>
                    <a:pt x="98" y="40"/>
                    <a:pt x="98" y="40"/>
                  </a:cubicBezTo>
                  <a:cubicBezTo>
                    <a:pt x="98" y="39"/>
                    <a:pt x="98" y="39"/>
                    <a:pt x="97" y="39"/>
                  </a:cubicBezTo>
                  <a:cubicBezTo>
                    <a:pt x="97" y="38"/>
                    <a:pt x="97" y="39"/>
                    <a:pt x="96" y="38"/>
                  </a:cubicBezTo>
                  <a:cubicBezTo>
                    <a:pt x="95" y="38"/>
                    <a:pt x="95" y="38"/>
                    <a:pt x="95" y="38"/>
                  </a:cubicBezTo>
                  <a:cubicBezTo>
                    <a:pt x="94" y="38"/>
                    <a:pt x="94" y="38"/>
                    <a:pt x="94" y="37"/>
                  </a:cubicBezTo>
                  <a:cubicBezTo>
                    <a:pt x="94" y="37"/>
                    <a:pt x="94" y="37"/>
                    <a:pt x="93" y="37"/>
                  </a:cubicBezTo>
                  <a:cubicBezTo>
                    <a:pt x="93" y="37"/>
                    <a:pt x="92" y="37"/>
                    <a:pt x="92" y="37"/>
                  </a:cubicBezTo>
                  <a:cubicBezTo>
                    <a:pt x="91" y="38"/>
                    <a:pt x="91" y="38"/>
                    <a:pt x="90" y="38"/>
                  </a:cubicBezTo>
                  <a:cubicBezTo>
                    <a:pt x="90" y="38"/>
                    <a:pt x="89" y="38"/>
                    <a:pt x="89" y="38"/>
                  </a:cubicBezTo>
                  <a:cubicBezTo>
                    <a:pt x="89" y="38"/>
                    <a:pt x="90" y="38"/>
                    <a:pt x="90" y="37"/>
                  </a:cubicBezTo>
                  <a:cubicBezTo>
                    <a:pt x="90" y="37"/>
                    <a:pt x="90" y="37"/>
                    <a:pt x="90" y="36"/>
                  </a:cubicBezTo>
                  <a:cubicBezTo>
                    <a:pt x="90" y="36"/>
                    <a:pt x="90" y="36"/>
                    <a:pt x="90" y="35"/>
                  </a:cubicBezTo>
                  <a:cubicBezTo>
                    <a:pt x="90" y="34"/>
                    <a:pt x="91" y="34"/>
                    <a:pt x="91" y="34"/>
                  </a:cubicBezTo>
                  <a:cubicBezTo>
                    <a:pt x="91" y="33"/>
                    <a:pt x="90" y="33"/>
                    <a:pt x="90" y="33"/>
                  </a:cubicBezTo>
                  <a:cubicBezTo>
                    <a:pt x="90" y="33"/>
                    <a:pt x="90" y="33"/>
                    <a:pt x="89" y="33"/>
                  </a:cubicBezTo>
                  <a:cubicBezTo>
                    <a:pt x="89" y="33"/>
                    <a:pt x="89" y="33"/>
                    <a:pt x="88" y="33"/>
                  </a:cubicBezTo>
                  <a:cubicBezTo>
                    <a:pt x="88" y="32"/>
                    <a:pt x="88" y="32"/>
                    <a:pt x="89" y="31"/>
                  </a:cubicBezTo>
                  <a:cubicBezTo>
                    <a:pt x="89" y="31"/>
                    <a:pt x="89" y="31"/>
                    <a:pt x="90" y="31"/>
                  </a:cubicBezTo>
                  <a:cubicBezTo>
                    <a:pt x="90" y="30"/>
                    <a:pt x="90" y="30"/>
                    <a:pt x="90" y="30"/>
                  </a:cubicBezTo>
                  <a:cubicBezTo>
                    <a:pt x="90" y="30"/>
                    <a:pt x="90" y="29"/>
                    <a:pt x="90" y="29"/>
                  </a:cubicBezTo>
                  <a:cubicBezTo>
                    <a:pt x="91" y="29"/>
                    <a:pt x="91" y="29"/>
                    <a:pt x="91" y="28"/>
                  </a:cubicBezTo>
                  <a:cubicBezTo>
                    <a:pt x="92" y="28"/>
                    <a:pt x="92" y="28"/>
                    <a:pt x="92" y="28"/>
                  </a:cubicBezTo>
                  <a:cubicBezTo>
                    <a:pt x="92" y="28"/>
                    <a:pt x="92" y="27"/>
                    <a:pt x="93" y="27"/>
                  </a:cubicBezTo>
                  <a:cubicBezTo>
                    <a:pt x="93" y="27"/>
                    <a:pt x="93" y="27"/>
                    <a:pt x="93" y="27"/>
                  </a:cubicBezTo>
                  <a:cubicBezTo>
                    <a:pt x="94" y="27"/>
                    <a:pt x="94" y="27"/>
                    <a:pt x="94" y="26"/>
                  </a:cubicBezTo>
                  <a:cubicBezTo>
                    <a:pt x="94" y="26"/>
                    <a:pt x="95" y="26"/>
                    <a:pt x="95" y="26"/>
                  </a:cubicBezTo>
                  <a:cubicBezTo>
                    <a:pt x="95" y="26"/>
                    <a:pt x="95" y="26"/>
                    <a:pt x="96" y="25"/>
                  </a:cubicBezTo>
                  <a:cubicBezTo>
                    <a:pt x="96" y="25"/>
                    <a:pt x="96" y="24"/>
                    <a:pt x="96" y="24"/>
                  </a:cubicBezTo>
                  <a:cubicBezTo>
                    <a:pt x="96" y="24"/>
                    <a:pt x="97" y="24"/>
                    <a:pt x="97" y="24"/>
                  </a:cubicBezTo>
                  <a:cubicBezTo>
                    <a:pt x="97" y="24"/>
                    <a:pt x="97" y="24"/>
                    <a:pt x="98" y="24"/>
                  </a:cubicBezTo>
                  <a:cubicBezTo>
                    <a:pt x="98" y="24"/>
                    <a:pt x="98" y="24"/>
                    <a:pt x="99" y="23"/>
                  </a:cubicBezTo>
                  <a:cubicBezTo>
                    <a:pt x="99" y="23"/>
                    <a:pt x="99" y="23"/>
                    <a:pt x="100" y="23"/>
                  </a:cubicBezTo>
                  <a:cubicBezTo>
                    <a:pt x="100" y="23"/>
                    <a:pt x="100" y="23"/>
                    <a:pt x="100" y="22"/>
                  </a:cubicBezTo>
                  <a:cubicBezTo>
                    <a:pt x="100" y="22"/>
                    <a:pt x="100" y="22"/>
                    <a:pt x="100" y="22"/>
                  </a:cubicBezTo>
                  <a:cubicBezTo>
                    <a:pt x="100" y="21"/>
                    <a:pt x="100" y="22"/>
                    <a:pt x="101" y="22"/>
                  </a:cubicBezTo>
                  <a:cubicBezTo>
                    <a:pt x="101" y="22"/>
                    <a:pt x="101" y="22"/>
                    <a:pt x="101" y="22"/>
                  </a:cubicBezTo>
                  <a:cubicBezTo>
                    <a:pt x="102" y="22"/>
                    <a:pt x="102" y="22"/>
                    <a:pt x="102" y="22"/>
                  </a:cubicBezTo>
                  <a:cubicBezTo>
                    <a:pt x="103" y="22"/>
                    <a:pt x="103" y="22"/>
                    <a:pt x="103" y="22"/>
                  </a:cubicBezTo>
                  <a:cubicBezTo>
                    <a:pt x="103" y="22"/>
                    <a:pt x="103" y="22"/>
                    <a:pt x="104" y="21"/>
                  </a:cubicBezTo>
                  <a:cubicBezTo>
                    <a:pt x="104" y="21"/>
                    <a:pt x="103" y="21"/>
                    <a:pt x="103" y="21"/>
                  </a:cubicBezTo>
                  <a:cubicBezTo>
                    <a:pt x="103" y="20"/>
                    <a:pt x="103" y="21"/>
                    <a:pt x="102" y="20"/>
                  </a:cubicBezTo>
                  <a:cubicBezTo>
                    <a:pt x="102" y="20"/>
                    <a:pt x="102" y="20"/>
                    <a:pt x="102" y="20"/>
                  </a:cubicBezTo>
                  <a:cubicBezTo>
                    <a:pt x="102" y="20"/>
                    <a:pt x="103" y="20"/>
                    <a:pt x="103" y="20"/>
                  </a:cubicBezTo>
                  <a:cubicBezTo>
                    <a:pt x="104" y="20"/>
                    <a:pt x="104" y="20"/>
                    <a:pt x="104" y="20"/>
                  </a:cubicBezTo>
                  <a:cubicBezTo>
                    <a:pt x="104" y="20"/>
                    <a:pt x="104" y="20"/>
                    <a:pt x="104" y="20"/>
                  </a:cubicBezTo>
                  <a:cubicBezTo>
                    <a:pt x="104" y="20"/>
                    <a:pt x="104" y="20"/>
                    <a:pt x="104" y="20"/>
                  </a:cubicBezTo>
                  <a:cubicBezTo>
                    <a:pt x="104" y="20"/>
                    <a:pt x="105" y="20"/>
                    <a:pt x="105" y="20"/>
                  </a:cubicBezTo>
                  <a:cubicBezTo>
                    <a:pt x="105" y="20"/>
                    <a:pt x="105" y="20"/>
                    <a:pt x="105" y="20"/>
                  </a:cubicBezTo>
                  <a:cubicBezTo>
                    <a:pt x="106" y="20"/>
                    <a:pt x="106" y="20"/>
                    <a:pt x="106" y="20"/>
                  </a:cubicBezTo>
                  <a:cubicBezTo>
                    <a:pt x="106" y="20"/>
                    <a:pt x="106" y="20"/>
                    <a:pt x="107" y="20"/>
                  </a:cubicBezTo>
                  <a:cubicBezTo>
                    <a:pt x="107" y="19"/>
                    <a:pt x="107" y="19"/>
                    <a:pt x="107" y="19"/>
                  </a:cubicBezTo>
                  <a:cubicBezTo>
                    <a:pt x="107" y="19"/>
                    <a:pt x="108" y="19"/>
                    <a:pt x="108" y="19"/>
                  </a:cubicBezTo>
                  <a:cubicBezTo>
                    <a:pt x="108" y="19"/>
                    <a:pt x="108" y="20"/>
                    <a:pt x="109" y="20"/>
                  </a:cubicBezTo>
                  <a:cubicBezTo>
                    <a:pt x="109" y="19"/>
                    <a:pt x="109" y="19"/>
                    <a:pt x="110" y="19"/>
                  </a:cubicBezTo>
                  <a:cubicBezTo>
                    <a:pt x="110" y="19"/>
                    <a:pt x="111" y="19"/>
                    <a:pt x="111" y="19"/>
                  </a:cubicBezTo>
                  <a:cubicBezTo>
                    <a:pt x="111" y="19"/>
                    <a:pt x="112" y="18"/>
                    <a:pt x="112" y="18"/>
                  </a:cubicBezTo>
                  <a:cubicBezTo>
                    <a:pt x="113" y="18"/>
                    <a:pt x="113" y="18"/>
                    <a:pt x="113" y="17"/>
                  </a:cubicBezTo>
                  <a:cubicBezTo>
                    <a:pt x="114" y="17"/>
                    <a:pt x="114" y="17"/>
                    <a:pt x="114" y="17"/>
                  </a:cubicBezTo>
                  <a:cubicBezTo>
                    <a:pt x="115" y="16"/>
                    <a:pt x="114" y="16"/>
                    <a:pt x="115" y="15"/>
                  </a:cubicBezTo>
                  <a:cubicBezTo>
                    <a:pt x="115" y="15"/>
                    <a:pt x="115" y="15"/>
                    <a:pt x="115" y="15"/>
                  </a:cubicBezTo>
                  <a:cubicBezTo>
                    <a:pt x="116" y="15"/>
                    <a:pt x="116" y="15"/>
                    <a:pt x="116" y="15"/>
                  </a:cubicBezTo>
                  <a:cubicBezTo>
                    <a:pt x="117" y="15"/>
                    <a:pt x="117" y="15"/>
                    <a:pt x="117" y="15"/>
                  </a:cubicBezTo>
                  <a:cubicBezTo>
                    <a:pt x="117" y="15"/>
                    <a:pt x="118" y="15"/>
                    <a:pt x="118" y="15"/>
                  </a:cubicBezTo>
                  <a:cubicBezTo>
                    <a:pt x="118" y="14"/>
                    <a:pt x="118" y="14"/>
                    <a:pt x="118" y="14"/>
                  </a:cubicBezTo>
                  <a:cubicBezTo>
                    <a:pt x="118" y="14"/>
                    <a:pt x="118" y="14"/>
                    <a:pt x="118" y="13"/>
                  </a:cubicBezTo>
                  <a:cubicBezTo>
                    <a:pt x="118" y="13"/>
                    <a:pt x="118" y="13"/>
                    <a:pt x="118" y="13"/>
                  </a:cubicBezTo>
                  <a:cubicBezTo>
                    <a:pt x="119" y="13"/>
                    <a:pt x="119" y="13"/>
                    <a:pt x="119" y="13"/>
                  </a:cubicBezTo>
                  <a:cubicBezTo>
                    <a:pt x="119" y="13"/>
                    <a:pt x="120" y="13"/>
                    <a:pt x="120" y="13"/>
                  </a:cubicBezTo>
                  <a:cubicBezTo>
                    <a:pt x="120" y="13"/>
                    <a:pt x="120" y="13"/>
                    <a:pt x="120" y="13"/>
                  </a:cubicBezTo>
                  <a:cubicBezTo>
                    <a:pt x="121" y="13"/>
                    <a:pt x="120" y="14"/>
                    <a:pt x="121" y="14"/>
                  </a:cubicBezTo>
                  <a:cubicBezTo>
                    <a:pt x="121" y="14"/>
                    <a:pt x="121" y="14"/>
                    <a:pt x="122" y="14"/>
                  </a:cubicBezTo>
                  <a:cubicBezTo>
                    <a:pt x="122" y="14"/>
                    <a:pt x="122" y="14"/>
                    <a:pt x="122" y="14"/>
                  </a:cubicBezTo>
                  <a:cubicBezTo>
                    <a:pt x="122" y="14"/>
                    <a:pt x="123" y="14"/>
                    <a:pt x="123" y="13"/>
                  </a:cubicBezTo>
                  <a:cubicBezTo>
                    <a:pt x="123" y="13"/>
                    <a:pt x="122" y="13"/>
                    <a:pt x="123" y="13"/>
                  </a:cubicBezTo>
                  <a:cubicBezTo>
                    <a:pt x="123" y="12"/>
                    <a:pt x="123" y="13"/>
                    <a:pt x="123" y="13"/>
                  </a:cubicBezTo>
                  <a:cubicBezTo>
                    <a:pt x="124" y="13"/>
                    <a:pt x="124" y="13"/>
                    <a:pt x="124" y="13"/>
                  </a:cubicBezTo>
                  <a:cubicBezTo>
                    <a:pt x="124" y="13"/>
                    <a:pt x="124" y="13"/>
                    <a:pt x="124" y="13"/>
                  </a:cubicBezTo>
                  <a:cubicBezTo>
                    <a:pt x="125" y="13"/>
                    <a:pt x="125" y="13"/>
                    <a:pt x="125" y="13"/>
                  </a:cubicBezTo>
                  <a:cubicBezTo>
                    <a:pt x="126" y="13"/>
                    <a:pt x="126" y="13"/>
                    <a:pt x="126" y="13"/>
                  </a:cubicBezTo>
                  <a:cubicBezTo>
                    <a:pt x="127" y="13"/>
                    <a:pt x="127" y="13"/>
                    <a:pt x="128" y="12"/>
                  </a:cubicBezTo>
                  <a:cubicBezTo>
                    <a:pt x="128" y="12"/>
                    <a:pt x="128" y="12"/>
                    <a:pt x="128" y="12"/>
                  </a:cubicBezTo>
                  <a:cubicBezTo>
                    <a:pt x="129" y="11"/>
                    <a:pt x="129" y="11"/>
                    <a:pt x="129" y="11"/>
                  </a:cubicBezTo>
                  <a:cubicBezTo>
                    <a:pt x="129" y="11"/>
                    <a:pt x="130" y="11"/>
                    <a:pt x="130" y="10"/>
                  </a:cubicBezTo>
                  <a:cubicBezTo>
                    <a:pt x="130" y="10"/>
                    <a:pt x="130" y="10"/>
                    <a:pt x="130" y="10"/>
                  </a:cubicBezTo>
                  <a:cubicBezTo>
                    <a:pt x="130" y="10"/>
                    <a:pt x="129" y="10"/>
                    <a:pt x="129" y="10"/>
                  </a:cubicBezTo>
                  <a:cubicBezTo>
                    <a:pt x="129" y="10"/>
                    <a:pt x="129" y="9"/>
                    <a:pt x="129" y="9"/>
                  </a:cubicBezTo>
                  <a:cubicBezTo>
                    <a:pt x="129" y="9"/>
                    <a:pt x="129" y="9"/>
                    <a:pt x="129" y="8"/>
                  </a:cubicBezTo>
                  <a:cubicBezTo>
                    <a:pt x="129" y="8"/>
                    <a:pt x="129" y="8"/>
                    <a:pt x="130" y="8"/>
                  </a:cubicBezTo>
                  <a:cubicBezTo>
                    <a:pt x="130" y="8"/>
                    <a:pt x="130" y="8"/>
                    <a:pt x="130" y="8"/>
                  </a:cubicBezTo>
                  <a:cubicBezTo>
                    <a:pt x="130" y="8"/>
                    <a:pt x="130" y="8"/>
                    <a:pt x="131" y="8"/>
                  </a:cubicBezTo>
                  <a:cubicBezTo>
                    <a:pt x="131" y="8"/>
                    <a:pt x="131" y="8"/>
                    <a:pt x="131" y="8"/>
                  </a:cubicBezTo>
                  <a:cubicBezTo>
                    <a:pt x="131" y="8"/>
                    <a:pt x="132" y="8"/>
                    <a:pt x="132" y="8"/>
                  </a:cubicBezTo>
                  <a:cubicBezTo>
                    <a:pt x="132" y="8"/>
                    <a:pt x="132" y="7"/>
                    <a:pt x="132" y="7"/>
                  </a:cubicBezTo>
                  <a:cubicBezTo>
                    <a:pt x="132" y="7"/>
                    <a:pt x="132" y="7"/>
                    <a:pt x="132" y="6"/>
                  </a:cubicBezTo>
                  <a:cubicBezTo>
                    <a:pt x="132" y="6"/>
                    <a:pt x="132" y="6"/>
                    <a:pt x="132" y="6"/>
                  </a:cubicBezTo>
                  <a:cubicBezTo>
                    <a:pt x="131" y="6"/>
                    <a:pt x="131" y="6"/>
                    <a:pt x="131" y="6"/>
                  </a:cubicBezTo>
                  <a:cubicBezTo>
                    <a:pt x="131" y="6"/>
                    <a:pt x="131" y="6"/>
                    <a:pt x="131" y="6"/>
                  </a:cubicBezTo>
                  <a:cubicBezTo>
                    <a:pt x="130" y="5"/>
                    <a:pt x="130" y="5"/>
                    <a:pt x="130" y="5"/>
                  </a:cubicBezTo>
                  <a:cubicBezTo>
                    <a:pt x="129" y="5"/>
                    <a:pt x="129" y="5"/>
                    <a:pt x="128" y="5"/>
                  </a:cubicBezTo>
                  <a:cubicBezTo>
                    <a:pt x="128" y="5"/>
                    <a:pt x="127" y="5"/>
                    <a:pt x="127" y="5"/>
                  </a:cubicBezTo>
                  <a:cubicBezTo>
                    <a:pt x="126" y="5"/>
                    <a:pt x="126" y="5"/>
                    <a:pt x="126" y="6"/>
                  </a:cubicBezTo>
                  <a:cubicBezTo>
                    <a:pt x="126" y="6"/>
                    <a:pt x="125" y="6"/>
                    <a:pt x="125" y="6"/>
                  </a:cubicBezTo>
                  <a:cubicBezTo>
                    <a:pt x="125" y="7"/>
                    <a:pt x="125" y="7"/>
                    <a:pt x="125" y="8"/>
                  </a:cubicBezTo>
                  <a:cubicBezTo>
                    <a:pt x="125" y="8"/>
                    <a:pt x="125" y="8"/>
                    <a:pt x="124" y="8"/>
                  </a:cubicBezTo>
                  <a:cubicBezTo>
                    <a:pt x="124" y="8"/>
                    <a:pt x="124" y="8"/>
                    <a:pt x="123" y="8"/>
                  </a:cubicBezTo>
                  <a:cubicBezTo>
                    <a:pt x="123" y="8"/>
                    <a:pt x="123" y="8"/>
                    <a:pt x="123" y="9"/>
                  </a:cubicBezTo>
                  <a:cubicBezTo>
                    <a:pt x="123" y="9"/>
                    <a:pt x="122" y="9"/>
                    <a:pt x="122" y="9"/>
                  </a:cubicBezTo>
                  <a:cubicBezTo>
                    <a:pt x="121" y="10"/>
                    <a:pt x="121" y="10"/>
                    <a:pt x="121" y="10"/>
                  </a:cubicBezTo>
                  <a:cubicBezTo>
                    <a:pt x="120" y="10"/>
                    <a:pt x="120" y="10"/>
                    <a:pt x="120" y="10"/>
                  </a:cubicBezTo>
                  <a:cubicBezTo>
                    <a:pt x="120" y="10"/>
                    <a:pt x="120" y="10"/>
                    <a:pt x="120" y="10"/>
                  </a:cubicBezTo>
                  <a:cubicBezTo>
                    <a:pt x="119" y="10"/>
                    <a:pt x="119" y="11"/>
                    <a:pt x="119" y="11"/>
                  </a:cubicBezTo>
                  <a:cubicBezTo>
                    <a:pt x="119" y="11"/>
                    <a:pt x="119" y="11"/>
                    <a:pt x="118" y="11"/>
                  </a:cubicBezTo>
                  <a:cubicBezTo>
                    <a:pt x="118" y="11"/>
                    <a:pt x="117" y="11"/>
                    <a:pt x="117" y="11"/>
                  </a:cubicBezTo>
                  <a:cubicBezTo>
                    <a:pt x="117" y="11"/>
                    <a:pt x="117" y="10"/>
                    <a:pt x="117" y="10"/>
                  </a:cubicBezTo>
                  <a:cubicBezTo>
                    <a:pt x="117" y="10"/>
                    <a:pt x="117" y="10"/>
                    <a:pt x="117" y="10"/>
                  </a:cubicBezTo>
                  <a:cubicBezTo>
                    <a:pt x="117" y="10"/>
                    <a:pt x="116" y="9"/>
                    <a:pt x="117" y="9"/>
                  </a:cubicBezTo>
                  <a:cubicBezTo>
                    <a:pt x="117" y="9"/>
                    <a:pt x="117" y="9"/>
                    <a:pt x="118" y="9"/>
                  </a:cubicBezTo>
                  <a:cubicBezTo>
                    <a:pt x="118" y="8"/>
                    <a:pt x="118" y="9"/>
                    <a:pt x="119" y="8"/>
                  </a:cubicBezTo>
                  <a:cubicBezTo>
                    <a:pt x="119" y="8"/>
                    <a:pt x="119" y="8"/>
                    <a:pt x="119" y="7"/>
                  </a:cubicBezTo>
                  <a:cubicBezTo>
                    <a:pt x="119" y="7"/>
                    <a:pt x="119" y="7"/>
                    <a:pt x="118" y="7"/>
                  </a:cubicBezTo>
                  <a:cubicBezTo>
                    <a:pt x="118" y="6"/>
                    <a:pt x="118" y="6"/>
                    <a:pt x="117" y="7"/>
                  </a:cubicBezTo>
                  <a:cubicBezTo>
                    <a:pt x="117" y="7"/>
                    <a:pt x="117" y="7"/>
                    <a:pt x="116" y="7"/>
                  </a:cubicBezTo>
                  <a:cubicBezTo>
                    <a:pt x="116" y="7"/>
                    <a:pt x="116" y="7"/>
                    <a:pt x="116" y="8"/>
                  </a:cubicBezTo>
                  <a:cubicBezTo>
                    <a:pt x="116" y="8"/>
                    <a:pt x="115" y="8"/>
                    <a:pt x="115" y="8"/>
                  </a:cubicBezTo>
                  <a:cubicBezTo>
                    <a:pt x="115" y="8"/>
                    <a:pt x="115" y="9"/>
                    <a:pt x="114" y="8"/>
                  </a:cubicBezTo>
                  <a:cubicBezTo>
                    <a:pt x="114" y="8"/>
                    <a:pt x="114" y="8"/>
                    <a:pt x="115" y="7"/>
                  </a:cubicBezTo>
                  <a:cubicBezTo>
                    <a:pt x="115" y="7"/>
                    <a:pt x="115" y="7"/>
                    <a:pt x="115" y="6"/>
                  </a:cubicBezTo>
                  <a:cubicBezTo>
                    <a:pt x="115" y="6"/>
                    <a:pt x="116" y="6"/>
                    <a:pt x="116" y="6"/>
                  </a:cubicBezTo>
                  <a:cubicBezTo>
                    <a:pt x="116" y="6"/>
                    <a:pt x="116" y="5"/>
                    <a:pt x="115" y="5"/>
                  </a:cubicBezTo>
                  <a:cubicBezTo>
                    <a:pt x="115" y="5"/>
                    <a:pt x="115" y="5"/>
                    <a:pt x="114" y="5"/>
                  </a:cubicBezTo>
                  <a:cubicBezTo>
                    <a:pt x="114" y="5"/>
                    <a:pt x="114" y="6"/>
                    <a:pt x="113" y="6"/>
                  </a:cubicBezTo>
                  <a:cubicBezTo>
                    <a:pt x="113" y="5"/>
                    <a:pt x="113" y="5"/>
                    <a:pt x="113" y="5"/>
                  </a:cubicBezTo>
                  <a:cubicBezTo>
                    <a:pt x="113" y="5"/>
                    <a:pt x="114" y="4"/>
                    <a:pt x="114" y="4"/>
                  </a:cubicBezTo>
                  <a:cubicBezTo>
                    <a:pt x="115" y="4"/>
                    <a:pt x="115" y="4"/>
                    <a:pt x="115" y="4"/>
                  </a:cubicBezTo>
                  <a:cubicBezTo>
                    <a:pt x="115" y="4"/>
                    <a:pt x="115" y="4"/>
                    <a:pt x="115" y="4"/>
                  </a:cubicBezTo>
                  <a:cubicBezTo>
                    <a:pt x="115" y="3"/>
                    <a:pt x="115" y="3"/>
                    <a:pt x="115" y="3"/>
                  </a:cubicBezTo>
                  <a:cubicBezTo>
                    <a:pt x="115" y="3"/>
                    <a:pt x="115" y="3"/>
                    <a:pt x="115" y="2"/>
                  </a:cubicBezTo>
                  <a:cubicBezTo>
                    <a:pt x="115" y="2"/>
                    <a:pt x="115" y="2"/>
                    <a:pt x="115" y="1"/>
                  </a:cubicBezTo>
                  <a:cubicBezTo>
                    <a:pt x="115" y="1"/>
                    <a:pt x="115" y="1"/>
                    <a:pt x="114" y="1"/>
                  </a:cubicBezTo>
                  <a:cubicBezTo>
                    <a:pt x="114" y="1"/>
                    <a:pt x="114" y="1"/>
                    <a:pt x="113" y="0"/>
                  </a:cubicBezTo>
                  <a:cubicBezTo>
                    <a:pt x="113" y="0"/>
                    <a:pt x="113" y="0"/>
                    <a:pt x="113" y="0"/>
                  </a:cubicBezTo>
                  <a:cubicBezTo>
                    <a:pt x="112" y="0"/>
                    <a:pt x="112" y="0"/>
                    <a:pt x="112" y="1"/>
                  </a:cubicBezTo>
                  <a:cubicBezTo>
                    <a:pt x="111" y="1"/>
                    <a:pt x="111" y="0"/>
                    <a:pt x="111" y="1"/>
                  </a:cubicBezTo>
                  <a:cubicBezTo>
                    <a:pt x="110" y="1"/>
                    <a:pt x="111" y="1"/>
                    <a:pt x="110" y="1"/>
                  </a:cubicBezTo>
                  <a:cubicBezTo>
                    <a:pt x="110" y="1"/>
                    <a:pt x="110" y="1"/>
                    <a:pt x="110" y="1"/>
                  </a:cubicBezTo>
                  <a:cubicBezTo>
                    <a:pt x="109" y="1"/>
                    <a:pt x="109" y="2"/>
                    <a:pt x="109" y="2"/>
                  </a:cubicBezTo>
                  <a:cubicBezTo>
                    <a:pt x="109" y="3"/>
                    <a:pt x="108" y="3"/>
                    <a:pt x="108" y="3"/>
                  </a:cubicBezTo>
                  <a:cubicBezTo>
                    <a:pt x="108" y="3"/>
                    <a:pt x="108" y="3"/>
                    <a:pt x="108" y="3"/>
                  </a:cubicBezTo>
                  <a:cubicBezTo>
                    <a:pt x="108" y="4"/>
                    <a:pt x="107" y="4"/>
                    <a:pt x="107" y="4"/>
                  </a:cubicBezTo>
                  <a:cubicBezTo>
                    <a:pt x="107" y="4"/>
                    <a:pt x="107" y="4"/>
                    <a:pt x="106" y="4"/>
                  </a:cubicBezTo>
                  <a:cubicBezTo>
                    <a:pt x="106" y="4"/>
                    <a:pt x="106" y="5"/>
                    <a:pt x="106" y="5"/>
                  </a:cubicBezTo>
                  <a:cubicBezTo>
                    <a:pt x="106" y="5"/>
                    <a:pt x="107" y="5"/>
                    <a:pt x="107" y="5"/>
                  </a:cubicBezTo>
                  <a:cubicBezTo>
                    <a:pt x="107" y="5"/>
                    <a:pt x="108" y="5"/>
                    <a:pt x="108" y="5"/>
                  </a:cubicBezTo>
                  <a:cubicBezTo>
                    <a:pt x="108" y="6"/>
                    <a:pt x="109" y="5"/>
                    <a:pt x="109" y="6"/>
                  </a:cubicBezTo>
                  <a:cubicBezTo>
                    <a:pt x="109" y="6"/>
                    <a:pt x="109" y="7"/>
                    <a:pt x="109" y="7"/>
                  </a:cubicBezTo>
                  <a:cubicBezTo>
                    <a:pt x="108" y="7"/>
                    <a:pt x="108" y="7"/>
                    <a:pt x="107" y="7"/>
                  </a:cubicBezTo>
                  <a:cubicBezTo>
                    <a:pt x="107" y="7"/>
                    <a:pt x="107" y="7"/>
                    <a:pt x="107" y="7"/>
                  </a:cubicBezTo>
                  <a:cubicBezTo>
                    <a:pt x="107" y="8"/>
                    <a:pt x="107" y="8"/>
                    <a:pt x="107" y="8"/>
                  </a:cubicBezTo>
                  <a:cubicBezTo>
                    <a:pt x="107" y="8"/>
                    <a:pt x="108" y="8"/>
                    <a:pt x="108" y="8"/>
                  </a:cubicBezTo>
                  <a:cubicBezTo>
                    <a:pt x="108" y="8"/>
                    <a:pt x="109" y="8"/>
                    <a:pt x="108" y="8"/>
                  </a:cubicBezTo>
                  <a:cubicBezTo>
                    <a:pt x="108" y="9"/>
                    <a:pt x="108" y="8"/>
                    <a:pt x="108" y="8"/>
                  </a:cubicBezTo>
                  <a:cubicBezTo>
                    <a:pt x="107" y="8"/>
                    <a:pt x="107" y="8"/>
                    <a:pt x="107" y="8"/>
                  </a:cubicBezTo>
                  <a:cubicBezTo>
                    <a:pt x="107" y="9"/>
                    <a:pt x="107" y="9"/>
                    <a:pt x="106" y="9"/>
                  </a:cubicBezTo>
                  <a:cubicBezTo>
                    <a:pt x="106" y="9"/>
                    <a:pt x="106" y="9"/>
                    <a:pt x="106" y="9"/>
                  </a:cubicBezTo>
                  <a:cubicBezTo>
                    <a:pt x="105" y="9"/>
                    <a:pt x="105" y="9"/>
                    <a:pt x="105" y="9"/>
                  </a:cubicBezTo>
                  <a:cubicBezTo>
                    <a:pt x="105" y="9"/>
                    <a:pt x="105" y="9"/>
                    <a:pt x="104" y="9"/>
                  </a:cubicBezTo>
                  <a:cubicBezTo>
                    <a:pt x="104" y="9"/>
                    <a:pt x="104" y="9"/>
                    <a:pt x="104" y="9"/>
                  </a:cubicBezTo>
                  <a:cubicBezTo>
                    <a:pt x="104" y="9"/>
                    <a:pt x="104" y="10"/>
                    <a:pt x="103" y="10"/>
                  </a:cubicBezTo>
                  <a:cubicBezTo>
                    <a:pt x="103" y="10"/>
                    <a:pt x="103" y="10"/>
                    <a:pt x="103" y="10"/>
                  </a:cubicBezTo>
                  <a:cubicBezTo>
                    <a:pt x="103" y="10"/>
                    <a:pt x="103" y="10"/>
                    <a:pt x="103" y="10"/>
                  </a:cubicBezTo>
                  <a:cubicBezTo>
                    <a:pt x="103" y="10"/>
                    <a:pt x="103" y="10"/>
                    <a:pt x="103" y="11"/>
                  </a:cubicBezTo>
                  <a:cubicBezTo>
                    <a:pt x="103" y="11"/>
                    <a:pt x="103" y="11"/>
                    <a:pt x="102" y="12"/>
                  </a:cubicBezTo>
                  <a:cubicBezTo>
                    <a:pt x="102" y="12"/>
                    <a:pt x="102" y="12"/>
                    <a:pt x="102" y="12"/>
                  </a:cubicBezTo>
                  <a:cubicBezTo>
                    <a:pt x="101" y="11"/>
                    <a:pt x="101" y="11"/>
                    <a:pt x="101" y="11"/>
                  </a:cubicBezTo>
                  <a:cubicBezTo>
                    <a:pt x="101" y="11"/>
                    <a:pt x="101" y="10"/>
                    <a:pt x="101" y="10"/>
                  </a:cubicBezTo>
                  <a:cubicBezTo>
                    <a:pt x="102" y="10"/>
                    <a:pt x="102" y="10"/>
                    <a:pt x="102" y="10"/>
                  </a:cubicBezTo>
                  <a:cubicBezTo>
                    <a:pt x="102" y="9"/>
                    <a:pt x="103" y="9"/>
                    <a:pt x="103" y="9"/>
                  </a:cubicBezTo>
                  <a:cubicBezTo>
                    <a:pt x="102" y="9"/>
                    <a:pt x="102" y="9"/>
                    <a:pt x="102" y="9"/>
                  </a:cubicBezTo>
                  <a:cubicBezTo>
                    <a:pt x="101" y="9"/>
                    <a:pt x="101" y="8"/>
                    <a:pt x="101" y="8"/>
                  </a:cubicBezTo>
                  <a:cubicBezTo>
                    <a:pt x="100" y="8"/>
                    <a:pt x="100" y="8"/>
                    <a:pt x="99" y="8"/>
                  </a:cubicBezTo>
                  <a:cubicBezTo>
                    <a:pt x="99" y="9"/>
                    <a:pt x="99" y="9"/>
                    <a:pt x="98" y="9"/>
                  </a:cubicBezTo>
                  <a:cubicBezTo>
                    <a:pt x="98" y="9"/>
                    <a:pt x="98" y="9"/>
                    <a:pt x="97" y="10"/>
                  </a:cubicBezTo>
                  <a:cubicBezTo>
                    <a:pt x="97" y="10"/>
                    <a:pt x="97" y="10"/>
                    <a:pt x="97" y="10"/>
                  </a:cubicBezTo>
                  <a:cubicBezTo>
                    <a:pt x="97" y="10"/>
                    <a:pt x="97" y="10"/>
                    <a:pt x="97" y="10"/>
                  </a:cubicBezTo>
                  <a:cubicBezTo>
                    <a:pt x="97" y="11"/>
                    <a:pt x="96" y="10"/>
                    <a:pt x="96" y="10"/>
                  </a:cubicBezTo>
                  <a:cubicBezTo>
                    <a:pt x="96" y="10"/>
                    <a:pt x="96" y="10"/>
                    <a:pt x="95" y="10"/>
                  </a:cubicBezTo>
                  <a:cubicBezTo>
                    <a:pt x="95" y="10"/>
                    <a:pt x="95" y="10"/>
                    <a:pt x="95" y="10"/>
                  </a:cubicBezTo>
                  <a:cubicBezTo>
                    <a:pt x="94" y="10"/>
                    <a:pt x="94" y="10"/>
                    <a:pt x="94" y="10"/>
                  </a:cubicBezTo>
                  <a:cubicBezTo>
                    <a:pt x="93" y="10"/>
                    <a:pt x="93" y="10"/>
                    <a:pt x="92" y="10"/>
                  </a:cubicBezTo>
                  <a:cubicBezTo>
                    <a:pt x="92" y="10"/>
                    <a:pt x="92" y="10"/>
                    <a:pt x="92" y="10"/>
                  </a:cubicBezTo>
                  <a:cubicBezTo>
                    <a:pt x="91" y="10"/>
                    <a:pt x="91" y="11"/>
                    <a:pt x="90" y="10"/>
                  </a:cubicBezTo>
                  <a:cubicBezTo>
                    <a:pt x="90" y="10"/>
                    <a:pt x="90" y="10"/>
                    <a:pt x="90" y="10"/>
                  </a:cubicBezTo>
                  <a:cubicBezTo>
                    <a:pt x="90" y="10"/>
                    <a:pt x="90" y="10"/>
                    <a:pt x="90" y="10"/>
                  </a:cubicBezTo>
                  <a:cubicBezTo>
                    <a:pt x="89" y="10"/>
                    <a:pt x="89" y="9"/>
                    <a:pt x="89" y="9"/>
                  </a:cubicBezTo>
                  <a:cubicBezTo>
                    <a:pt x="88" y="9"/>
                    <a:pt x="88" y="10"/>
                    <a:pt x="87" y="9"/>
                  </a:cubicBezTo>
                  <a:cubicBezTo>
                    <a:pt x="87" y="9"/>
                    <a:pt x="87" y="9"/>
                    <a:pt x="87" y="9"/>
                  </a:cubicBezTo>
                  <a:cubicBezTo>
                    <a:pt x="87" y="9"/>
                    <a:pt x="86" y="9"/>
                    <a:pt x="86" y="8"/>
                  </a:cubicBezTo>
                  <a:cubicBezTo>
                    <a:pt x="86" y="8"/>
                    <a:pt x="86" y="8"/>
                    <a:pt x="86" y="8"/>
                  </a:cubicBezTo>
                  <a:cubicBezTo>
                    <a:pt x="86" y="7"/>
                    <a:pt x="86" y="7"/>
                    <a:pt x="85" y="7"/>
                  </a:cubicBezTo>
                  <a:cubicBezTo>
                    <a:pt x="85" y="7"/>
                    <a:pt x="84" y="7"/>
                    <a:pt x="84" y="8"/>
                  </a:cubicBezTo>
                  <a:cubicBezTo>
                    <a:pt x="84" y="8"/>
                    <a:pt x="83" y="8"/>
                    <a:pt x="83" y="8"/>
                  </a:cubicBezTo>
                  <a:cubicBezTo>
                    <a:pt x="83" y="8"/>
                    <a:pt x="82" y="8"/>
                    <a:pt x="82" y="8"/>
                  </a:cubicBezTo>
                  <a:cubicBezTo>
                    <a:pt x="82" y="8"/>
                    <a:pt x="81" y="8"/>
                    <a:pt x="81" y="8"/>
                  </a:cubicBezTo>
                  <a:cubicBezTo>
                    <a:pt x="81" y="8"/>
                    <a:pt x="81" y="8"/>
                    <a:pt x="80" y="8"/>
                  </a:cubicBezTo>
                  <a:cubicBezTo>
                    <a:pt x="80" y="8"/>
                    <a:pt x="80" y="8"/>
                    <a:pt x="79" y="9"/>
                  </a:cubicBezTo>
                  <a:cubicBezTo>
                    <a:pt x="79" y="9"/>
                    <a:pt x="79" y="9"/>
                    <a:pt x="80" y="9"/>
                  </a:cubicBezTo>
                  <a:cubicBezTo>
                    <a:pt x="80" y="9"/>
                    <a:pt x="80" y="9"/>
                    <a:pt x="80" y="9"/>
                  </a:cubicBezTo>
                  <a:cubicBezTo>
                    <a:pt x="82" y="9"/>
                    <a:pt x="84" y="8"/>
                    <a:pt x="84" y="9"/>
                  </a:cubicBezTo>
                  <a:cubicBezTo>
                    <a:pt x="84" y="10"/>
                    <a:pt x="82" y="9"/>
                    <a:pt x="81" y="10"/>
                  </a:cubicBezTo>
                  <a:cubicBezTo>
                    <a:pt x="81" y="10"/>
                    <a:pt x="80" y="10"/>
                    <a:pt x="80" y="10"/>
                  </a:cubicBezTo>
                  <a:cubicBezTo>
                    <a:pt x="80" y="10"/>
                    <a:pt x="80" y="11"/>
                    <a:pt x="80" y="11"/>
                  </a:cubicBezTo>
                  <a:cubicBezTo>
                    <a:pt x="79" y="11"/>
                    <a:pt x="79" y="11"/>
                    <a:pt x="79" y="11"/>
                  </a:cubicBezTo>
                  <a:cubicBezTo>
                    <a:pt x="79" y="11"/>
                    <a:pt x="79" y="12"/>
                    <a:pt x="79" y="12"/>
                  </a:cubicBezTo>
                  <a:cubicBezTo>
                    <a:pt x="78" y="12"/>
                    <a:pt x="78" y="11"/>
                    <a:pt x="78" y="11"/>
                  </a:cubicBezTo>
                  <a:cubicBezTo>
                    <a:pt x="77" y="11"/>
                    <a:pt x="77" y="10"/>
                    <a:pt x="77" y="10"/>
                  </a:cubicBezTo>
                  <a:cubicBezTo>
                    <a:pt x="77" y="10"/>
                    <a:pt x="77" y="10"/>
                    <a:pt x="77" y="10"/>
                  </a:cubicBezTo>
                  <a:cubicBezTo>
                    <a:pt x="76" y="10"/>
                    <a:pt x="76" y="10"/>
                    <a:pt x="76" y="10"/>
                  </a:cubicBezTo>
                  <a:cubicBezTo>
                    <a:pt x="75" y="10"/>
                    <a:pt x="75" y="10"/>
                    <a:pt x="75" y="10"/>
                  </a:cubicBezTo>
                  <a:cubicBezTo>
                    <a:pt x="74" y="10"/>
                    <a:pt x="73" y="10"/>
                    <a:pt x="73" y="10"/>
                  </a:cubicBezTo>
                  <a:cubicBezTo>
                    <a:pt x="72" y="10"/>
                    <a:pt x="72" y="10"/>
                    <a:pt x="72" y="10"/>
                  </a:cubicBezTo>
                  <a:cubicBezTo>
                    <a:pt x="71" y="10"/>
                    <a:pt x="71" y="10"/>
                    <a:pt x="71" y="10"/>
                  </a:cubicBezTo>
                  <a:cubicBezTo>
                    <a:pt x="71" y="10"/>
                    <a:pt x="70" y="10"/>
                    <a:pt x="70" y="10"/>
                  </a:cubicBezTo>
                  <a:cubicBezTo>
                    <a:pt x="70" y="10"/>
                    <a:pt x="69" y="10"/>
                    <a:pt x="69" y="10"/>
                  </a:cubicBezTo>
                  <a:cubicBezTo>
                    <a:pt x="69" y="10"/>
                    <a:pt x="69" y="10"/>
                    <a:pt x="68" y="10"/>
                  </a:cubicBezTo>
                  <a:cubicBezTo>
                    <a:pt x="68" y="10"/>
                    <a:pt x="68" y="10"/>
                    <a:pt x="68" y="10"/>
                  </a:cubicBezTo>
                  <a:cubicBezTo>
                    <a:pt x="68" y="10"/>
                    <a:pt x="67" y="11"/>
                    <a:pt x="67" y="11"/>
                  </a:cubicBezTo>
                  <a:cubicBezTo>
                    <a:pt x="67" y="10"/>
                    <a:pt x="67" y="10"/>
                    <a:pt x="67" y="10"/>
                  </a:cubicBezTo>
                  <a:cubicBezTo>
                    <a:pt x="67" y="10"/>
                    <a:pt x="67" y="10"/>
                    <a:pt x="67" y="10"/>
                  </a:cubicBezTo>
                  <a:cubicBezTo>
                    <a:pt x="67" y="9"/>
                    <a:pt x="67" y="9"/>
                    <a:pt x="67" y="9"/>
                  </a:cubicBezTo>
                  <a:cubicBezTo>
                    <a:pt x="67" y="9"/>
                    <a:pt x="68" y="9"/>
                    <a:pt x="68" y="9"/>
                  </a:cubicBezTo>
                  <a:cubicBezTo>
                    <a:pt x="69" y="9"/>
                    <a:pt x="69" y="9"/>
                    <a:pt x="69" y="9"/>
                  </a:cubicBezTo>
                  <a:cubicBezTo>
                    <a:pt x="70" y="9"/>
                    <a:pt x="70" y="9"/>
                    <a:pt x="70" y="9"/>
                  </a:cubicBezTo>
                  <a:cubicBezTo>
                    <a:pt x="70" y="8"/>
                    <a:pt x="70" y="8"/>
                    <a:pt x="70" y="8"/>
                  </a:cubicBezTo>
                  <a:cubicBezTo>
                    <a:pt x="70" y="7"/>
                    <a:pt x="69" y="7"/>
                    <a:pt x="69" y="7"/>
                  </a:cubicBezTo>
                  <a:cubicBezTo>
                    <a:pt x="68" y="7"/>
                    <a:pt x="68" y="7"/>
                    <a:pt x="67" y="7"/>
                  </a:cubicBezTo>
                  <a:cubicBezTo>
                    <a:pt x="67" y="7"/>
                    <a:pt x="67" y="7"/>
                    <a:pt x="66" y="7"/>
                  </a:cubicBezTo>
                  <a:cubicBezTo>
                    <a:pt x="66" y="7"/>
                    <a:pt x="65" y="7"/>
                    <a:pt x="65" y="7"/>
                  </a:cubicBezTo>
                  <a:cubicBezTo>
                    <a:pt x="64" y="7"/>
                    <a:pt x="64" y="7"/>
                    <a:pt x="63" y="6"/>
                  </a:cubicBezTo>
                  <a:cubicBezTo>
                    <a:pt x="63" y="6"/>
                    <a:pt x="63" y="6"/>
                    <a:pt x="62" y="6"/>
                  </a:cubicBezTo>
                  <a:cubicBezTo>
                    <a:pt x="62" y="6"/>
                    <a:pt x="61" y="6"/>
                    <a:pt x="61" y="6"/>
                  </a:cubicBezTo>
                  <a:cubicBezTo>
                    <a:pt x="60" y="6"/>
                    <a:pt x="60" y="5"/>
                    <a:pt x="60" y="5"/>
                  </a:cubicBezTo>
                  <a:cubicBezTo>
                    <a:pt x="59" y="5"/>
                    <a:pt x="59" y="5"/>
                    <a:pt x="58" y="5"/>
                  </a:cubicBezTo>
                  <a:cubicBezTo>
                    <a:pt x="58" y="5"/>
                    <a:pt x="57" y="5"/>
                    <a:pt x="57" y="5"/>
                  </a:cubicBezTo>
                  <a:cubicBezTo>
                    <a:pt x="56" y="5"/>
                    <a:pt x="56" y="5"/>
                    <a:pt x="56" y="6"/>
                  </a:cubicBezTo>
                  <a:cubicBezTo>
                    <a:pt x="55" y="6"/>
                    <a:pt x="55" y="7"/>
                    <a:pt x="54" y="6"/>
                  </a:cubicBezTo>
                  <a:cubicBezTo>
                    <a:pt x="54" y="6"/>
                    <a:pt x="54" y="6"/>
                    <a:pt x="54" y="5"/>
                  </a:cubicBezTo>
                  <a:cubicBezTo>
                    <a:pt x="54" y="5"/>
                    <a:pt x="54" y="5"/>
                    <a:pt x="54" y="5"/>
                  </a:cubicBezTo>
                  <a:cubicBezTo>
                    <a:pt x="53" y="4"/>
                    <a:pt x="53" y="4"/>
                    <a:pt x="53" y="5"/>
                  </a:cubicBezTo>
                  <a:cubicBezTo>
                    <a:pt x="53" y="5"/>
                    <a:pt x="53" y="5"/>
                    <a:pt x="52" y="5"/>
                  </a:cubicBezTo>
                  <a:cubicBezTo>
                    <a:pt x="52" y="5"/>
                    <a:pt x="52" y="6"/>
                    <a:pt x="52" y="6"/>
                  </a:cubicBezTo>
                  <a:cubicBezTo>
                    <a:pt x="52" y="6"/>
                    <a:pt x="51" y="6"/>
                    <a:pt x="51" y="6"/>
                  </a:cubicBezTo>
                  <a:cubicBezTo>
                    <a:pt x="51" y="6"/>
                    <a:pt x="50" y="6"/>
                    <a:pt x="50" y="6"/>
                  </a:cubicBezTo>
                  <a:cubicBezTo>
                    <a:pt x="50" y="5"/>
                    <a:pt x="50" y="5"/>
                    <a:pt x="50" y="5"/>
                  </a:cubicBezTo>
                  <a:cubicBezTo>
                    <a:pt x="50" y="4"/>
                    <a:pt x="50" y="4"/>
                    <a:pt x="50" y="4"/>
                  </a:cubicBezTo>
                  <a:cubicBezTo>
                    <a:pt x="50" y="3"/>
                    <a:pt x="50" y="4"/>
                    <a:pt x="49" y="4"/>
                  </a:cubicBezTo>
                  <a:cubicBezTo>
                    <a:pt x="49" y="4"/>
                    <a:pt x="49" y="4"/>
                    <a:pt x="48" y="4"/>
                  </a:cubicBezTo>
                  <a:cubicBezTo>
                    <a:pt x="48" y="5"/>
                    <a:pt x="48" y="5"/>
                    <a:pt x="47" y="5"/>
                  </a:cubicBezTo>
                  <a:cubicBezTo>
                    <a:pt x="47" y="5"/>
                    <a:pt x="46" y="5"/>
                    <a:pt x="46" y="5"/>
                  </a:cubicBezTo>
                  <a:cubicBezTo>
                    <a:pt x="45" y="5"/>
                    <a:pt x="45" y="5"/>
                    <a:pt x="45" y="6"/>
                  </a:cubicBezTo>
                  <a:cubicBezTo>
                    <a:pt x="44" y="6"/>
                    <a:pt x="44" y="6"/>
                    <a:pt x="43" y="6"/>
                  </a:cubicBezTo>
                  <a:cubicBezTo>
                    <a:pt x="42" y="6"/>
                    <a:pt x="42" y="7"/>
                    <a:pt x="42" y="7"/>
                  </a:cubicBezTo>
                  <a:cubicBezTo>
                    <a:pt x="41" y="7"/>
                    <a:pt x="41" y="7"/>
                    <a:pt x="41" y="7"/>
                  </a:cubicBezTo>
                  <a:cubicBezTo>
                    <a:pt x="40" y="7"/>
                    <a:pt x="39" y="7"/>
                    <a:pt x="39" y="7"/>
                  </a:cubicBezTo>
                  <a:cubicBezTo>
                    <a:pt x="38" y="7"/>
                    <a:pt x="38" y="7"/>
                    <a:pt x="37" y="8"/>
                  </a:cubicBezTo>
                  <a:cubicBezTo>
                    <a:pt x="37" y="8"/>
                    <a:pt x="37" y="8"/>
                    <a:pt x="37" y="8"/>
                  </a:cubicBezTo>
                  <a:cubicBezTo>
                    <a:pt x="36" y="9"/>
                    <a:pt x="36" y="8"/>
                    <a:pt x="35" y="8"/>
                  </a:cubicBezTo>
                  <a:cubicBezTo>
                    <a:pt x="35" y="8"/>
                    <a:pt x="35" y="7"/>
                    <a:pt x="35" y="7"/>
                  </a:cubicBezTo>
                  <a:cubicBezTo>
                    <a:pt x="35" y="7"/>
                    <a:pt x="36" y="7"/>
                    <a:pt x="36" y="7"/>
                  </a:cubicBezTo>
                  <a:cubicBezTo>
                    <a:pt x="37" y="7"/>
                    <a:pt x="37" y="7"/>
                    <a:pt x="37" y="7"/>
                  </a:cubicBezTo>
                  <a:cubicBezTo>
                    <a:pt x="38" y="6"/>
                    <a:pt x="38" y="6"/>
                    <a:pt x="38" y="6"/>
                  </a:cubicBezTo>
                  <a:cubicBezTo>
                    <a:pt x="39" y="6"/>
                    <a:pt x="39" y="6"/>
                    <a:pt x="39" y="6"/>
                  </a:cubicBezTo>
                  <a:cubicBezTo>
                    <a:pt x="40" y="6"/>
                    <a:pt x="40" y="6"/>
                    <a:pt x="40" y="6"/>
                  </a:cubicBezTo>
                  <a:cubicBezTo>
                    <a:pt x="41" y="6"/>
                    <a:pt x="41" y="6"/>
                    <a:pt x="42" y="6"/>
                  </a:cubicBezTo>
                  <a:cubicBezTo>
                    <a:pt x="42" y="5"/>
                    <a:pt x="43" y="5"/>
                    <a:pt x="43" y="5"/>
                  </a:cubicBezTo>
                  <a:cubicBezTo>
                    <a:pt x="44" y="4"/>
                    <a:pt x="44" y="4"/>
                    <a:pt x="44" y="4"/>
                  </a:cubicBezTo>
                  <a:cubicBezTo>
                    <a:pt x="44" y="4"/>
                    <a:pt x="44" y="4"/>
                    <a:pt x="43" y="4"/>
                  </a:cubicBezTo>
                  <a:cubicBezTo>
                    <a:pt x="43" y="4"/>
                    <a:pt x="43" y="4"/>
                    <a:pt x="42" y="4"/>
                  </a:cubicBezTo>
                  <a:cubicBezTo>
                    <a:pt x="42" y="5"/>
                    <a:pt x="41" y="4"/>
                    <a:pt x="41" y="4"/>
                  </a:cubicBezTo>
                  <a:cubicBezTo>
                    <a:pt x="40" y="4"/>
                    <a:pt x="40" y="5"/>
                    <a:pt x="40" y="5"/>
                  </a:cubicBezTo>
                  <a:cubicBezTo>
                    <a:pt x="39" y="5"/>
                    <a:pt x="39" y="5"/>
                    <a:pt x="38" y="5"/>
                  </a:cubicBezTo>
                  <a:cubicBezTo>
                    <a:pt x="38" y="5"/>
                    <a:pt x="38" y="5"/>
                    <a:pt x="37" y="5"/>
                  </a:cubicBezTo>
                  <a:cubicBezTo>
                    <a:pt x="37" y="5"/>
                    <a:pt x="37" y="6"/>
                    <a:pt x="36" y="6"/>
                  </a:cubicBezTo>
                  <a:cubicBezTo>
                    <a:pt x="36" y="6"/>
                    <a:pt x="36" y="6"/>
                    <a:pt x="36" y="6"/>
                  </a:cubicBezTo>
                  <a:cubicBezTo>
                    <a:pt x="36" y="6"/>
                    <a:pt x="36" y="5"/>
                    <a:pt x="35" y="5"/>
                  </a:cubicBezTo>
                  <a:cubicBezTo>
                    <a:pt x="35" y="5"/>
                    <a:pt x="35" y="6"/>
                    <a:pt x="34" y="6"/>
                  </a:cubicBezTo>
                  <a:cubicBezTo>
                    <a:pt x="33" y="6"/>
                    <a:pt x="33" y="6"/>
                    <a:pt x="32" y="6"/>
                  </a:cubicBezTo>
                  <a:cubicBezTo>
                    <a:pt x="32" y="6"/>
                    <a:pt x="32" y="6"/>
                    <a:pt x="31" y="7"/>
                  </a:cubicBezTo>
                  <a:cubicBezTo>
                    <a:pt x="31" y="7"/>
                    <a:pt x="31" y="7"/>
                    <a:pt x="31" y="7"/>
                  </a:cubicBezTo>
                  <a:cubicBezTo>
                    <a:pt x="31" y="7"/>
                    <a:pt x="30" y="8"/>
                    <a:pt x="30" y="8"/>
                  </a:cubicBezTo>
                  <a:cubicBezTo>
                    <a:pt x="30" y="8"/>
                    <a:pt x="29" y="7"/>
                    <a:pt x="29" y="7"/>
                  </a:cubicBezTo>
                  <a:cubicBezTo>
                    <a:pt x="28" y="7"/>
                    <a:pt x="28" y="7"/>
                    <a:pt x="27" y="7"/>
                  </a:cubicBezTo>
                  <a:cubicBezTo>
                    <a:pt x="27" y="7"/>
                    <a:pt x="27" y="6"/>
                    <a:pt x="26" y="6"/>
                  </a:cubicBezTo>
                  <a:cubicBezTo>
                    <a:pt x="26" y="6"/>
                    <a:pt x="26" y="6"/>
                    <a:pt x="25" y="6"/>
                  </a:cubicBezTo>
                  <a:cubicBezTo>
                    <a:pt x="25" y="6"/>
                    <a:pt x="25" y="6"/>
                    <a:pt x="24" y="6"/>
                  </a:cubicBezTo>
                  <a:cubicBezTo>
                    <a:pt x="24" y="6"/>
                    <a:pt x="23" y="6"/>
                    <a:pt x="23" y="6"/>
                  </a:cubicBezTo>
                  <a:cubicBezTo>
                    <a:pt x="23" y="6"/>
                    <a:pt x="22" y="6"/>
                    <a:pt x="22" y="5"/>
                  </a:cubicBezTo>
                  <a:cubicBezTo>
                    <a:pt x="22" y="6"/>
                    <a:pt x="22" y="6"/>
                    <a:pt x="22" y="6"/>
                  </a:cubicBezTo>
                  <a:cubicBezTo>
                    <a:pt x="20" y="7"/>
                    <a:pt x="20" y="8"/>
                    <a:pt x="18" y="9"/>
                  </a:cubicBezTo>
                  <a:cubicBezTo>
                    <a:pt x="17" y="10"/>
                    <a:pt x="17" y="10"/>
                    <a:pt x="16" y="10"/>
                  </a:cubicBezTo>
                  <a:cubicBezTo>
                    <a:pt x="15" y="11"/>
                    <a:pt x="14" y="12"/>
                    <a:pt x="13" y="13"/>
                  </a:cubicBezTo>
                  <a:cubicBezTo>
                    <a:pt x="11" y="15"/>
                    <a:pt x="10" y="16"/>
                    <a:pt x="8" y="17"/>
                  </a:cubicBezTo>
                  <a:cubicBezTo>
                    <a:pt x="7" y="19"/>
                    <a:pt x="6" y="19"/>
                    <a:pt x="5" y="20"/>
                  </a:cubicBezTo>
                  <a:cubicBezTo>
                    <a:pt x="5" y="20"/>
                    <a:pt x="5" y="21"/>
                    <a:pt x="5" y="21"/>
                  </a:cubicBezTo>
                  <a:cubicBezTo>
                    <a:pt x="3" y="22"/>
                    <a:pt x="2" y="23"/>
                    <a:pt x="1" y="25"/>
                  </a:cubicBezTo>
                  <a:cubicBezTo>
                    <a:pt x="0" y="25"/>
                    <a:pt x="0" y="26"/>
                    <a:pt x="0" y="26"/>
                  </a:cubicBezTo>
                  <a:cubicBezTo>
                    <a:pt x="0" y="27"/>
                    <a:pt x="0" y="27"/>
                    <a:pt x="0" y="27"/>
                  </a:cubicBezTo>
                  <a:cubicBezTo>
                    <a:pt x="1" y="28"/>
                    <a:pt x="1" y="28"/>
                    <a:pt x="1" y="28"/>
                  </a:cubicBezTo>
                  <a:cubicBezTo>
                    <a:pt x="1" y="29"/>
                    <a:pt x="1" y="29"/>
                    <a:pt x="1" y="29"/>
                  </a:cubicBezTo>
                  <a:cubicBezTo>
                    <a:pt x="1" y="30"/>
                    <a:pt x="1" y="30"/>
                    <a:pt x="1" y="31"/>
                  </a:cubicBezTo>
                  <a:cubicBezTo>
                    <a:pt x="1" y="31"/>
                    <a:pt x="1" y="32"/>
                    <a:pt x="1" y="32"/>
                  </a:cubicBezTo>
                  <a:cubicBezTo>
                    <a:pt x="1" y="32"/>
                    <a:pt x="0" y="33"/>
                    <a:pt x="0" y="33"/>
                  </a:cubicBezTo>
                  <a:cubicBezTo>
                    <a:pt x="1" y="33"/>
                    <a:pt x="1" y="33"/>
                    <a:pt x="2" y="32"/>
                  </a:cubicBezTo>
                  <a:cubicBezTo>
                    <a:pt x="2" y="32"/>
                    <a:pt x="2" y="32"/>
                    <a:pt x="3" y="32"/>
                  </a:cubicBezTo>
                  <a:cubicBezTo>
                    <a:pt x="3" y="32"/>
                    <a:pt x="4" y="32"/>
                    <a:pt x="4" y="31"/>
                  </a:cubicBezTo>
                  <a:cubicBezTo>
                    <a:pt x="4" y="31"/>
                    <a:pt x="4" y="31"/>
                    <a:pt x="5" y="31"/>
                  </a:cubicBezTo>
                  <a:cubicBezTo>
                    <a:pt x="5" y="31"/>
                    <a:pt x="5" y="31"/>
                    <a:pt x="6" y="31"/>
                  </a:cubicBezTo>
                  <a:cubicBezTo>
                    <a:pt x="6" y="31"/>
                    <a:pt x="6" y="31"/>
                    <a:pt x="7" y="31"/>
                  </a:cubicBezTo>
                  <a:cubicBezTo>
                    <a:pt x="7" y="31"/>
                    <a:pt x="7" y="32"/>
                    <a:pt x="7" y="32"/>
                  </a:cubicBezTo>
                  <a:cubicBezTo>
                    <a:pt x="6" y="32"/>
                    <a:pt x="6" y="33"/>
                    <a:pt x="6" y="33"/>
                  </a:cubicBezTo>
                  <a:cubicBezTo>
                    <a:pt x="6" y="34"/>
                    <a:pt x="7" y="34"/>
                    <a:pt x="7" y="35"/>
                  </a:cubicBezTo>
                  <a:cubicBezTo>
                    <a:pt x="7" y="35"/>
                    <a:pt x="7" y="36"/>
                    <a:pt x="7" y="36"/>
                  </a:cubicBezTo>
                  <a:cubicBezTo>
                    <a:pt x="7" y="36"/>
                    <a:pt x="7" y="37"/>
                    <a:pt x="7" y="37"/>
                  </a:cubicBezTo>
                  <a:cubicBezTo>
                    <a:pt x="6" y="37"/>
                    <a:pt x="6" y="37"/>
                    <a:pt x="6" y="38"/>
                  </a:cubicBezTo>
                  <a:cubicBezTo>
                    <a:pt x="6" y="38"/>
                    <a:pt x="6" y="39"/>
                    <a:pt x="6" y="39"/>
                  </a:cubicBezTo>
                  <a:cubicBezTo>
                    <a:pt x="7" y="39"/>
                    <a:pt x="7" y="39"/>
                    <a:pt x="7" y="40"/>
                  </a:cubicBezTo>
                  <a:cubicBezTo>
                    <a:pt x="7" y="40"/>
                    <a:pt x="8" y="40"/>
                    <a:pt x="8" y="40"/>
                  </a:cubicBezTo>
                  <a:cubicBezTo>
                    <a:pt x="8" y="40"/>
                    <a:pt x="8" y="40"/>
                    <a:pt x="8" y="41"/>
                  </a:cubicBezTo>
                  <a:cubicBezTo>
                    <a:pt x="8" y="41"/>
                    <a:pt x="8" y="41"/>
                    <a:pt x="7" y="42"/>
                  </a:cubicBezTo>
                  <a:cubicBezTo>
                    <a:pt x="7" y="42"/>
                    <a:pt x="7" y="43"/>
                    <a:pt x="7" y="43"/>
                  </a:cubicBezTo>
                  <a:cubicBezTo>
                    <a:pt x="6" y="43"/>
                    <a:pt x="5" y="43"/>
                    <a:pt x="5" y="44"/>
                  </a:cubicBezTo>
                  <a:cubicBezTo>
                    <a:pt x="5" y="44"/>
                    <a:pt x="4" y="44"/>
                    <a:pt x="4" y="44"/>
                  </a:cubicBezTo>
                  <a:cubicBezTo>
                    <a:pt x="4" y="44"/>
                    <a:pt x="4" y="44"/>
                    <a:pt x="4" y="44"/>
                  </a:cubicBezTo>
                  <a:cubicBezTo>
                    <a:pt x="4" y="44"/>
                    <a:pt x="4" y="44"/>
                    <a:pt x="4" y="45"/>
                  </a:cubicBezTo>
                  <a:cubicBezTo>
                    <a:pt x="4" y="45"/>
                    <a:pt x="4" y="46"/>
                    <a:pt x="4" y="46"/>
                  </a:cubicBezTo>
                  <a:cubicBezTo>
                    <a:pt x="3" y="46"/>
                    <a:pt x="3" y="46"/>
                    <a:pt x="3" y="47"/>
                  </a:cubicBezTo>
                  <a:cubicBezTo>
                    <a:pt x="3" y="47"/>
                    <a:pt x="3" y="47"/>
                    <a:pt x="2" y="47"/>
                  </a:cubicBezTo>
                  <a:cubicBezTo>
                    <a:pt x="2" y="47"/>
                    <a:pt x="2" y="47"/>
                    <a:pt x="2" y="48"/>
                  </a:cubicBezTo>
                  <a:cubicBezTo>
                    <a:pt x="2" y="48"/>
                    <a:pt x="2" y="49"/>
                    <a:pt x="3" y="49"/>
                  </a:cubicBezTo>
                  <a:cubicBezTo>
                    <a:pt x="3" y="49"/>
                    <a:pt x="3" y="48"/>
                    <a:pt x="3" y="48"/>
                  </a:cubicBezTo>
                  <a:cubicBezTo>
                    <a:pt x="3" y="48"/>
                    <a:pt x="3" y="48"/>
                    <a:pt x="3" y="48"/>
                  </a:cubicBezTo>
                  <a:cubicBezTo>
                    <a:pt x="4" y="48"/>
                    <a:pt x="4" y="48"/>
                    <a:pt x="4" y="48"/>
                  </a:cubicBezTo>
                  <a:cubicBezTo>
                    <a:pt x="4" y="48"/>
                    <a:pt x="4" y="49"/>
                    <a:pt x="4" y="49"/>
                  </a:cubicBezTo>
                  <a:cubicBezTo>
                    <a:pt x="4" y="49"/>
                    <a:pt x="3" y="49"/>
                    <a:pt x="3" y="49"/>
                  </a:cubicBezTo>
                  <a:cubicBezTo>
                    <a:pt x="3" y="50"/>
                    <a:pt x="4" y="50"/>
                    <a:pt x="4" y="50"/>
                  </a:cubicBezTo>
                  <a:cubicBezTo>
                    <a:pt x="4" y="50"/>
                    <a:pt x="4" y="51"/>
                    <a:pt x="4" y="51"/>
                  </a:cubicBezTo>
                  <a:cubicBezTo>
                    <a:pt x="5" y="51"/>
                    <a:pt x="5" y="51"/>
                    <a:pt x="5" y="51"/>
                  </a:cubicBezTo>
                  <a:cubicBezTo>
                    <a:pt x="5" y="51"/>
                    <a:pt x="5" y="52"/>
                    <a:pt x="5" y="52"/>
                  </a:cubicBezTo>
                  <a:cubicBezTo>
                    <a:pt x="5" y="52"/>
                    <a:pt x="4" y="52"/>
                    <a:pt x="4" y="52"/>
                  </a:cubicBezTo>
                  <a:cubicBezTo>
                    <a:pt x="3" y="52"/>
                    <a:pt x="4" y="53"/>
                    <a:pt x="3" y="53"/>
                  </a:cubicBezTo>
                  <a:cubicBezTo>
                    <a:pt x="3" y="53"/>
                    <a:pt x="3" y="54"/>
                    <a:pt x="3" y="54"/>
                  </a:cubicBezTo>
                  <a:cubicBezTo>
                    <a:pt x="3" y="54"/>
                    <a:pt x="3" y="55"/>
                    <a:pt x="3" y="55"/>
                  </a:cubicBezTo>
                  <a:cubicBezTo>
                    <a:pt x="3" y="55"/>
                    <a:pt x="4" y="55"/>
                    <a:pt x="4" y="55"/>
                  </a:cubicBezTo>
                  <a:cubicBezTo>
                    <a:pt x="4" y="55"/>
                    <a:pt x="5" y="55"/>
                    <a:pt x="5" y="55"/>
                  </a:cubicBezTo>
                  <a:cubicBezTo>
                    <a:pt x="5" y="55"/>
                    <a:pt x="5" y="56"/>
                    <a:pt x="5" y="56"/>
                  </a:cubicBezTo>
                  <a:cubicBezTo>
                    <a:pt x="6" y="56"/>
                    <a:pt x="6" y="56"/>
                    <a:pt x="6" y="56"/>
                  </a:cubicBezTo>
                  <a:cubicBezTo>
                    <a:pt x="7" y="56"/>
                    <a:pt x="7" y="56"/>
                    <a:pt x="7" y="57"/>
                  </a:cubicBezTo>
                  <a:cubicBezTo>
                    <a:pt x="7" y="57"/>
                    <a:pt x="7" y="57"/>
                    <a:pt x="7" y="58"/>
                  </a:cubicBezTo>
                  <a:cubicBezTo>
                    <a:pt x="7" y="58"/>
                    <a:pt x="7" y="59"/>
                    <a:pt x="8" y="59"/>
                  </a:cubicBezTo>
                  <a:cubicBezTo>
                    <a:pt x="8" y="59"/>
                    <a:pt x="8" y="59"/>
                    <a:pt x="8" y="59"/>
                  </a:cubicBezTo>
                  <a:cubicBezTo>
                    <a:pt x="8" y="59"/>
                    <a:pt x="9" y="59"/>
                    <a:pt x="9" y="60"/>
                  </a:cubicBezTo>
                  <a:cubicBezTo>
                    <a:pt x="9" y="60"/>
                    <a:pt x="9" y="60"/>
                    <a:pt x="9" y="60"/>
                  </a:cubicBezTo>
                  <a:cubicBezTo>
                    <a:pt x="9" y="60"/>
                    <a:pt x="9" y="60"/>
                    <a:pt x="9" y="60"/>
                  </a:cubicBezTo>
                  <a:cubicBezTo>
                    <a:pt x="48" y="60"/>
                    <a:pt x="48" y="60"/>
                    <a:pt x="48" y="60"/>
                  </a:cubicBezTo>
                  <a:cubicBezTo>
                    <a:pt x="70" y="60"/>
                    <a:pt x="70" y="60"/>
                    <a:pt x="70" y="60"/>
                  </a:cubicBezTo>
                  <a:cubicBezTo>
                    <a:pt x="70" y="60"/>
                    <a:pt x="70" y="60"/>
                    <a:pt x="70" y="60"/>
                  </a:cubicBezTo>
                  <a:cubicBezTo>
                    <a:pt x="70" y="60"/>
                    <a:pt x="71" y="59"/>
                    <a:pt x="71" y="59"/>
                  </a:cubicBezTo>
                  <a:cubicBezTo>
                    <a:pt x="71" y="59"/>
                    <a:pt x="71" y="59"/>
                    <a:pt x="72" y="59"/>
                  </a:cubicBezTo>
                  <a:cubicBezTo>
                    <a:pt x="72" y="59"/>
                    <a:pt x="72" y="60"/>
                    <a:pt x="72" y="60"/>
                  </a:cubicBezTo>
                  <a:cubicBezTo>
                    <a:pt x="72" y="61"/>
                    <a:pt x="72" y="61"/>
                    <a:pt x="71" y="61"/>
                  </a:cubicBezTo>
                  <a:cubicBezTo>
                    <a:pt x="71" y="61"/>
                    <a:pt x="71" y="61"/>
                    <a:pt x="71" y="61"/>
                  </a:cubicBezTo>
                  <a:cubicBezTo>
                    <a:pt x="71" y="61"/>
                    <a:pt x="71" y="61"/>
                    <a:pt x="72" y="61"/>
                  </a:cubicBezTo>
                  <a:cubicBezTo>
                    <a:pt x="72" y="62"/>
                    <a:pt x="72" y="61"/>
                    <a:pt x="72" y="61"/>
                  </a:cubicBezTo>
                  <a:cubicBezTo>
                    <a:pt x="73" y="61"/>
                    <a:pt x="73" y="61"/>
                    <a:pt x="73" y="61"/>
                  </a:cubicBezTo>
                  <a:cubicBezTo>
                    <a:pt x="73" y="61"/>
                    <a:pt x="73" y="61"/>
                    <a:pt x="74" y="61"/>
                  </a:cubicBezTo>
                  <a:cubicBezTo>
                    <a:pt x="74" y="61"/>
                    <a:pt x="74" y="61"/>
                    <a:pt x="75" y="61"/>
                  </a:cubicBezTo>
                  <a:cubicBezTo>
                    <a:pt x="75" y="61"/>
                    <a:pt x="75" y="61"/>
                    <a:pt x="76" y="62"/>
                  </a:cubicBezTo>
                  <a:cubicBezTo>
                    <a:pt x="76" y="62"/>
                    <a:pt x="76" y="62"/>
                    <a:pt x="76" y="62"/>
                  </a:cubicBezTo>
                  <a:cubicBezTo>
                    <a:pt x="77" y="62"/>
                    <a:pt x="77" y="63"/>
                    <a:pt x="77" y="63"/>
                  </a:cubicBezTo>
                  <a:cubicBezTo>
                    <a:pt x="78" y="63"/>
                    <a:pt x="78" y="63"/>
                    <a:pt x="78" y="63"/>
                  </a:cubicBezTo>
                  <a:cubicBezTo>
                    <a:pt x="78" y="63"/>
                    <a:pt x="78" y="62"/>
                    <a:pt x="79" y="62"/>
                  </a:cubicBezTo>
                  <a:cubicBezTo>
                    <a:pt x="79" y="62"/>
                    <a:pt x="79" y="62"/>
                    <a:pt x="79" y="62"/>
                  </a:cubicBezTo>
                  <a:cubicBezTo>
                    <a:pt x="80" y="62"/>
                    <a:pt x="80" y="62"/>
                    <a:pt x="80" y="62"/>
                  </a:cubicBezTo>
                  <a:cubicBezTo>
                    <a:pt x="81" y="63"/>
                    <a:pt x="81" y="63"/>
                    <a:pt x="81" y="63"/>
                  </a:cubicBezTo>
                  <a:cubicBezTo>
                    <a:pt x="81" y="63"/>
                    <a:pt x="81" y="63"/>
                    <a:pt x="81" y="63"/>
                  </a:cubicBezTo>
                  <a:cubicBezTo>
                    <a:pt x="81" y="63"/>
                    <a:pt x="82" y="63"/>
                    <a:pt x="82" y="63"/>
                  </a:cubicBezTo>
                  <a:cubicBezTo>
                    <a:pt x="82" y="63"/>
                    <a:pt x="82" y="63"/>
                    <a:pt x="83" y="62"/>
                  </a:cubicBezTo>
                  <a:cubicBezTo>
                    <a:pt x="83" y="62"/>
                    <a:pt x="83" y="62"/>
                    <a:pt x="83" y="6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1" name="Freeform 182"/>
            <p:cNvSpPr>
              <a:spLocks/>
            </p:cNvSpPr>
            <p:nvPr/>
          </p:nvSpPr>
          <p:spPr bwMode="auto">
            <a:xfrm>
              <a:off x="2541589" y="1184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2" name="Freeform 183"/>
            <p:cNvSpPr>
              <a:spLocks/>
            </p:cNvSpPr>
            <p:nvPr/>
          </p:nvSpPr>
          <p:spPr bwMode="auto">
            <a:xfrm>
              <a:off x="1990727" y="773114"/>
              <a:ext cx="173038" cy="42863"/>
            </a:xfrm>
            <a:custGeom>
              <a:avLst/>
              <a:gdLst>
                <a:gd name="T0" fmla="*/ 1 w 16"/>
                <a:gd name="T1" fmla="*/ 4 h 4"/>
                <a:gd name="T2" fmla="*/ 2 w 16"/>
                <a:gd name="T3" fmla="*/ 4 h 4"/>
                <a:gd name="T4" fmla="*/ 3 w 16"/>
                <a:gd name="T5" fmla="*/ 4 h 4"/>
                <a:gd name="T6" fmla="*/ 4 w 16"/>
                <a:gd name="T7" fmla="*/ 4 h 4"/>
                <a:gd name="T8" fmla="*/ 5 w 16"/>
                <a:gd name="T9" fmla="*/ 4 h 4"/>
                <a:gd name="T10" fmla="*/ 6 w 16"/>
                <a:gd name="T11" fmla="*/ 3 h 4"/>
                <a:gd name="T12" fmla="*/ 7 w 16"/>
                <a:gd name="T13" fmla="*/ 3 h 4"/>
                <a:gd name="T14" fmla="*/ 7 w 16"/>
                <a:gd name="T15" fmla="*/ 3 h 4"/>
                <a:gd name="T16" fmla="*/ 8 w 16"/>
                <a:gd name="T17" fmla="*/ 3 h 4"/>
                <a:gd name="T18" fmla="*/ 9 w 16"/>
                <a:gd name="T19" fmla="*/ 3 h 4"/>
                <a:gd name="T20" fmla="*/ 9 w 16"/>
                <a:gd name="T21" fmla="*/ 3 h 4"/>
                <a:gd name="T22" fmla="*/ 11 w 16"/>
                <a:gd name="T23" fmla="*/ 3 h 4"/>
                <a:gd name="T24" fmla="*/ 12 w 16"/>
                <a:gd name="T25" fmla="*/ 2 h 4"/>
                <a:gd name="T26" fmla="*/ 13 w 16"/>
                <a:gd name="T27" fmla="*/ 2 h 4"/>
                <a:gd name="T28" fmla="*/ 14 w 16"/>
                <a:gd name="T29" fmla="*/ 2 h 4"/>
                <a:gd name="T30" fmla="*/ 15 w 16"/>
                <a:gd name="T31" fmla="*/ 1 h 4"/>
                <a:gd name="T32" fmla="*/ 16 w 16"/>
                <a:gd name="T33" fmla="*/ 1 h 4"/>
                <a:gd name="T34" fmla="*/ 16 w 16"/>
                <a:gd name="T35" fmla="*/ 1 h 4"/>
                <a:gd name="T36" fmla="*/ 15 w 16"/>
                <a:gd name="T37" fmla="*/ 0 h 4"/>
                <a:gd name="T38" fmla="*/ 14 w 16"/>
                <a:gd name="T39" fmla="*/ 0 h 4"/>
                <a:gd name="T40" fmla="*/ 13 w 16"/>
                <a:gd name="T41" fmla="*/ 1 h 4"/>
                <a:gd name="T42" fmla="*/ 12 w 16"/>
                <a:gd name="T43" fmla="*/ 1 h 4"/>
                <a:gd name="T44" fmla="*/ 11 w 16"/>
                <a:gd name="T45" fmla="*/ 1 h 4"/>
                <a:gd name="T46" fmla="*/ 10 w 16"/>
                <a:gd name="T47" fmla="*/ 1 h 4"/>
                <a:gd name="T48" fmla="*/ 9 w 16"/>
                <a:gd name="T49" fmla="*/ 0 h 4"/>
                <a:gd name="T50" fmla="*/ 8 w 16"/>
                <a:gd name="T51" fmla="*/ 0 h 4"/>
                <a:gd name="T52" fmla="*/ 8 w 16"/>
                <a:gd name="T53" fmla="*/ 1 h 4"/>
                <a:gd name="T54" fmla="*/ 6 w 16"/>
                <a:gd name="T55" fmla="*/ 1 h 4"/>
                <a:gd name="T56" fmla="*/ 5 w 16"/>
                <a:gd name="T57" fmla="*/ 2 h 4"/>
                <a:gd name="T58" fmla="*/ 4 w 16"/>
                <a:gd name="T59" fmla="*/ 2 h 4"/>
                <a:gd name="T60" fmla="*/ 3 w 16"/>
                <a:gd name="T61" fmla="*/ 2 h 4"/>
                <a:gd name="T62" fmla="*/ 2 w 16"/>
                <a:gd name="T63" fmla="*/ 3 h 4"/>
                <a:gd name="T64" fmla="*/ 1 w 16"/>
                <a:gd name="T65" fmla="*/ 3 h 4"/>
                <a:gd name="T66" fmla="*/ 0 w 16"/>
                <a:gd name="T67" fmla="*/ 3 h 4"/>
                <a:gd name="T68" fmla="*/ 0 w 16"/>
                <a:gd name="T69" fmla="*/ 4 h 4"/>
                <a:gd name="T70" fmla="*/ 1 w 16"/>
                <a:gd name="T7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
                  <a:moveTo>
                    <a:pt x="1" y="4"/>
                  </a:moveTo>
                  <a:cubicBezTo>
                    <a:pt x="2" y="4"/>
                    <a:pt x="2" y="4"/>
                    <a:pt x="2" y="4"/>
                  </a:cubicBezTo>
                  <a:cubicBezTo>
                    <a:pt x="3" y="4"/>
                    <a:pt x="3" y="4"/>
                    <a:pt x="3" y="4"/>
                  </a:cubicBezTo>
                  <a:cubicBezTo>
                    <a:pt x="4" y="4"/>
                    <a:pt x="4" y="4"/>
                    <a:pt x="4" y="4"/>
                  </a:cubicBezTo>
                  <a:cubicBezTo>
                    <a:pt x="4" y="4"/>
                    <a:pt x="5" y="4"/>
                    <a:pt x="5" y="4"/>
                  </a:cubicBezTo>
                  <a:cubicBezTo>
                    <a:pt x="5" y="4"/>
                    <a:pt x="5" y="3"/>
                    <a:pt x="6" y="3"/>
                  </a:cubicBezTo>
                  <a:cubicBezTo>
                    <a:pt x="6" y="3"/>
                    <a:pt x="6" y="3"/>
                    <a:pt x="7" y="3"/>
                  </a:cubicBezTo>
                  <a:cubicBezTo>
                    <a:pt x="7" y="3"/>
                    <a:pt x="7" y="3"/>
                    <a:pt x="7" y="3"/>
                  </a:cubicBezTo>
                  <a:cubicBezTo>
                    <a:pt x="8" y="3"/>
                    <a:pt x="8" y="3"/>
                    <a:pt x="8" y="3"/>
                  </a:cubicBezTo>
                  <a:cubicBezTo>
                    <a:pt x="9" y="3"/>
                    <a:pt x="9" y="3"/>
                    <a:pt x="9" y="3"/>
                  </a:cubicBezTo>
                  <a:cubicBezTo>
                    <a:pt x="9" y="3"/>
                    <a:pt x="9" y="3"/>
                    <a:pt x="9" y="3"/>
                  </a:cubicBezTo>
                  <a:cubicBezTo>
                    <a:pt x="10" y="4"/>
                    <a:pt x="10" y="3"/>
                    <a:pt x="11" y="3"/>
                  </a:cubicBezTo>
                  <a:cubicBezTo>
                    <a:pt x="11" y="3"/>
                    <a:pt x="11" y="2"/>
                    <a:pt x="12" y="2"/>
                  </a:cubicBezTo>
                  <a:cubicBezTo>
                    <a:pt x="12" y="2"/>
                    <a:pt x="12" y="2"/>
                    <a:pt x="13" y="2"/>
                  </a:cubicBezTo>
                  <a:cubicBezTo>
                    <a:pt x="13" y="2"/>
                    <a:pt x="13" y="2"/>
                    <a:pt x="14" y="2"/>
                  </a:cubicBezTo>
                  <a:cubicBezTo>
                    <a:pt x="14" y="1"/>
                    <a:pt x="14" y="1"/>
                    <a:pt x="15" y="1"/>
                  </a:cubicBezTo>
                  <a:cubicBezTo>
                    <a:pt x="15" y="1"/>
                    <a:pt x="15" y="1"/>
                    <a:pt x="16" y="1"/>
                  </a:cubicBezTo>
                  <a:cubicBezTo>
                    <a:pt x="16" y="1"/>
                    <a:pt x="16" y="1"/>
                    <a:pt x="16" y="1"/>
                  </a:cubicBezTo>
                  <a:cubicBezTo>
                    <a:pt x="16" y="0"/>
                    <a:pt x="15" y="0"/>
                    <a:pt x="15" y="0"/>
                  </a:cubicBezTo>
                  <a:cubicBezTo>
                    <a:pt x="15" y="0"/>
                    <a:pt x="14" y="0"/>
                    <a:pt x="14" y="0"/>
                  </a:cubicBezTo>
                  <a:cubicBezTo>
                    <a:pt x="13" y="0"/>
                    <a:pt x="13" y="0"/>
                    <a:pt x="13" y="1"/>
                  </a:cubicBezTo>
                  <a:cubicBezTo>
                    <a:pt x="13" y="1"/>
                    <a:pt x="12" y="1"/>
                    <a:pt x="12" y="1"/>
                  </a:cubicBezTo>
                  <a:cubicBezTo>
                    <a:pt x="11" y="1"/>
                    <a:pt x="11" y="1"/>
                    <a:pt x="11" y="1"/>
                  </a:cubicBezTo>
                  <a:cubicBezTo>
                    <a:pt x="10" y="1"/>
                    <a:pt x="10" y="1"/>
                    <a:pt x="10" y="1"/>
                  </a:cubicBezTo>
                  <a:cubicBezTo>
                    <a:pt x="9" y="1"/>
                    <a:pt x="9" y="0"/>
                    <a:pt x="9" y="0"/>
                  </a:cubicBezTo>
                  <a:cubicBezTo>
                    <a:pt x="9" y="0"/>
                    <a:pt x="8" y="0"/>
                    <a:pt x="8" y="0"/>
                  </a:cubicBezTo>
                  <a:cubicBezTo>
                    <a:pt x="8" y="0"/>
                    <a:pt x="8" y="1"/>
                    <a:pt x="8" y="1"/>
                  </a:cubicBezTo>
                  <a:cubicBezTo>
                    <a:pt x="7" y="1"/>
                    <a:pt x="7" y="1"/>
                    <a:pt x="6" y="1"/>
                  </a:cubicBezTo>
                  <a:cubicBezTo>
                    <a:pt x="6" y="2"/>
                    <a:pt x="6" y="2"/>
                    <a:pt x="5" y="2"/>
                  </a:cubicBezTo>
                  <a:cubicBezTo>
                    <a:pt x="5" y="2"/>
                    <a:pt x="5" y="2"/>
                    <a:pt x="4" y="2"/>
                  </a:cubicBezTo>
                  <a:cubicBezTo>
                    <a:pt x="4" y="2"/>
                    <a:pt x="4" y="2"/>
                    <a:pt x="3" y="2"/>
                  </a:cubicBezTo>
                  <a:cubicBezTo>
                    <a:pt x="3" y="2"/>
                    <a:pt x="3" y="3"/>
                    <a:pt x="2" y="3"/>
                  </a:cubicBezTo>
                  <a:cubicBezTo>
                    <a:pt x="2" y="3"/>
                    <a:pt x="2" y="3"/>
                    <a:pt x="1" y="3"/>
                  </a:cubicBezTo>
                  <a:cubicBezTo>
                    <a:pt x="1" y="3"/>
                    <a:pt x="0" y="3"/>
                    <a:pt x="0" y="3"/>
                  </a:cubicBezTo>
                  <a:cubicBezTo>
                    <a:pt x="0" y="4"/>
                    <a:pt x="0" y="4"/>
                    <a:pt x="0" y="4"/>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3" name="Freeform 184"/>
            <p:cNvSpPr>
              <a:spLocks/>
            </p:cNvSpPr>
            <p:nvPr/>
          </p:nvSpPr>
          <p:spPr bwMode="auto">
            <a:xfrm>
              <a:off x="1808164" y="849314"/>
              <a:ext cx="236538" cy="85725"/>
            </a:xfrm>
            <a:custGeom>
              <a:avLst/>
              <a:gdLst>
                <a:gd name="T0" fmla="*/ 1 w 22"/>
                <a:gd name="T1" fmla="*/ 7 h 8"/>
                <a:gd name="T2" fmla="*/ 1 w 22"/>
                <a:gd name="T3" fmla="*/ 7 h 8"/>
                <a:gd name="T4" fmla="*/ 1 w 22"/>
                <a:gd name="T5" fmla="*/ 8 h 8"/>
                <a:gd name="T6" fmla="*/ 2 w 22"/>
                <a:gd name="T7" fmla="*/ 8 h 8"/>
                <a:gd name="T8" fmla="*/ 4 w 22"/>
                <a:gd name="T9" fmla="*/ 8 h 8"/>
                <a:gd name="T10" fmla="*/ 5 w 22"/>
                <a:gd name="T11" fmla="*/ 7 h 8"/>
                <a:gd name="T12" fmla="*/ 6 w 22"/>
                <a:gd name="T13" fmla="*/ 7 h 8"/>
                <a:gd name="T14" fmla="*/ 7 w 22"/>
                <a:gd name="T15" fmla="*/ 7 h 8"/>
                <a:gd name="T16" fmla="*/ 8 w 22"/>
                <a:gd name="T17" fmla="*/ 6 h 8"/>
                <a:gd name="T18" fmla="*/ 9 w 22"/>
                <a:gd name="T19" fmla="*/ 5 h 8"/>
                <a:gd name="T20" fmla="*/ 10 w 22"/>
                <a:gd name="T21" fmla="*/ 5 h 8"/>
                <a:gd name="T22" fmla="*/ 12 w 22"/>
                <a:gd name="T23" fmla="*/ 5 h 8"/>
                <a:gd name="T24" fmla="*/ 13 w 22"/>
                <a:gd name="T25" fmla="*/ 4 h 8"/>
                <a:gd name="T26" fmla="*/ 14 w 22"/>
                <a:gd name="T27" fmla="*/ 4 h 8"/>
                <a:gd name="T28" fmla="*/ 16 w 22"/>
                <a:gd name="T29" fmla="*/ 3 h 8"/>
                <a:gd name="T30" fmla="*/ 17 w 22"/>
                <a:gd name="T31" fmla="*/ 3 h 8"/>
                <a:gd name="T32" fmla="*/ 19 w 22"/>
                <a:gd name="T33" fmla="*/ 3 h 8"/>
                <a:gd name="T34" fmla="*/ 20 w 22"/>
                <a:gd name="T35" fmla="*/ 3 h 8"/>
                <a:gd name="T36" fmla="*/ 21 w 22"/>
                <a:gd name="T37" fmla="*/ 2 h 8"/>
                <a:gd name="T38" fmla="*/ 21 w 22"/>
                <a:gd name="T39" fmla="*/ 2 h 8"/>
                <a:gd name="T40" fmla="*/ 21 w 22"/>
                <a:gd name="T41" fmla="*/ 2 h 8"/>
                <a:gd name="T42" fmla="*/ 21 w 22"/>
                <a:gd name="T43" fmla="*/ 2 h 8"/>
                <a:gd name="T44" fmla="*/ 21 w 22"/>
                <a:gd name="T45" fmla="*/ 1 h 8"/>
                <a:gd name="T46" fmla="*/ 20 w 22"/>
                <a:gd name="T47" fmla="*/ 1 h 8"/>
                <a:gd name="T48" fmla="*/ 19 w 22"/>
                <a:gd name="T49" fmla="*/ 0 h 8"/>
                <a:gd name="T50" fmla="*/ 18 w 22"/>
                <a:gd name="T51" fmla="*/ 1 h 8"/>
                <a:gd name="T52" fmla="*/ 16 w 22"/>
                <a:gd name="T53" fmla="*/ 1 h 8"/>
                <a:gd name="T54" fmla="*/ 15 w 22"/>
                <a:gd name="T55" fmla="*/ 1 h 8"/>
                <a:gd name="T56" fmla="*/ 14 w 22"/>
                <a:gd name="T57" fmla="*/ 0 h 8"/>
                <a:gd name="T58" fmla="*/ 13 w 22"/>
                <a:gd name="T59" fmla="*/ 0 h 8"/>
                <a:gd name="T60" fmla="*/ 12 w 22"/>
                <a:gd name="T61" fmla="*/ 0 h 8"/>
                <a:gd name="T62" fmla="*/ 10 w 22"/>
                <a:gd name="T63" fmla="*/ 0 h 8"/>
                <a:gd name="T64" fmla="*/ 8 w 22"/>
                <a:gd name="T65" fmla="*/ 0 h 8"/>
                <a:gd name="T66" fmla="*/ 8 w 22"/>
                <a:gd name="T67" fmla="*/ 1 h 8"/>
                <a:gd name="T68" fmla="*/ 8 w 22"/>
                <a:gd name="T69" fmla="*/ 2 h 8"/>
                <a:gd name="T70" fmla="*/ 7 w 22"/>
                <a:gd name="T71" fmla="*/ 2 h 8"/>
                <a:gd name="T72" fmla="*/ 6 w 22"/>
                <a:gd name="T73" fmla="*/ 3 h 8"/>
                <a:gd name="T74" fmla="*/ 4 w 22"/>
                <a:gd name="T75" fmla="*/ 3 h 8"/>
                <a:gd name="T76" fmla="*/ 3 w 22"/>
                <a:gd name="T77" fmla="*/ 4 h 8"/>
                <a:gd name="T78" fmla="*/ 2 w 22"/>
                <a:gd name="T79" fmla="*/ 5 h 8"/>
                <a:gd name="T80" fmla="*/ 1 w 22"/>
                <a:gd name="T81" fmla="*/ 5 h 8"/>
                <a:gd name="T82" fmla="*/ 0 w 22"/>
                <a:gd name="T83" fmla="*/ 5 h 8"/>
                <a:gd name="T84" fmla="*/ 0 w 22"/>
                <a:gd name="T85" fmla="*/ 6 h 8"/>
                <a:gd name="T86" fmla="*/ 1 w 22"/>
                <a:gd name="T8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8">
                  <a:moveTo>
                    <a:pt x="1" y="7"/>
                  </a:moveTo>
                  <a:cubicBezTo>
                    <a:pt x="1" y="7"/>
                    <a:pt x="1" y="7"/>
                    <a:pt x="1" y="7"/>
                  </a:cubicBezTo>
                  <a:cubicBezTo>
                    <a:pt x="1" y="8"/>
                    <a:pt x="1" y="8"/>
                    <a:pt x="1" y="8"/>
                  </a:cubicBezTo>
                  <a:cubicBezTo>
                    <a:pt x="1" y="8"/>
                    <a:pt x="2" y="8"/>
                    <a:pt x="2" y="8"/>
                  </a:cubicBezTo>
                  <a:cubicBezTo>
                    <a:pt x="3" y="8"/>
                    <a:pt x="3" y="8"/>
                    <a:pt x="4" y="8"/>
                  </a:cubicBezTo>
                  <a:cubicBezTo>
                    <a:pt x="4" y="8"/>
                    <a:pt x="4" y="7"/>
                    <a:pt x="5" y="7"/>
                  </a:cubicBezTo>
                  <a:cubicBezTo>
                    <a:pt x="5" y="7"/>
                    <a:pt x="5" y="7"/>
                    <a:pt x="6" y="7"/>
                  </a:cubicBezTo>
                  <a:cubicBezTo>
                    <a:pt x="6" y="7"/>
                    <a:pt x="6" y="7"/>
                    <a:pt x="7" y="7"/>
                  </a:cubicBezTo>
                  <a:cubicBezTo>
                    <a:pt x="7" y="7"/>
                    <a:pt x="8" y="7"/>
                    <a:pt x="8" y="6"/>
                  </a:cubicBezTo>
                  <a:cubicBezTo>
                    <a:pt x="9" y="6"/>
                    <a:pt x="9" y="6"/>
                    <a:pt x="9" y="5"/>
                  </a:cubicBezTo>
                  <a:cubicBezTo>
                    <a:pt x="10" y="5"/>
                    <a:pt x="10" y="6"/>
                    <a:pt x="10" y="5"/>
                  </a:cubicBezTo>
                  <a:cubicBezTo>
                    <a:pt x="11" y="5"/>
                    <a:pt x="11" y="5"/>
                    <a:pt x="12" y="5"/>
                  </a:cubicBezTo>
                  <a:cubicBezTo>
                    <a:pt x="12" y="5"/>
                    <a:pt x="12" y="4"/>
                    <a:pt x="13" y="4"/>
                  </a:cubicBezTo>
                  <a:cubicBezTo>
                    <a:pt x="13" y="4"/>
                    <a:pt x="14" y="4"/>
                    <a:pt x="14" y="4"/>
                  </a:cubicBezTo>
                  <a:cubicBezTo>
                    <a:pt x="15" y="4"/>
                    <a:pt x="15" y="4"/>
                    <a:pt x="16" y="3"/>
                  </a:cubicBezTo>
                  <a:cubicBezTo>
                    <a:pt x="17" y="3"/>
                    <a:pt x="17" y="3"/>
                    <a:pt x="17" y="3"/>
                  </a:cubicBezTo>
                  <a:cubicBezTo>
                    <a:pt x="18" y="3"/>
                    <a:pt x="18" y="3"/>
                    <a:pt x="19" y="3"/>
                  </a:cubicBezTo>
                  <a:cubicBezTo>
                    <a:pt x="19" y="3"/>
                    <a:pt x="19" y="3"/>
                    <a:pt x="20" y="3"/>
                  </a:cubicBezTo>
                  <a:cubicBezTo>
                    <a:pt x="20" y="3"/>
                    <a:pt x="21" y="3"/>
                    <a:pt x="21" y="2"/>
                  </a:cubicBezTo>
                  <a:cubicBezTo>
                    <a:pt x="21" y="2"/>
                    <a:pt x="21" y="2"/>
                    <a:pt x="21" y="2"/>
                  </a:cubicBezTo>
                  <a:cubicBezTo>
                    <a:pt x="21" y="2"/>
                    <a:pt x="21" y="2"/>
                    <a:pt x="21" y="2"/>
                  </a:cubicBezTo>
                  <a:cubicBezTo>
                    <a:pt x="22" y="2"/>
                    <a:pt x="21" y="2"/>
                    <a:pt x="21" y="2"/>
                  </a:cubicBezTo>
                  <a:cubicBezTo>
                    <a:pt x="21" y="1"/>
                    <a:pt x="21" y="1"/>
                    <a:pt x="21" y="1"/>
                  </a:cubicBezTo>
                  <a:cubicBezTo>
                    <a:pt x="20" y="1"/>
                    <a:pt x="20" y="1"/>
                    <a:pt x="20" y="1"/>
                  </a:cubicBezTo>
                  <a:cubicBezTo>
                    <a:pt x="19" y="0"/>
                    <a:pt x="19" y="0"/>
                    <a:pt x="19" y="0"/>
                  </a:cubicBezTo>
                  <a:cubicBezTo>
                    <a:pt x="18" y="0"/>
                    <a:pt x="18" y="1"/>
                    <a:pt x="18" y="1"/>
                  </a:cubicBezTo>
                  <a:cubicBezTo>
                    <a:pt x="17" y="1"/>
                    <a:pt x="17" y="1"/>
                    <a:pt x="16" y="1"/>
                  </a:cubicBezTo>
                  <a:cubicBezTo>
                    <a:pt x="16" y="1"/>
                    <a:pt x="16" y="1"/>
                    <a:pt x="15" y="1"/>
                  </a:cubicBezTo>
                  <a:cubicBezTo>
                    <a:pt x="15" y="1"/>
                    <a:pt x="15" y="0"/>
                    <a:pt x="14" y="0"/>
                  </a:cubicBezTo>
                  <a:cubicBezTo>
                    <a:pt x="14" y="0"/>
                    <a:pt x="14" y="0"/>
                    <a:pt x="13" y="0"/>
                  </a:cubicBezTo>
                  <a:cubicBezTo>
                    <a:pt x="13" y="0"/>
                    <a:pt x="12" y="0"/>
                    <a:pt x="12" y="0"/>
                  </a:cubicBezTo>
                  <a:cubicBezTo>
                    <a:pt x="11" y="0"/>
                    <a:pt x="10" y="0"/>
                    <a:pt x="10" y="0"/>
                  </a:cubicBezTo>
                  <a:cubicBezTo>
                    <a:pt x="9" y="0"/>
                    <a:pt x="9" y="0"/>
                    <a:pt x="8" y="0"/>
                  </a:cubicBezTo>
                  <a:cubicBezTo>
                    <a:pt x="8" y="0"/>
                    <a:pt x="8" y="0"/>
                    <a:pt x="8" y="1"/>
                  </a:cubicBezTo>
                  <a:cubicBezTo>
                    <a:pt x="8" y="1"/>
                    <a:pt x="8" y="2"/>
                    <a:pt x="8" y="2"/>
                  </a:cubicBezTo>
                  <a:cubicBezTo>
                    <a:pt x="7" y="2"/>
                    <a:pt x="7" y="2"/>
                    <a:pt x="7" y="2"/>
                  </a:cubicBezTo>
                  <a:cubicBezTo>
                    <a:pt x="7" y="2"/>
                    <a:pt x="6" y="2"/>
                    <a:pt x="6" y="3"/>
                  </a:cubicBezTo>
                  <a:cubicBezTo>
                    <a:pt x="5" y="3"/>
                    <a:pt x="5" y="3"/>
                    <a:pt x="4" y="3"/>
                  </a:cubicBezTo>
                  <a:cubicBezTo>
                    <a:pt x="4" y="4"/>
                    <a:pt x="4" y="4"/>
                    <a:pt x="3" y="4"/>
                  </a:cubicBezTo>
                  <a:cubicBezTo>
                    <a:pt x="3" y="4"/>
                    <a:pt x="3" y="4"/>
                    <a:pt x="2" y="5"/>
                  </a:cubicBezTo>
                  <a:cubicBezTo>
                    <a:pt x="2" y="5"/>
                    <a:pt x="1" y="5"/>
                    <a:pt x="1" y="5"/>
                  </a:cubicBezTo>
                  <a:cubicBezTo>
                    <a:pt x="1" y="5"/>
                    <a:pt x="0" y="5"/>
                    <a:pt x="0" y="5"/>
                  </a:cubicBezTo>
                  <a:cubicBezTo>
                    <a:pt x="0" y="6"/>
                    <a:pt x="0" y="6"/>
                    <a:pt x="0" y="6"/>
                  </a:cubicBezTo>
                  <a:cubicBezTo>
                    <a:pt x="0" y="6"/>
                    <a:pt x="0" y="6"/>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4" name="Freeform 185"/>
            <p:cNvSpPr>
              <a:spLocks/>
            </p:cNvSpPr>
            <p:nvPr/>
          </p:nvSpPr>
          <p:spPr bwMode="auto">
            <a:xfrm>
              <a:off x="1893889" y="881064"/>
              <a:ext cx="334963" cy="130175"/>
            </a:xfrm>
            <a:custGeom>
              <a:avLst/>
              <a:gdLst>
                <a:gd name="T0" fmla="*/ 28 w 31"/>
                <a:gd name="T1" fmla="*/ 8 h 12"/>
                <a:gd name="T2" fmla="*/ 30 w 31"/>
                <a:gd name="T3" fmla="*/ 8 h 12"/>
                <a:gd name="T4" fmla="*/ 31 w 31"/>
                <a:gd name="T5" fmla="*/ 7 h 12"/>
                <a:gd name="T6" fmla="*/ 29 w 31"/>
                <a:gd name="T7" fmla="*/ 7 h 12"/>
                <a:gd name="T8" fmla="*/ 27 w 31"/>
                <a:gd name="T9" fmla="*/ 6 h 12"/>
                <a:gd name="T10" fmla="*/ 27 w 31"/>
                <a:gd name="T11" fmla="*/ 5 h 12"/>
                <a:gd name="T12" fmla="*/ 28 w 31"/>
                <a:gd name="T13" fmla="*/ 4 h 12"/>
                <a:gd name="T14" fmla="*/ 29 w 31"/>
                <a:gd name="T15" fmla="*/ 2 h 12"/>
                <a:gd name="T16" fmla="*/ 29 w 31"/>
                <a:gd name="T17" fmla="*/ 1 h 12"/>
                <a:gd name="T18" fmla="*/ 27 w 31"/>
                <a:gd name="T19" fmla="*/ 0 h 12"/>
                <a:gd name="T20" fmla="*/ 25 w 31"/>
                <a:gd name="T21" fmla="*/ 0 h 12"/>
                <a:gd name="T22" fmla="*/ 24 w 31"/>
                <a:gd name="T23" fmla="*/ 2 h 12"/>
                <a:gd name="T24" fmla="*/ 24 w 31"/>
                <a:gd name="T25" fmla="*/ 3 h 12"/>
                <a:gd name="T26" fmla="*/ 22 w 31"/>
                <a:gd name="T27" fmla="*/ 4 h 12"/>
                <a:gd name="T28" fmla="*/ 23 w 31"/>
                <a:gd name="T29" fmla="*/ 2 h 12"/>
                <a:gd name="T30" fmla="*/ 21 w 31"/>
                <a:gd name="T31" fmla="*/ 1 h 12"/>
                <a:gd name="T32" fmla="*/ 20 w 31"/>
                <a:gd name="T33" fmla="*/ 1 h 12"/>
                <a:gd name="T34" fmla="*/ 18 w 31"/>
                <a:gd name="T35" fmla="*/ 1 h 12"/>
                <a:gd name="T36" fmla="*/ 17 w 31"/>
                <a:gd name="T37" fmla="*/ 1 h 12"/>
                <a:gd name="T38" fmla="*/ 15 w 31"/>
                <a:gd name="T39" fmla="*/ 1 h 12"/>
                <a:gd name="T40" fmla="*/ 14 w 31"/>
                <a:gd name="T41" fmla="*/ 2 h 12"/>
                <a:gd name="T42" fmla="*/ 14 w 31"/>
                <a:gd name="T43" fmla="*/ 0 h 12"/>
                <a:gd name="T44" fmla="*/ 11 w 31"/>
                <a:gd name="T45" fmla="*/ 1 h 12"/>
                <a:gd name="T46" fmla="*/ 8 w 31"/>
                <a:gd name="T47" fmla="*/ 2 h 12"/>
                <a:gd name="T48" fmla="*/ 5 w 31"/>
                <a:gd name="T49" fmla="*/ 2 h 12"/>
                <a:gd name="T50" fmla="*/ 3 w 31"/>
                <a:gd name="T51" fmla="*/ 3 h 12"/>
                <a:gd name="T52" fmla="*/ 4 w 31"/>
                <a:gd name="T53" fmla="*/ 4 h 12"/>
                <a:gd name="T54" fmla="*/ 5 w 31"/>
                <a:gd name="T55" fmla="*/ 5 h 12"/>
                <a:gd name="T56" fmla="*/ 3 w 31"/>
                <a:gd name="T57" fmla="*/ 5 h 12"/>
                <a:gd name="T58" fmla="*/ 2 w 31"/>
                <a:gd name="T59" fmla="*/ 6 h 12"/>
                <a:gd name="T60" fmla="*/ 2 w 31"/>
                <a:gd name="T61" fmla="*/ 6 h 12"/>
                <a:gd name="T62" fmla="*/ 4 w 31"/>
                <a:gd name="T63" fmla="*/ 6 h 12"/>
                <a:gd name="T64" fmla="*/ 5 w 31"/>
                <a:gd name="T65" fmla="*/ 6 h 12"/>
                <a:gd name="T66" fmla="*/ 8 w 31"/>
                <a:gd name="T67" fmla="*/ 6 h 12"/>
                <a:gd name="T68" fmla="*/ 10 w 31"/>
                <a:gd name="T69" fmla="*/ 6 h 12"/>
                <a:gd name="T70" fmla="*/ 11 w 31"/>
                <a:gd name="T71" fmla="*/ 7 h 12"/>
                <a:gd name="T72" fmla="*/ 9 w 31"/>
                <a:gd name="T73" fmla="*/ 8 h 12"/>
                <a:gd name="T74" fmla="*/ 5 w 31"/>
                <a:gd name="T75" fmla="*/ 8 h 12"/>
                <a:gd name="T76" fmla="*/ 2 w 31"/>
                <a:gd name="T77" fmla="*/ 8 h 12"/>
                <a:gd name="T78" fmla="*/ 0 w 31"/>
                <a:gd name="T79" fmla="*/ 8 h 12"/>
                <a:gd name="T80" fmla="*/ 2 w 31"/>
                <a:gd name="T81" fmla="*/ 9 h 12"/>
                <a:gd name="T82" fmla="*/ 5 w 31"/>
                <a:gd name="T83" fmla="*/ 9 h 12"/>
                <a:gd name="T84" fmla="*/ 5 w 31"/>
                <a:gd name="T85" fmla="*/ 10 h 12"/>
                <a:gd name="T86" fmla="*/ 5 w 31"/>
                <a:gd name="T87" fmla="*/ 11 h 12"/>
                <a:gd name="T88" fmla="*/ 8 w 31"/>
                <a:gd name="T89" fmla="*/ 11 h 12"/>
                <a:gd name="T90" fmla="*/ 10 w 31"/>
                <a:gd name="T91" fmla="*/ 11 h 12"/>
                <a:gd name="T92" fmla="*/ 13 w 31"/>
                <a:gd name="T93" fmla="*/ 10 h 12"/>
                <a:gd name="T94" fmla="*/ 16 w 31"/>
                <a:gd name="T95" fmla="*/ 10 h 12"/>
                <a:gd name="T96" fmla="*/ 18 w 31"/>
                <a:gd name="T97" fmla="*/ 10 h 12"/>
                <a:gd name="T98" fmla="*/ 20 w 31"/>
                <a:gd name="T99" fmla="*/ 10 h 12"/>
                <a:gd name="T100" fmla="*/ 23 w 31"/>
                <a:gd name="T101" fmla="*/ 10 h 12"/>
                <a:gd name="T102" fmla="*/ 26 w 31"/>
                <a:gd name="T103" fmla="*/ 10 h 12"/>
                <a:gd name="T104" fmla="*/ 27 w 31"/>
                <a:gd name="T10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12">
                  <a:moveTo>
                    <a:pt x="27" y="9"/>
                  </a:moveTo>
                  <a:cubicBezTo>
                    <a:pt x="28" y="8"/>
                    <a:pt x="28" y="8"/>
                    <a:pt x="28" y="8"/>
                  </a:cubicBezTo>
                  <a:cubicBezTo>
                    <a:pt x="28" y="8"/>
                    <a:pt x="29" y="8"/>
                    <a:pt x="29" y="8"/>
                  </a:cubicBezTo>
                  <a:cubicBezTo>
                    <a:pt x="29" y="8"/>
                    <a:pt x="29" y="8"/>
                    <a:pt x="30" y="8"/>
                  </a:cubicBezTo>
                  <a:cubicBezTo>
                    <a:pt x="30" y="8"/>
                    <a:pt x="30" y="8"/>
                    <a:pt x="31" y="8"/>
                  </a:cubicBezTo>
                  <a:cubicBezTo>
                    <a:pt x="31" y="8"/>
                    <a:pt x="31" y="8"/>
                    <a:pt x="31" y="7"/>
                  </a:cubicBezTo>
                  <a:cubicBezTo>
                    <a:pt x="31" y="7"/>
                    <a:pt x="31" y="7"/>
                    <a:pt x="30" y="7"/>
                  </a:cubicBezTo>
                  <a:cubicBezTo>
                    <a:pt x="30" y="7"/>
                    <a:pt x="30" y="7"/>
                    <a:pt x="29" y="7"/>
                  </a:cubicBezTo>
                  <a:cubicBezTo>
                    <a:pt x="29" y="6"/>
                    <a:pt x="29" y="6"/>
                    <a:pt x="28" y="6"/>
                  </a:cubicBezTo>
                  <a:cubicBezTo>
                    <a:pt x="28" y="6"/>
                    <a:pt x="28" y="6"/>
                    <a:pt x="27" y="6"/>
                  </a:cubicBezTo>
                  <a:cubicBezTo>
                    <a:pt x="27" y="6"/>
                    <a:pt x="27" y="6"/>
                    <a:pt x="27" y="6"/>
                  </a:cubicBezTo>
                  <a:cubicBezTo>
                    <a:pt x="27" y="6"/>
                    <a:pt x="27" y="5"/>
                    <a:pt x="27" y="5"/>
                  </a:cubicBezTo>
                  <a:cubicBezTo>
                    <a:pt x="27" y="5"/>
                    <a:pt x="27" y="5"/>
                    <a:pt x="28" y="4"/>
                  </a:cubicBezTo>
                  <a:cubicBezTo>
                    <a:pt x="28" y="4"/>
                    <a:pt x="28" y="4"/>
                    <a:pt x="28" y="4"/>
                  </a:cubicBezTo>
                  <a:cubicBezTo>
                    <a:pt x="28" y="4"/>
                    <a:pt x="28" y="3"/>
                    <a:pt x="28" y="3"/>
                  </a:cubicBezTo>
                  <a:cubicBezTo>
                    <a:pt x="28" y="3"/>
                    <a:pt x="28" y="2"/>
                    <a:pt x="29" y="2"/>
                  </a:cubicBezTo>
                  <a:cubicBezTo>
                    <a:pt x="29" y="2"/>
                    <a:pt x="29" y="2"/>
                    <a:pt x="29" y="1"/>
                  </a:cubicBezTo>
                  <a:cubicBezTo>
                    <a:pt x="29" y="1"/>
                    <a:pt x="29" y="1"/>
                    <a:pt x="29" y="1"/>
                  </a:cubicBezTo>
                  <a:cubicBezTo>
                    <a:pt x="29" y="0"/>
                    <a:pt x="28" y="0"/>
                    <a:pt x="28" y="0"/>
                  </a:cubicBezTo>
                  <a:cubicBezTo>
                    <a:pt x="28" y="0"/>
                    <a:pt x="27" y="0"/>
                    <a:pt x="27" y="0"/>
                  </a:cubicBezTo>
                  <a:cubicBezTo>
                    <a:pt x="26" y="0"/>
                    <a:pt x="26" y="0"/>
                    <a:pt x="26" y="0"/>
                  </a:cubicBezTo>
                  <a:cubicBezTo>
                    <a:pt x="26" y="0"/>
                    <a:pt x="25" y="0"/>
                    <a:pt x="25" y="0"/>
                  </a:cubicBezTo>
                  <a:cubicBezTo>
                    <a:pt x="25" y="1"/>
                    <a:pt x="25" y="1"/>
                    <a:pt x="25" y="1"/>
                  </a:cubicBezTo>
                  <a:cubicBezTo>
                    <a:pt x="25" y="1"/>
                    <a:pt x="24" y="1"/>
                    <a:pt x="24" y="2"/>
                  </a:cubicBezTo>
                  <a:cubicBezTo>
                    <a:pt x="24" y="2"/>
                    <a:pt x="24" y="2"/>
                    <a:pt x="24" y="2"/>
                  </a:cubicBezTo>
                  <a:cubicBezTo>
                    <a:pt x="24" y="3"/>
                    <a:pt x="24" y="3"/>
                    <a:pt x="24" y="3"/>
                  </a:cubicBezTo>
                  <a:cubicBezTo>
                    <a:pt x="23" y="4"/>
                    <a:pt x="23" y="4"/>
                    <a:pt x="23" y="4"/>
                  </a:cubicBezTo>
                  <a:cubicBezTo>
                    <a:pt x="22" y="4"/>
                    <a:pt x="22" y="4"/>
                    <a:pt x="22" y="4"/>
                  </a:cubicBezTo>
                  <a:cubicBezTo>
                    <a:pt x="22" y="3"/>
                    <a:pt x="22" y="3"/>
                    <a:pt x="23" y="2"/>
                  </a:cubicBezTo>
                  <a:cubicBezTo>
                    <a:pt x="23" y="2"/>
                    <a:pt x="23" y="2"/>
                    <a:pt x="23" y="2"/>
                  </a:cubicBezTo>
                  <a:cubicBezTo>
                    <a:pt x="23" y="1"/>
                    <a:pt x="22" y="1"/>
                    <a:pt x="22" y="1"/>
                  </a:cubicBezTo>
                  <a:cubicBezTo>
                    <a:pt x="22" y="1"/>
                    <a:pt x="22" y="1"/>
                    <a:pt x="21" y="1"/>
                  </a:cubicBezTo>
                  <a:cubicBezTo>
                    <a:pt x="21" y="1"/>
                    <a:pt x="21" y="1"/>
                    <a:pt x="21" y="1"/>
                  </a:cubicBezTo>
                  <a:cubicBezTo>
                    <a:pt x="20" y="1"/>
                    <a:pt x="20" y="1"/>
                    <a:pt x="20" y="1"/>
                  </a:cubicBezTo>
                  <a:cubicBezTo>
                    <a:pt x="20" y="2"/>
                    <a:pt x="19" y="1"/>
                    <a:pt x="19" y="1"/>
                  </a:cubicBezTo>
                  <a:cubicBezTo>
                    <a:pt x="19" y="1"/>
                    <a:pt x="18" y="2"/>
                    <a:pt x="18" y="1"/>
                  </a:cubicBezTo>
                  <a:cubicBezTo>
                    <a:pt x="18" y="1"/>
                    <a:pt x="18" y="1"/>
                    <a:pt x="18" y="1"/>
                  </a:cubicBezTo>
                  <a:cubicBezTo>
                    <a:pt x="17" y="1"/>
                    <a:pt x="17" y="1"/>
                    <a:pt x="17" y="1"/>
                  </a:cubicBezTo>
                  <a:cubicBezTo>
                    <a:pt x="17" y="1"/>
                    <a:pt x="16" y="1"/>
                    <a:pt x="16" y="1"/>
                  </a:cubicBezTo>
                  <a:cubicBezTo>
                    <a:pt x="16" y="1"/>
                    <a:pt x="16" y="1"/>
                    <a:pt x="15" y="1"/>
                  </a:cubicBezTo>
                  <a:cubicBezTo>
                    <a:pt x="15" y="1"/>
                    <a:pt x="15" y="1"/>
                    <a:pt x="15" y="1"/>
                  </a:cubicBezTo>
                  <a:cubicBezTo>
                    <a:pt x="14" y="2"/>
                    <a:pt x="14" y="2"/>
                    <a:pt x="14" y="2"/>
                  </a:cubicBezTo>
                  <a:cubicBezTo>
                    <a:pt x="13" y="1"/>
                    <a:pt x="15" y="1"/>
                    <a:pt x="14" y="0"/>
                  </a:cubicBezTo>
                  <a:cubicBezTo>
                    <a:pt x="14" y="0"/>
                    <a:pt x="14" y="0"/>
                    <a:pt x="14" y="0"/>
                  </a:cubicBezTo>
                  <a:cubicBezTo>
                    <a:pt x="13" y="0"/>
                    <a:pt x="13" y="0"/>
                    <a:pt x="13" y="0"/>
                  </a:cubicBezTo>
                  <a:cubicBezTo>
                    <a:pt x="12" y="1"/>
                    <a:pt x="12" y="1"/>
                    <a:pt x="11" y="1"/>
                  </a:cubicBezTo>
                  <a:cubicBezTo>
                    <a:pt x="11" y="1"/>
                    <a:pt x="10" y="1"/>
                    <a:pt x="10" y="1"/>
                  </a:cubicBezTo>
                  <a:cubicBezTo>
                    <a:pt x="9" y="1"/>
                    <a:pt x="9" y="1"/>
                    <a:pt x="8" y="2"/>
                  </a:cubicBezTo>
                  <a:cubicBezTo>
                    <a:pt x="7" y="2"/>
                    <a:pt x="7" y="2"/>
                    <a:pt x="6" y="2"/>
                  </a:cubicBezTo>
                  <a:cubicBezTo>
                    <a:pt x="6" y="2"/>
                    <a:pt x="6" y="2"/>
                    <a:pt x="5" y="2"/>
                  </a:cubicBezTo>
                  <a:cubicBezTo>
                    <a:pt x="5" y="3"/>
                    <a:pt x="5" y="3"/>
                    <a:pt x="4" y="3"/>
                  </a:cubicBezTo>
                  <a:cubicBezTo>
                    <a:pt x="4" y="3"/>
                    <a:pt x="3" y="3"/>
                    <a:pt x="3" y="3"/>
                  </a:cubicBezTo>
                  <a:cubicBezTo>
                    <a:pt x="3" y="4"/>
                    <a:pt x="3" y="4"/>
                    <a:pt x="3" y="4"/>
                  </a:cubicBezTo>
                  <a:cubicBezTo>
                    <a:pt x="3" y="4"/>
                    <a:pt x="3" y="4"/>
                    <a:pt x="4" y="4"/>
                  </a:cubicBezTo>
                  <a:cubicBezTo>
                    <a:pt x="4" y="4"/>
                    <a:pt x="5" y="4"/>
                    <a:pt x="5" y="5"/>
                  </a:cubicBezTo>
                  <a:cubicBezTo>
                    <a:pt x="5" y="5"/>
                    <a:pt x="5" y="5"/>
                    <a:pt x="5" y="5"/>
                  </a:cubicBezTo>
                  <a:cubicBezTo>
                    <a:pt x="5" y="6"/>
                    <a:pt x="5" y="5"/>
                    <a:pt x="4" y="5"/>
                  </a:cubicBezTo>
                  <a:cubicBezTo>
                    <a:pt x="4" y="5"/>
                    <a:pt x="4" y="5"/>
                    <a:pt x="3" y="5"/>
                  </a:cubicBezTo>
                  <a:cubicBezTo>
                    <a:pt x="3" y="5"/>
                    <a:pt x="3" y="5"/>
                    <a:pt x="2" y="5"/>
                  </a:cubicBezTo>
                  <a:cubicBezTo>
                    <a:pt x="2" y="5"/>
                    <a:pt x="2" y="5"/>
                    <a:pt x="2" y="6"/>
                  </a:cubicBezTo>
                  <a:cubicBezTo>
                    <a:pt x="1" y="6"/>
                    <a:pt x="1" y="6"/>
                    <a:pt x="1" y="6"/>
                  </a:cubicBezTo>
                  <a:cubicBezTo>
                    <a:pt x="1" y="6"/>
                    <a:pt x="2" y="6"/>
                    <a:pt x="2" y="6"/>
                  </a:cubicBezTo>
                  <a:cubicBezTo>
                    <a:pt x="2" y="7"/>
                    <a:pt x="2" y="7"/>
                    <a:pt x="3" y="7"/>
                  </a:cubicBezTo>
                  <a:cubicBezTo>
                    <a:pt x="3" y="7"/>
                    <a:pt x="3" y="6"/>
                    <a:pt x="4" y="6"/>
                  </a:cubicBezTo>
                  <a:cubicBezTo>
                    <a:pt x="4" y="6"/>
                    <a:pt x="4" y="6"/>
                    <a:pt x="5" y="6"/>
                  </a:cubicBezTo>
                  <a:cubicBezTo>
                    <a:pt x="5" y="6"/>
                    <a:pt x="5" y="6"/>
                    <a:pt x="5" y="6"/>
                  </a:cubicBezTo>
                  <a:cubicBezTo>
                    <a:pt x="6" y="6"/>
                    <a:pt x="6" y="6"/>
                    <a:pt x="7" y="6"/>
                  </a:cubicBezTo>
                  <a:cubicBezTo>
                    <a:pt x="7" y="6"/>
                    <a:pt x="7" y="6"/>
                    <a:pt x="8" y="6"/>
                  </a:cubicBezTo>
                  <a:cubicBezTo>
                    <a:pt x="8" y="6"/>
                    <a:pt x="9" y="6"/>
                    <a:pt x="9" y="6"/>
                  </a:cubicBezTo>
                  <a:cubicBezTo>
                    <a:pt x="10" y="6"/>
                    <a:pt x="10" y="6"/>
                    <a:pt x="10" y="6"/>
                  </a:cubicBezTo>
                  <a:cubicBezTo>
                    <a:pt x="11" y="6"/>
                    <a:pt x="11" y="6"/>
                    <a:pt x="11" y="7"/>
                  </a:cubicBezTo>
                  <a:cubicBezTo>
                    <a:pt x="11" y="7"/>
                    <a:pt x="11" y="7"/>
                    <a:pt x="11" y="7"/>
                  </a:cubicBezTo>
                  <a:cubicBezTo>
                    <a:pt x="11" y="8"/>
                    <a:pt x="10" y="8"/>
                    <a:pt x="10" y="8"/>
                  </a:cubicBezTo>
                  <a:cubicBezTo>
                    <a:pt x="9" y="8"/>
                    <a:pt x="9" y="8"/>
                    <a:pt x="9" y="8"/>
                  </a:cubicBezTo>
                  <a:cubicBezTo>
                    <a:pt x="8" y="7"/>
                    <a:pt x="8" y="8"/>
                    <a:pt x="7" y="8"/>
                  </a:cubicBezTo>
                  <a:cubicBezTo>
                    <a:pt x="6" y="8"/>
                    <a:pt x="6" y="7"/>
                    <a:pt x="5" y="8"/>
                  </a:cubicBezTo>
                  <a:cubicBezTo>
                    <a:pt x="4" y="8"/>
                    <a:pt x="4" y="8"/>
                    <a:pt x="3" y="8"/>
                  </a:cubicBezTo>
                  <a:cubicBezTo>
                    <a:pt x="3" y="8"/>
                    <a:pt x="2" y="8"/>
                    <a:pt x="2" y="8"/>
                  </a:cubicBezTo>
                  <a:cubicBezTo>
                    <a:pt x="1" y="8"/>
                    <a:pt x="1" y="8"/>
                    <a:pt x="1" y="8"/>
                  </a:cubicBezTo>
                  <a:cubicBezTo>
                    <a:pt x="1" y="8"/>
                    <a:pt x="0" y="8"/>
                    <a:pt x="0" y="8"/>
                  </a:cubicBezTo>
                  <a:cubicBezTo>
                    <a:pt x="0" y="9"/>
                    <a:pt x="1" y="9"/>
                    <a:pt x="1" y="9"/>
                  </a:cubicBezTo>
                  <a:cubicBezTo>
                    <a:pt x="1" y="9"/>
                    <a:pt x="2" y="9"/>
                    <a:pt x="2" y="9"/>
                  </a:cubicBezTo>
                  <a:cubicBezTo>
                    <a:pt x="3" y="9"/>
                    <a:pt x="3" y="9"/>
                    <a:pt x="3" y="9"/>
                  </a:cubicBezTo>
                  <a:cubicBezTo>
                    <a:pt x="4" y="9"/>
                    <a:pt x="4" y="9"/>
                    <a:pt x="5" y="9"/>
                  </a:cubicBezTo>
                  <a:cubicBezTo>
                    <a:pt x="5" y="9"/>
                    <a:pt x="5" y="9"/>
                    <a:pt x="6" y="9"/>
                  </a:cubicBezTo>
                  <a:cubicBezTo>
                    <a:pt x="6" y="10"/>
                    <a:pt x="6" y="10"/>
                    <a:pt x="5" y="10"/>
                  </a:cubicBezTo>
                  <a:cubicBezTo>
                    <a:pt x="5" y="11"/>
                    <a:pt x="5" y="10"/>
                    <a:pt x="5" y="11"/>
                  </a:cubicBezTo>
                  <a:cubicBezTo>
                    <a:pt x="5" y="11"/>
                    <a:pt x="5" y="11"/>
                    <a:pt x="5" y="11"/>
                  </a:cubicBezTo>
                  <a:cubicBezTo>
                    <a:pt x="6" y="12"/>
                    <a:pt x="6" y="11"/>
                    <a:pt x="7" y="11"/>
                  </a:cubicBezTo>
                  <a:cubicBezTo>
                    <a:pt x="7" y="12"/>
                    <a:pt x="7" y="12"/>
                    <a:pt x="8" y="11"/>
                  </a:cubicBezTo>
                  <a:cubicBezTo>
                    <a:pt x="8" y="11"/>
                    <a:pt x="8" y="11"/>
                    <a:pt x="9" y="11"/>
                  </a:cubicBezTo>
                  <a:cubicBezTo>
                    <a:pt x="9" y="11"/>
                    <a:pt x="10" y="11"/>
                    <a:pt x="10" y="11"/>
                  </a:cubicBezTo>
                  <a:cubicBezTo>
                    <a:pt x="11" y="11"/>
                    <a:pt x="11" y="11"/>
                    <a:pt x="12" y="11"/>
                  </a:cubicBezTo>
                  <a:cubicBezTo>
                    <a:pt x="12" y="10"/>
                    <a:pt x="12" y="10"/>
                    <a:pt x="13" y="10"/>
                  </a:cubicBezTo>
                  <a:cubicBezTo>
                    <a:pt x="14" y="10"/>
                    <a:pt x="14" y="10"/>
                    <a:pt x="15" y="10"/>
                  </a:cubicBezTo>
                  <a:cubicBezTo>
                    <a:pt x="15" y="10"/>
                    <a:pt x="15" y="10"/>
                    <a:pt x="16" y="10"/>
                  </a:cubicBezTo>
                  <a:cubicBezTo>
                    <a:pt x="16" y="10"/>
                    <a:pt x="17" y="10"/>
                    <a:pt x="17" y="10"/>
                  </a:cubicBezTo>
                  <a:cubicBezTo>
                    <a:pt x="18" y="10"/>
                    <a:pt x="18" y="10"/>
                    <a:pt x="18" y="10"/>
                  </a:cubicBezTo>
                  <a:cubicBezTo>
                    <a:pt x="19" y="9"/>
                    <a:pt x="19" y="9"/>
                    <a:pt x="19" y="9"/>
                  </a:cubicBezTo>
                  <a:cubicBezTo>
                    <a:pt x="20" y="9"/>
                    <a:pt x="20" y="9"/>
                    <a:pt x="20" y="10"/>
                  </a:cubicBezTo>
                  <a:cubicBezTo>
                    <a:pt x="21" y="10"/>
                    <a:pt x="21" y="10"/>
                    <a:pt x="21" y="10"/>
                  </a:cubicBezTo>
                  <a:cubicBezTo>
                    <a:pt x="22" y="11"/>
                    <a:pt x="22" y="10"/>
                    <a:pt x="23" y="10"/>
                  </a:cubicBezTo>
                  <a:cubicBezTo>
                    <a:pt x="23" y="10"/>
                    <a:pt x="24" y="10"/>
                    <a:pt x="24" y="10"/>
                  </a:cubicBezTo>
                  <a:cubicBezTo>
                    <a:pt x="25" y="10"/>
                    <a:pt x="25" y="10"/>
                    <a:pt x="26" y="10"/>
                  </a:cubicBezTo>
                  <a:cubicBezTo>
                    <a:pt x="27" y="10"/>
                    <a:pt x="28" y="10"/>
                    <a:pt x="28" y="10"/>
                  </a:cubicBezTo>
                  <a:cubicBezTo>
                    <a:pt x="28" y="9"/>
                    <a:pt x="27" y="9"/>
                    <a:pt x="27" y="9"/>
                  </a:cubicBezTo>
                  <a:cubicBezTo>
                    <a:pt x="27" y="9"/>
                    <a:pt x="27" y="9"/>
                    <a:pt x="27"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5" name="Freeform 186"/>
            <p:cNvSpPr>
              <a:spLocks/>
            </p:cNvSpPr>
            <p:nvPr/>
          </p:nvSpPr>
          <p:spPr bwMode="auto">
            <a:xfrm>
              <a:off x="2206627" y="750889"/>
              <a:ext cx="33338" cy="22225"/>
            </a:xfrm>
            <a:custGeom>
              <a:avLst/>
              <a:gdLst>
                <a:gd name="T0" fmla="*/ 0 w 3"/>
                <a:gd name="T1" fmla="*/ 2 h 2"/>
                <a:gd name="T2" fmla="*/ 1 w 3"/>
                <a:gd name="T3" fmla="*/ 2 h 2"/>
                <a:gd name="T4" fmla="*/ 1 w 3"/>
                <a:gd name="T5" fmla="*/ 2 h 2"/>
                <a:gd name="T6" fmla="*/ 2 w 3"/>
                <a:gd name="T7" fmla="*/ 2 h 2"/>
                <a:gd name="T8" fmla="*/ 3 w 3"/>
                <a:gd name="T9" fmla="*/ 1 h 2"/>
                <a:gd name="T10" fmla="*/ 1 w 3"/>
                <a:gd name="T11" fmla="*/ 1 h 2"/>
                <a:gd name="T12" fmla="*/ 0 w 3"/>
                <a:gd name="T13" fmla="*/ 1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cubicBezTo>
                    <a:pt x="0" y="2"/>
                    <a:pt x="1" y="2"/>
                    <a:pt x="1" y="2"/>
                  </a:cubicBezTo>
                  <a:cubicBezTo>
                    <a:pt x="1" y="2"/>
                    <a:pt x="1" y="2"/>
                    <a:pt x="1" y="2"/>
                  </a:cubicBezTo>
                  <a:cubicBezTo>
                    <a:pt x="2" y="2"/>
                    <a:pt x="2" y="2"/>
                    <a:pt x="2" y="2"/>
                  </a:cubicBezTo>
                  <a:cubicBezTo>
                    <a:pt x="3" y="1"/>
                    <a:pt x="3" y="1"/>
                    <a:pt x="3" y="1"/>
                  </a:cubicBezTo>
                  <a:cubicBezTo>
                    <a:pt x="3" y="0"/>
                    <a:pt x="2" y="1"/>
                    <a:pt x="1" y="1"/>
                  </a:cubicBezTo>
                  <a:cubicBezTo>
                    <a:pt x="1" y="1"/>
                    <a:pt x="1" y="1"/>
                    <a:pt x="0" y="1"/>
                  </a:cubicBezTo>
                  <a:cubicBezTo>
                    <a:pt x="0" y="1"/>
                    <a:pt x="0" y="1"/>
                    <a:pt x="0" y="2"/>
                  </a:cubicBezTo>
                  <a:cubicBezTo>
                    <a:pt x="0" y="2"/>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6" name="Freeform 187"/>
            <p:cNvSpPr>
              <a:spLocks/>
            </p:cNvSpPr>
            <p:nvPr/>
          </p:nvSpPr>
          <p:spPr bwMode="auto">
            <a:xfrm>
              <a:off x="2228852" y="762001"/>
              <a:ext cx="65088" cy="22225"/>
            </a:xfrm>
            <a:custGeom>
              <a:avLst/>
              <a:gdLst>
                <a:gd name="T0" fmla="*/ 0 w 6"/>
                <a:gd name="T1" fmla="*/ 1 h 2"/>
                <a:gd name="T2" fmla="*/ 0 w 6"/>
                <a:gd name="T3" fmla="*/ 2 h 2"/>
                <a:gd name="T4" fmla="*/ 1 w 6"/>
                <a:gd name="T5" fmla="*/ 2 h 2"/>
                <a:gd name="T6" fmla="*/ 2 w 6"/>
                <a:gd name="T7" fmla="*/ 2 h 2"/>
                <a:gd name="T8" fmla="*/ 3 w 6"/>
                <a:gd name="T9" fmla="*/ 2 h 2"/>
                <a:gd name="T10" fmla="*/ 4 w 6"/>
                <a:gd name="T11" fmla="*/ 1 h 2"/>
                <a:gd name="T12" fmla="*/ 5 w 6"/>
                <a:gd name="T13" fmla="*/ 1 h 2"/>
                <a:gd name="T14" fmla="*/ 6 w 6"/>
                <a:gd name="T15" fmla="*/ 1 h 2"/>
                <a:gd name="T16" fmla="*/ 6 w 6"/>
                <a:gd name="T17" fmla="*/ 0 h 2"/>
                <a:gd name="T18" fmla="*/ 5 w 6"/>
                <a:gd name="T19" fmla="*/ 0 h 2"/>
                <a:gd name="T20" fmla="*/ 4 w 6"/>
                <a:gd name="T21" fmla="*/ 0 h 2"/>
                <a:gd name="T22" fmla="*/ 3 w 6"/>
                <a:gd name="T23" fmla="*/ 0 h 2"/>
                <a:gd name="T24" fmla="*/ 1 w 6"/>
                <a:gd name="T25" fmla="*/ 0 h 2"/>
                <a:gd name="T26" fmla="*/ 1 w 6"/>
                <a:gd name="T27" fmla="*/ 1 h 2"/>
                <a:gd name="T28" fmla="*/ 0 w 6"/>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
                  <a:moveTo>
                    <a:pt x="0" y="1"/>
                  </a:moveTo>
                  <a:cubicBezTo>
                    <a:pt x="0" y="2"/>
                    <a:pt x="0" y="2"/>
                    <a:pt x="0" y="2"/>
                  </a:cubicBezTo>
                  <a:cubicBezTo>
                    <a:pt x="0" y="2"/>
                    <a:pt x="1" y="2"/>
                    <a:pt x="1" y="2"/>
                  </a:cubicBezTo>
                  <a:cubicBezTo>
                    <a:pt x="1" y="2"/>
                    <a:pt x="2" y="2"/>
                    <a:pt x="2" y="2"/>
                  </a:cubicBezTo>
                  <a:cubicBezTo>
                    <a:pt x="2" y="2"/>
                    <a:pt x="3" y="2"/>
                    <a:pt x="3" y="2"/>
                  </a:cubicBezTo>
                  <a:cubicBezTo>
                    <a:pt x="3" y="2"/>
                    <a:pt x="4" y="2"/>
                    <a:pt x="4" y="1"/>
                  </a:cubicBezTo>
                  <a:cubicBezTo>
                    <a:pt x="4" y="1"/>
                    <a:pt x="4" y="1"/>
                    <a:pt x="5" y="1"/>
                  </a:cubicBezTo>
                  <a:cubicBezTo>
                    <a:pt x="5" y="1"/>
                    <a:pt x="6" y="1"/>
                    <a:pt x="6" y="1"/>
                  </a:cubicBezTo>
                  <a:cubicBezTo>
                    <a:pt x="6" y="1"/>
                    <a:pt x="6" y="0"/>
                    <a:pt x="6" y="0"/>
                  </a:cubicBezTo>
                  <a:cubicBezTo>
                    <a:pt x="6" y="0"/>
                    <a:pt x="5" y="0"/>
                    <a:pt x="5" y="0"/>
                  </a:cubicBezTo>
                  <a:cubicBezTo>
                    <a:pt x="5" y="0"/>
                    <a:pt x="4" y="0"/>
                    <a:pt x="4" y="0"/>
                  </a:cubicBezTo>
                  <a:cubicBezTo>
                    <a:pt x="3" y="0"/>
                    <a:pt x="3" y="0"/>
                    <a:pt x="3" y="0"/>
                  </a:cubicBezTo>
                  <a:cubicBezTo>
                    <a:pt x="2" y="0"/>
                    <a:pt x="2" y="0"/>
                    <a:pt x="1" y="0"/>
                  </a:cubicBezTo>
                  <a:cubicBezTo>
                    <a:pt x="1" y="1"/>
                    <a:pt x="1" y="1"/>
                    <a:pt x="1"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7" name="Freeform 188"/>
            <p:cNvSpPr>
              <a:spLocks/>
            </p:cNvSpPr>
            <p:nvPr/>
          </p:nvSpPr>
          <p:spPr bwMode="auto">
            <a:xfrm>
              <a:off x="2260602" y="741364"/>
              <a:ext cx="65088" cy="20638"/>
            </a:xfrm>
            <a:custGeom>
              <a:avLst/>
              <a:gdLst>
                <a:gd name="T0" fmla="*/ 1 w 6"/>
                <a:gd name="T1" fmla="*/ 2 h 2"/>
                <a:gd name="T2" fmla="*/ 1 w 6"/>
                <a:gd name="T3" fmla="*/ 2 h 2"/>
                <a:gd name="T4" fmla="*/ 3 w 6"/>
                <a:gd name="T5" fmla="*/ 1 h 2"/>
                <a:gd name="T6" fmla="*/ 3 w 6"/>
                <a:gd name="T7" fmla="*/ 2 h 2"/>
                <a:gd name="T8" fmla="*/ 5 w 6"/>
                <a:gd name="T9" fmla="*/ 2 h 2"/>
                <a:gd name="T10" fmla="*/ 5 w 6"/>
                <a:gd name="T11" fmla="*/ 1 h 2"/>
                <a:gd name="T12" fmla="*/ 5 w 6"/>
                <a:gd name="T13" fmla="*/ 0 h 2"/>
                <a:gd name="T14" fmla="*/ 4 w 6"/>
                <a:gd name="T15" fmla="*/ 0 h 2"/>
                <a:gd name="T16" fmla="*/ 3 w 6"/>
                <a:gd name="T17" fmla="*/ 0 h 2"/>
                <a:gd name="T18" fmla="*/ 2 w 6"/>
                <a:gd name="T19" fmla="*/ 0 h 2"/>
                <a:gd name="T20" fmla="*/ 1 w 6"/>
                <a:gd name="T21" fmla="*/ 1 h 2"/>
                <a:gd name="T22" fmla="*/ 0 w 6"/>
                <a:gd name="T23" fmla="*/ 1 h 2"/>
                <a:gd name="T24" fmla="*/ 1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1" y="2"/>
                  </a:moveTo>
                  <a:cubicBezTo>
                    <a:pt x="1" y="2"/>
                    <a:pt x="1" y="2"/>
                    <a:pt x="1" y="2"/>
                  </a:cubicBezTo>
                  <a:cubicBezTo>
                    <a:pt x="2" y="2"/>
                    <a:pt x="2" y="1"/>
                    <a:pt x="3" y="1"/>
                  </a:cubicBezTo>
                  <a:cubicBezTo>
                    <a:pt x="3" y="1"/>
                    <a:pt x="3" y="2"/>
                    <a:pt x="3" y="2"/>
                  </a:cubicBezTo>
                  <a:cubicBezTo>
                    <a:pt x="4" y="2"/>
                    <a:pt x="4" y="2"/>
                    <a:pt x="5" y="2"/>
                  </a:cubicBezTo>
                  <a:cubicBezTo>
                    <a:pt x="5" y="2"/>
                    <a:pt x="5" y="2"/>
                    <a:pt x="5" y="1"/>
                  </a:cubicBezTo>
                  <a:cubicBezTo>
                    <a:pt x="6" y="1"/>
                    <a:pt x="6" y="1"/>
                    <a:pt x="5" y="0"/>
                  </a:cubicBezTo>
                  <a:cubicBezTo>
                    <a:pt x="5" y="0"/>
                    <a:pt x="5" y="0"/>
                    <a:pt x="4" y="0"/>
                  </a:cubicBezTo>
                  <a:cubicBezTo>
                    <a:pt x="4" y="0"/>
                    <a:pt x="3" y="0"/>
                    <a:pt x="3" y="0"/>
                  </a:cubicBezTo>
                  <a:cubicBezTo>
                    <a:pt x="2" y="0"/>
                    <a:pt x="2" y="0"/>
                    <a:pt x="2" y="0"/>
                  </a:cubicBezTo>
                  <a:cubicBezTo>
                    <a:pt x="1" y="0"/>
                    <a:pt x="1" y="0"/>
                    <a:pt x="1" y="1"/>
                  </a:cubicBezTo>
                  <a:cubicBezTo>
                    <a:pt x="1" y="1"/>
                    <a:pt x="1"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8" name="Freeform 189"/>
            <p:cNvSpPr>
              <a:spLocks/>
            </p:cNvSpPr>
            <p:nvPr/>
          </p:nvSpPr>
          <p:spPr bwMode="auto">
            <a:xfrm>
              <a:off x="2055814" y="795339"/>
              <a:ext cx="238125" cy="65088"/>
            </a:xfrm>
            <a:custGeom>
              <a:avLst/>
              <a:gdLst>
                <a:gd name="T0" fmla="*/ 9 w 22"/>
                <a:gd name="T1" fmla="*/ 1 h 6"/>
                <a:gd name="T2" fmla="*/ 8 w 22"/>
                <a:gd name="T3" fmla="*/ 1 h 6"/>
                <a:gd name="T4" fmla="*/ 7 w 22"/>
                <a:gd name="T5" fmla="*/ 1 h 6"/>
                <a:gd name="T6" fmla="*/ 6 w 22"/>
                <a:gd name="T7" fmla="*/ 1 h 6"/>
                <a:gd name="T8" fmla="*/ 5 w 22"/>
                <a:gd name="T9" fmla="*/ 2 h 6"/>
                <a:gd name="T10" fmla="*/ 4 w 22"/>
                <a:gd name="T11" fmla="*/ 2 h 6"/>
                <a:gd name="T12" fmla="*/ 3 w 22"/>
                <a:gd name="T13" fmla="*/ 3 h 6"/>
                <a:gd name="T14" fmla="*/ 2 w 22"/>
                <a:gd name="T15" fmla="*/ 3 h 6"/>
                <a:gd name="T16" fmla="*/ 1 w 22"/>
                <a:gd name="T17" fmla="*/ 3 h 6"/>
                <a:gd name="T18" fmla="*/ 0 w 22"/>
                <a:gd name="T19" fmla="*/ 3 h 6"/>
                <a:gd name="T20" fmla="*/ 0 w 22"/>
                <a:gd name="T21" fmla="*/ 4 h 6"/>
                <a:gd name="T22" fmla="*/ 1 w 22"/>
                <a:gd name="T23" fmla="*/ 4 h 6"/>
                <a:gd name="T24" fmla="*/ 2 w 22"/>
                <a:gd name="T25" fmla="*/ 4 h 6"/>
                <a:gd name="T26" fmla="*/ 2 w 22"/>
                <a:gd name="T27" fmla="*/ 4 h 6"/>
                <a:gd name="T28" fmla="*/ 4 w 22"/>
                <a:gd name="T29" fmla="*/ 3 h 6"/>
                <a:gd name="T30" fmla="*/ 4 w 22"/>
                <a:gd name="T31" fmla="*/ 4 h 6"/>
                <a:gd name="T32" fmla="*/ 5 w 22"/>
                <a:gd name="T33" fmla="*/ 3 h 6"/>
                <a:gd name="T34" fmla="*/ 7 w 22"/>
                <a:gd name="T35" fmla="*/ 4 h 6"/>
                <a:gd name="T36" fmla="*/ 6 w 22"/>
                <a:gd name="T37" fmla="*/ 4 h 6"/>
                <a:gd name="T38" fmla="*/ 5 w 22"/>
                <a:gd name="T39" fmla="*/ 4 h 6"/>
                <a:gd name="T40" fmla="*/ 4 w 22"/>
                <a:gd name="T41" fmla="*/ 4 h 6"/>
                <a:gd name="T42" fmla="*/ 4 w 22"/>
                <a:gd name="T43" fmla="*/ 5 h 6"/>
                <a:gd name="T44" fmla="*/ 4 w 22"/>
                <a:gd name="T45" fmla="*/ 5 h 6"/>
                <a:gd name="T46" fmla="*/ 6 w 22"/>
                <a:gd name="T47" fmla="*/ 5 h 6"/>
                <a:gd name="T48" fmla="*/ 7 w 22"/>
                <a:gd name="T49" fmla="*/ 5 h 6"/>
                <a:gd name="T50" fmla="*/ 9 w 22"/>
                <a:gd name="T51" fmla="*/ 5 h 6"/>
                <a:gd name="T52" fmla="*/ 10 w 22"/>
                <a:gd name="T53" fmla="*/ 4 h 6"/>
                <a:gd name="T54" fmla="*/ 12 w 22"/>
                <a:gd name="T55" fmla="*/ 4 h 6"/>
                <a:gd name="T56" fmla="*/ 13 w 22"/>
                <a:gd name="T57" fmla="*/ 4 h 6"/>
                <a:gd name="T58" fmla="*/ 14 w 22"/>
                <a:gd name="T59" fmla="*/ 4 h 6"/>
                <a:gd name="T60" fmla="*/ 16 w 22"/>
                <a:gd name="T61" fmla="*/ 4 h 6"/>
                <a:gd name="T62" fmla="*/ 17 w 22"/>
                <a:gd name="T63" fmla="*/ 4 h 6"/>
                <a:gd name="T64" fmla="*/ 18 w 22"/>
                <a:gd name="T65" fmla="*/ 4 h 6"/>
                <a:gd name="T66" fmla="*/ 19 w 22"/>
                <a:gd name="T67" fmla="*/ 4 h 6"/>
                <a:gd name="T68" fmla="*/ 21 w 22"/>
                <a:gd name="T69" fmla="*/ 3 h 6"/>
                <a:gd name="T70" fmla="*/ 22 w 22"/>
                <a:gd name="T71" fmla="*/ 3 h 6"/>
                <a:gd name="T72" fmla="*/ 22 w 22"/>
                <a:gd name="T73" fmla="*/ 2 h 6"/>
                <a:gd name="T74" fmla="*/ 21 w 22"/>
                <a:gd name="T75" fmla="*/ 1 h 6"/>
                <a:gd name="T76" fmla="*/ 20 w 22"/>
                <a:gd name="T77" fmla="*/ 1 h 6"/>
                <a:gd name="T78" fmla="*/ 19 w 22"/>
                <a:gd name="T79" fmla="*/ 2 h 6"/>
                <a:gd name="T80" fmla="*/ 18 w 22"/>
                <a:gd name="T81" fmla="*/ 2 h 6"/>
                <a:gd name="T82" fmla="*/ 19 w 22"/>
                <a:gd name="T83" fmla="*/ 1 h 6"/>
                <a:gd name="T84" fmla="*/ 19 w 22"/>
                <a:gd name="T85" fmla="*/ 0 h 6"/>
                <a:gd name="T86" fmla="*/ 18 w 22"/>
                <a:gd name="T87" fmla="*/ 0 h 6"/>
                <a:gd name="T88" fmla="*/ 16 w 22"/>
                <a:gd name="T89" fmla="*/ 0 h 6"/>
                <a:gd name="T90" fmla="*/ 15 w 22"/>
                <a:gd name="T91" fmla="*/ 1 h 6"/>
                <a:gd name="T92" fmla="*/ 16 w 22"/>
                <a:gd name="T93" fmla="*/ 2 h 6"/>
                <a:gd name="T94" fmla="*/ 15 w 22"/>
                <a:gd name="T95" fmla="*/ 3 h 6"/>
                <a:gd name="T96" fmla="*/ 14 w 22"/>
                <a:gd name="T97" fmla="*/ 3 h 6"/>
                <a:gd name="T98" fmla="*/ 12 w 22"/>
                <a:gd name="T99" fmla="*/ 2 h 6"/>
                <a:gd name="T100" fmla="*/ 11 w 22"/>
                <a:gd name="T101" fmla="*/ 2 h 6"/>
                <a:gd name="T102" fmla="*/ 10 w 22"/>
                <a:gd name="T103" fmla="*/ 1 h 6"/>
                <a:gd name="T104" fmla="*/ 9 w 22"/>
                <a:gd name="T10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 h="6">
                  <a:moveTo>
                    <a:pt x="9" y="1"/>
                  </a:moveTo>
                  <a:cubicBezTo>
                    <a:pt x="8" y="1"/>
                    <a:pt x="8" y="1"/>
                    <a:pt x="8" y="1"/>
                  </a:cubicBezTo>
                  <a:cubicBezTo>
                    <a:pt x="7" y="1"/>
                    <a:pt x="7" y="1"/>
                    <a:pt x="7" y="1"/>
                  </a:cubicBezTo>
                  <a:cubicBezTo>
                    <a:pt x="6" y="1"/>
                    <a:pt x="6" y="1"/>
                    <a:pt x="6" y="1"/>
                  </a:cubicBezTo>
                  <a:cubicBezTo>
                    <a:pt x="5" y="1"/>
                    <a:pt x="5" y="2"/>
                    <a:pt x="5" y="2"/>
                  </a:cubicBezTo>
                  <a:cubicBezTo>
                    <a:pt x="4" y="2"/>
                    <a:pt x="4" y="2"/>
                    <a:pt x="4" y="2"/>
                  </a:cubicBezTo>
                  <a:cubicBezTo>
                    <a:pt x="3" y="2"/>
                    <a:pt x="3" y="3"/>
                    <a:pt x="3" y="3"/>
                  </a:cubicBezTo>
                  <a:cubicBezTo>
                    <a:pt x="2" y="3"/>
                    <a:pt x="2" y="2"/>
                    <a:pt x="2" y="3"/>
                  </a:cubicBezTo>
                  <a:cubicBezTo>
                    <a:pt x="1" y="3"/>
                    <a:pt x="1" y="3"/>
                    <a:pt x="1" y="3"/>
                  </a:cubicBezTo>
                  <a:cubicBezTo>
                    <a:pt x="0" y="3"/>
                    <a:pt x="0" y="3"/>
                    <a:pt x="0" y="3"/>
                  </a:cubicBezTo>
                  <a:cubicBezTo>
                    <a:pt x="0" y="4"/>
                    <a:pt x="0" y="4"/>
                    <a:pt x="0" y="4"/>
                  </a:cubicBezTo>
                  <a:cubicBezTo>
                    <a:pt x="0" y="5"/>
                    <a:pt x="1" y="4"/>
                    <a:pt x="1" y="4"/>
                  </a:cubicBezTo>
                  <a:cubicBezTo>
                    <a:pt x="2" y="4"/>
                    <a:pt x="2" y="4"/>
                    <a:pt x="2" y="4"/>
                  </a:cubicBezTo>
                  <a:cubicBezTo>
                    <a:pt x="2" y="4"/>
                    <a:pt x="2" y="4"/>
                    <a:pt x="2" y="4"/>
                  </a:cubicBezTo>
                  <a:cubicBezTo>
                    <a:pt x="3" y="3"/>
                    <a:pt x="3" y="3"/>
                    <a:pt x="4" y="3"/>
                  </a:cubicBezTo>
                  <a:cubicBezTo>
                    <a:pt x="4" y="3"/>
                    <a:pt x="4" y="4"/>
                    <a:pt x="4" y="4"/>
                  </a:cubicBezTo>
                  <a:cubicBezTo>
                    <a:pt x="5" y="4"/>
                    <a:pt x="5" y="3"/>
                    <a:pt x="5" y="3"/>
                  </a:cubicBezTo>
                  <a:cubicBezTo>
                    <a:pt x="6" y="3"/>
                    <a:pt x="7" y="3"/>
                    <a:pt x="7" y="4"/>
                  </a:cubicBezTo>
                  <a:cubicBezTo>
                    <a:pt x="7" y="4"/>
                    <a:pt x="6" y="4"/>
                    <a:pt x="6" y="4"/>
                  </a:cubicBezTo>
                  <a:cubicBezTo>
                    <a:pt x="6" y="4"/>
                    <a:pt x="5" y="4"/>
                    <a:pt x="5" y="4"/>
                  </a:cubicBezTo>
                  <a:cubicBezTo>
                    <a:pt x="4" y="4"/>
                    <a:pt x="4" y="4"/>
                    <a:pt x="4" y="4"/>
                  </a:cubicBezTo>
                  <a:cubicBezTo>
                    <a:pt x="4" y="4"/>
                    <a:pt x="4" y="5"/>
                    <a:pt x="4" y="5"/>
                  </a:cubicBezTo>
                  <a:cubicBezTo>
                    <a:pt x="4" y="5"/>
                    <a:pt x="4" y="5"/>
                    <a:pt x="4" y="5"/>
                  </a:cubicBezTo>
                  <a:cubicBezTo>
                    <a:pt x="5" y="6"/>
                    <a:pt x="5" y="5"/>
                    <a:pt x="6" y="5"/>
                  </a:cubicBezTo>
                  <a:cubicBezTo>
                    <a:pt x="7" y="5"/>
                    <a:pt x="7" y="5"/>
                    <a:pt x="7" y="5"/>
                  </a:cubicBezTo>
                  <a:cubicBezTo>
                    <a:pt x="8" y="5"/>
                    <a:pt x="8" y="5"/>
                    <a:pt x="9" y="5"/>
                  </a:cubicBezTo>
                  <a:cubicBezTo>
                    <a:pt x="9" y="5"/>
                    <a:pt x="10" y="5"/>
                    <a:pt x="10" y="4"/>
                  </a:cubicBezTo>
                  <a:cubicBezTo>
                    <a:pt x="11" y="4"/>
                    <a:pt x="11" y="4"/>
                    <a:pt x="12" y="4"/>
                  </a:cubicBezTo>
                  <a:cubicBezTo>
                    <a:pt x="12" y="4"/>
                    <a:pt x="13" y="4"/>
                    <a:pt x="13" y="4"/>
                  </a:cubicBezTo>
                  <a:cubicBezTo>
                    <a:pt x="14" y="4"/>
                    <a:pt x="14" y="4"/>
                    <a:pt x="14" y="4"/>
                  </a:cubicBezTo>
                  <a:cubicBezTo>
                    <a:pt x="15" y="4"/>
                    <a:pt x="15" y="4"/>
                    <a:pt x="16" y="4"/>
                  </a:cubicBezTo>
                  <a:cubicBezTo>
                    <a:pt x="16" y="4"/>
                    <a:pt x="17" y="4"/>
                    <a:pt x="17" y="4"/>
                  </a:cubicBezTo>
                  <a:cubicBezTo>
                    <a:pt x="17" y="4"/>
                    <a:pt x="18" y="4"/>
                    <a:pt x="18" y="4"/>
                  </a:cubicBezTo>
                  <a:cubicBezTo>
                    <a:pt x="19" y="4"/>
                    <a:pt x="19" y="4"/>
                    <a:pt x="19" y="4"/>
                  </a:cubicBezTo>
                  <a:cubicBezTo>
                    <a:pt x="20" y="3"/>
                    <a:pt x="20" y="3"/>
                    <a:pt x="21" y="3"/>
                  </a:cubicBezTo>
                  <a:cubicBezTo>
                    <a:pt x="21" y="3"/>
                    <a:pt x="22" y="3"/>
                    <a:pt x="22" y="3"/>
                  </a:cubicBezTo>
                  <a:cubicBezTo>
                    <a:pt x="22" y="2"/>
                    <a:pt x="22" y="2"/>
                    <a:pt x="22" y="2"/>
                  </a:cubicBezTo>
                  <a:cubicBezTo>
                    <a:pt x="21" y="1"/>
                    <a:pt x="21" y="1"/>
                    <a:pt x="21" y="1"/>
                  </a:cubicBezTo>
                  <a:cubicBezTo>
                    <a:pt x="20" y="1"/>
                    <a:pt x="20" y="1"/>
                    <a:pt x="20" y="1"/>
                  </a:cubicBezTo>
                  <a:cubicBezTo>
                    <a:pt x="19" y="2"/>
                    <a:pt x="19" y="2"/>
                    <a:pt x="19" y="2"/>
                  </a:cubicBezTo>
                  <a:cubicBezTo>
                    <a:pt x="19" y="2"/>
                    <a:pt x="19" y="2"/>
                    <a:pt x="18" y="2"/>
                  </a:cubicBezTo>
                  <a:cubicBezTo>
                    <a:pt x="18" y="2"/>
                    <a:pt x="19" y="1"/>
                    <a:pt x="19" y="1"/>
                  </a:cubicBezTo>
                  <a:cubicBezTo>
                    <a:pt x="19" y="1"/>
                    <a:pt x="19" y="0"/>
                    <a:pt x="19" y="0"/>
                  </a:cubicBezTo>
                  <a:cubicBezTo>
                    <a:pt x="19" y="0"/>
                    <a:pt x="18" y="0"/>
                    <a:pt x="18" y="0"/>
                  </a:cubicBezTo>
                  <a:cubicBezTo>
                    <a:pt x="17" y="0"/>
                    <a:pt x="17" y="0"/>
                    <a:pt x="16" y="0"/>
                  </a:cubicBezTo>
                  <a:cubicBezTo>
                    <a:pt x="16" y="0"/>
                    <a:pt x="15" y="0"/>
                    <a:pt x="15" y="1"/>
                  </a:cubicBezTo>
                  <a:cubicBezTo>
                    <a:pt x="15" y="1"/>
                    <a:pt x="16" y="1"/>
                    <a:pt x="16" y="2"/>
                  </a:cubicBezTo>
                  <a:cubicBezTo>
                    <a:pt x="15" y="2"/>
                    <a:pt x="15" y="3"/>
                    <a:pt x="15" y="3"/>
                  </a:cubicBezTo>
                  <a:cubicBezTo>
                    <a:pt x="15" y="3"/>
                    <a:pt x="15" y="3"/>
                    <a:pt x="14" y="3"/>
                  </a:cubicBezTo>
                  <a:cubicBezTo>
                    <a:pt x="13" y="3"/>
                    <a:pt x="13" y="2"/>
                    <a:pt x="12" y="2"/>
                  </a:cubicBezTo>
                  <a:cubicBezTo>
                    <a:pt x="12" y="2"/>
                    <a:pt x="12" y="2"/>
                    <a:pt x="11" y="2"/>
                  </a:cubicBezTo>
                  <a:cubicBezTo>
                    <a:pt x="11" y="2"/>
                    <a:pt x="11" y="1"/>
                    <a:pt x="10" y="1"/>
                  </a:cubicBezTo>
                  <a:cubicBezTo>
                    <a:pt x="10" y="1"/>
                    <a:pt x="9" y="1"/>
                    <a:pt x="9"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9" name="Freeform 190"/>
            <p:cNvSpPr>
              <a:spLocks/>
            </p:cNvSpPr>
            <p:nvPr/>
          </p:nvSpPr>
          <p:spPr bwMode="auto">
            <a:xfrm>
              <a:off x="2228852" y="968376"/>
              <a:ext cx="76200" cy="31750"/>
            </a:xfrm>
            <a:custGeom>
              <a:avLst/>
              <a:gdLst>
                <a:gd name="T0" fmla="*/ 1 w 7"/>
                <a:gd name="T1" fmla="*/ 3 h 3"/>
                <a:gd name="T2" fmla="*/ 2 w 7"/>
                <a:gd name="T3" fmla="*/ 2 h 3"/>
                <a:gd name="T4" fmla="*/ 3 w 7"/>
                <a:gd name="T5" fmla="*/ 3 h 3"/>
                <a:gd name="T6" fmla="*/ 4 w 7"/>
                <a:gd name="T7" fmla="*/ 3 h 3"/>
                <a:gd name="T8" fmla="*/ 5 w 7"/>
                <a:gd name="T9" fmla="*/ 3 h 3"/>
                <a:gd name="T10" fmla="*/ 6 w 7"/>
                <a:gd name="T11" fmla="*/ 3 h 3"/>
                <a:gd name="T12" fmla="*/ 7 w 7"/>
                <a:gd name="T13" fmla="*/ 2 h 3"/>
                <a:gd name="T14" fmla="*/ 7 w 7"/>
                <a:gd name="T15" fmla="*/ 1 h 3"/>
                <a:gd name="T16" fmla="*/ 7 w 7"/>
                <a:gd name="T17" fmla="*/ 1 h 3"/>
                <a:gd name="T18" fmla="*/ 6 w 7"/>
                <a:gd name="T19" fmla="*/ 1 h 3"/>
                <a:gd name="T20" fmla="*/ 5 w 7"/>
                <a:gd name="T21" fmla="*/ 0 h 3"/>
                <a:gd name="T22" fmla="*/ 5 w 7"/>
                <a:gd name="T23" fmla="*/ 0 h 3"/>
                <a:gd name="T24" fmla="*/ 4 w 7"/>
                <a:gd name="T25" fmla="*/ 0 h 3"/>
                <a:gd name="T26" fmla="*/ 3 w 7"/>
                <a:gd name="T27" fmla="*/ 0 h 3"/>
                <a:gd name="T28" fmla="*/ 3 w 7"/>
                <a:gd name="T29" fmla="*/ 1 h 3"/>
                <a:gd name="T30" fmla="*/ 2 w 7"/>
                <a:gd name="T31" fmla="*/ 2 h 3"/>
                <a:gd name="T32" fmla="*/ 1 w 7"/>
                <a:gd name="T33" fmla="*/ 2 h 3"/>
                <a:gd name="T34" fmla="*/ 0 w 7"/>
                <a:gd name="T35" fmla="*/ 2 h 3"/>
                <a:gd name="T36" fmla="*/ 1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1" y="3"/>
                  </a:moveTo>
                  <a:cubicBezTo>
                    <a:pt x="1" y="3"/>
                    <a:pt x="1" y="2"/>
                    <a:pt x="2" y="2"/>
                  </a:cubicBezTo>
                  <a:cubicBezTo>
                    <a:pt x="2" y="2"/>
                    <a:pt x="2" y="2"/>
                    <a:pt x="3" y="3"/>
                  </a:cubicBezTo>
                  <a:cubicBezTo>
                    <a:pt x="3" y="3"/>
                    <a:pt x="3" y="3"/>
                    <a:pt x="4" y="3"/>
                  </a:cubicBezTo>
                  <a:cubicBezTo>
                    <a:pt x="4" y="3"/>
                    <a:pt x="4" y="3"/>
                    <a:pt x="5" y="3"/>
                  </a:cubicBezTo>
                  <a:cubicBezTo>
                    <a:pt x="5" y="3"/>
                    <a:pt x="6" y="3"/>
                    <a:pt x="6" y="3"/>
                  </a:cubicBezTo>
                  <a:cubicBezTo>
                    <a:pt x="6" y="3"/>
                    <a:pt x="7" y="3"/>
                    <a:pt x="7" y="2"/>
                  </a:cubicBezTo>
                  <a:cubicBezTo>
                    <a:pt x="7" y="2"/>
                    <a:pt x="7" y="2"/>
                    <a:pt x="7" y="1"/>
                  </a:cubicBezTo>
                  <a:cubicBezTo>
                    <a:pt x="7" y="1"/>
                    <a:pt x="7" y="1"/>
                    <a:pt x="7" y="1"/>
                  </a:cubicBezTo>
                  <a:cubicBezTo>
                    <a:pt x="6" y="1"/>
                    <a:pt x="6" y="1"/>
                    <a:pt x="6" y="1"/>
                  </a:cubicBezTo>
                  <a:cubicBezTo>
                    <a:pt x="6" y="1"/>
                    <a:pt x="6" y="1"/>
                    <a:pt x="5" y="0"/>
                  </a:cubicBezTo>
                  <a:cubicBezTo>
                    <a:pt x="5" y="0"/>
                    <a:pt x="5" y="0"/>
                    <a:pt x="5" y="0"/>
                  </a:cubicBezTo>
                  <a:cubicBezTo>
                    <a:pt x="5" y="0"/>
                    <a:pt x="4" y="0"/>
                    <a:pt x="4" y="0"/>
                  </a:cubicBezTo>
                  <a:cubicBezTo>
                    <a:pt x="4" y="0"/>
                    <a:pt x="4" y="0"/>
                    <a:pt x="3" y="0"/>
                  </a:cubicBezTo>
                  <a:cubicBezTo>
                    <a:pt x="3" y="0"/>
                    <a:pt x="3" y="1"/>
                    <a:pt x="3" y="1"/>
                  </a:cubicBezTo>
                  <a:cubicBezTo>
                    <a:pt x="3" y="1"/>
                    <a:pt x="2" y="1"/>
                    <a:pt x="2" y="2"/>
                  </a:cubicBezTo>
                  <a:cubicBezTo>
                    <a:pt x="1" y="2"/>
                    <a:pt x="1" y="1"/>
                    <a:pt x="1" y="2"/>
                  </a:cubicBezTo>
                  <a:cubicBezTo>
                    <a:pt x="0" y="2"/>
                    <a:pt x="0" y="2"/>
                    <a:pt x="0" y="2"/>
                  </a:cubicBezTo>
                  <a:cubicBezTo>
                    <a:pt x="0" y="2"/>
                    <a:pt x="0"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0" name="Freeform 191"/>
            <p:cNvSpPr>
              <a:spLocks/>
            </p:cNvSpPr>
            <p:nvPr/>
          </p:nvSpPr>
          <p:spPr bwMode="auto">
            <a:xfrm>
              <a:off x="2217739" y="869951"/>
              <a:ext cx="42863" cy="22225"/>
            </a:xfrm>
            <a:custGeom>
              <a:avLst/>
              <a:gdLst>
                <a:gd name="T0" fmla="*/ 3 w 4"/>
                <a:gd name="T1" fmla="*/ 1 h 2"/>
                <a:gd name="T2" fmla="*/ 4 w 4"/>
                <a:gd name="T3" fmla="*/ 1 h 2"/>
                <a:gd name="T4" fmla="*/ 4 w 4"/>
                <a:gd name="T5" fmla="*/ 0 h 2"/>
                <a:gd name="T6" fmla="*/ 3 w 4"/>
                <a:gd name="T7" fmla="*/ 0 h 2"/>
                <a:gd name="T8" fmla="*/ 3 w 4"/>
                <a:gd name="T9" fmla="*/ 0 h 2"/>
                <a:gd name="T10" fmla="*/ 2 w 4"/>
                <a:gd name="T11" fmla="*/ 0 h 2"/>
                <a:gd name="T12" fmla="*/ 0 w 4"/>
                <a:gd name="T13" fmla="*/ 0 h 2"/>
                <a:gd name="T14" fmla="*/ 0 w 4"/>
                <a:gd name="T15" fmla="*/ 0 h 2"/>
                <a:gd name="T16" fmla="*/ 0 w 4"/>
                <a:gd name="T17" fmla="*/ 1 h 2"/>
                <a:gd name="T18" fmla="*/ 0 w 4"/>
                <a:gd name="T19" fmla="*/ 1 h 2"/>
                <a:gd name="T20" fmla="*/ 1 w 4"/>
                <a:gd name="T21" fmla="*/ 2 h 2"/>
                <a:gd name="T22" fmla="*/ 2 w 4"/>
                <a:gd name="T23" fmla="*/ 1 h 2"/>
                <a:gd name="T24" fmla="*/ 3 w 4"/>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1"/>
                  </a:moveTo>
                  <a:cubicBezTo>
                    <a:pt x="3" y="1"/>
                    <a:pt x="4" y="1"/>
                    <a:pt x="4" y="1"/>
                  </a:cubicBezTo>
                  <a:cubicBezTo>
                    <a:pt x="4" y="1"/>
                    <a:pt x="4" y="0"/>
                    <a:pt x="4" y="0"/>
                  </a:cubicBezTo>
                  <a:cubicBezTo>
                    <a:pt x="4" y="0"/>
                    <a:pt x="3" y="0"/>
                    <a:pt x="3" y="0"/>
                  </a:cubicBezTo>
                  <a:cubicBezTo>
                    <a:pt x="3" y="0"/>
                    <a:pt x="3" y="0"/>
                    <a:pt x="3" y="0"/>
                  </a:cubicBezTo>
                  <a:cubicBezTo>
                    <a:pt x="2" y="0"/>
                    <a:pt x="2" y="0"/>
                    <a:pt x="2" y="0"/>
                  </a:cubicBezTo>
                  <a:cubicBezTo>
                    <a:pt x="1" y="0"/>
                    <a:pt x="1" y="0"/>
                    <a:pt x="0" y="0"/>
                  </a:cubicBezTo>
                  <a:cubicBezTo>
                    <a:pt x="0" y="0"/>
                    <a:pt x="0" y="0"/>
                    <a:pt x="0" y="0"/>
                  </a:cubicBezTo>
                  <a:cubicBezTo>
                    <a:pt x="0" y="0"/>
                    <a:pt x="0" y="0"/>
                    <a:pt x="0" y="1"/>
                  </a:cubicBezTo>
                  <a:cubicBezTo>
                    <a:pt x="0" y="1"/>
                    <a:pt x="0" y="1"/>
                    <a:pt x="0" y="1"/>
                  </a:cubicBezTo>
                  <a:cubicBezTo>
                    <a:pt x="0" y="2"/>
                    <a:pt x="1" y="2"/>
                    <a:pt x="1" y="2"/>
                  </a:cubicBezTo>
                  <a:cubicBezTo>
                    <a:pt x="2" y="2"/>
                    <a:pt x="2" y="1"/>
                    <a:pt x="2" y="1"/>
                  </a:cubicBezTo>
                  <a:cubicBezTo>
                    <a:pt x="2"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1" name="Freeform 192"/>
            <p:cNvSpPr>
              <a:spLocks/>
            </p:cNvSpPr>
            <p:nvPr/>
          </p:nvSpPr>
          <p:spPr bwMode="auto">
            <a:xfrm>
              <a:off x="2282827" y="827089"/>
              <a:ext cx="31750" cy="11113"/>
            </a:xfrm>
            <a:custGeom>
              <a:avLst/>
              <a:gdLst>
                <a:gd name="T0" fmla="*/ 1 w 3"/>
                <a:gd name="T1" fmla="*/ 0 h 1"/>
                <a:gd name="T2" fmla="*/ 1 w 3"/>
                <a:gd name="T3" fmla="*/ 0 h 1"/>
                <a:gd name="T4" fmla="*/ 0 w 3"/>
                <a:gd name="T5" fmla="*/ 1 h 1"/>
                <a:gd name="T6" fmla="*/ 1 w 3"/>
                <a:gd name="T7" fmla="*/ 1 h 1"/>
                <a:gd name="T8" fmla="*/ 2 w 3"/>
                <a:gd name="T9" fmla="*/ 1 h 1"/>
                <a:gd name="T10" fmla="*/ 3 w 3"/>
                <a:gd name="T11" fmla="*/ 0 h 1"/>
                <a:gd name="T12" fmla="*/ 3 w 3"/>
                <a:gd name="T13" fmla="*/ 0 h 1"/>
                <a:gd name="T14" fmla="*/ 2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cubicBezTo>
                    <a:pt x="1" y="0"/>
                    <a:pt x="1" y="0"/>
                    <a:pt x="1" y="0"/>
                  </a:cubicBezTo>
                  <a:cubicBezTo>
                    <a:pt x="0" y="0"/>
                    <a:pt x="0" y="1"/>
                    <a:pt x="0" y="1"/>
                  </a:cubicBezTo>
                  <a:cubicBezTo>
                    <a:pt x="1" y="1"/>
                    <a:pt x="1" y="1"/>
                    <a:pt x="1" y="1"/>
                  </a:cubicBezTo>
                  <a:cubicBezTo>
                    <a:pt x="1" y="1"/>
                    <a:pt x="2" y="1"/>
                    <a:pt x="2" y="1"/>
                  </a:cubicBezTo>
                  <a:cubicBezTo>
                    <a:pt x="2" y="1"/>
                    <a:pt x="2" y="1"/>
                    <a:pt x="3" y="0"/>
                  </a:cubicBezTo>
                  <a:cubicBezTo>
                    <a:pt x="3" y="0"/>
                    <a:pt x="3" y="0"/>
                    <a:pt x="3" y="0"/>
                  </a:cubicBezTo>
                  <a:cubicBezTo>
                    <a:pt x="3" y="0"/>
                    <a:pt x="3"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2" name="Freeform 193"/>
            <p:cNvSpPr>
              <a:spLocks/>
            </p:cNvSpPr>
            <p:nvPr/>
          </p:nvSpPr>
          <p:spPr bwMode="auto">
            <a:xfrm>
              <a:off x="2336802" y="762001"/>
              <a:ext cx="22225" cy="33338"/>
            </a:xfrm>
            <a:custGeom>
              <a:avLst/>
              <a:gdLst>
                <a:gd name="T0" fmla="*/ 1 w 2"/>
                <a:gd name="T1" fmla="*/ 2 h 3"/>
                <a:gd name="T2" fmla="*/ 1 w 2"/>
                <a:gd name="T3" fmla="*/ 2 h 3"/>
                <a:gd name="T4" fmla="*/ 2 w 2"/>
                <a:gd name="T5" fmla="*/ 2 h 3"/>
                <a:gd name="T6" fmla="*/ 2 w 2"/>
                <a:gd name="T7" fmla="*/ 2 h 3"/>
                <a:gd name="T8" fmla="*/ 2 w 2"/>
                <a:gd name="T9" fmla="*/ 1 h 3"/>
                <a:gd name="T10" fmla="*/ 1 w 2"/>
                <a:gd name="T11" fmla="*/ 0 h 3"/>
                <a:gd name="T12" fmla="*/ 0 w 2"/>
                <a:gd name="T13" fmla="*/ 1 h 3"/>
                <a:gd name="T14" fmla="*/ 0 w 2"/>
                <a:gd name="T15" fmla="*/ 2 h 3"/>
                <a:gd name="T16" fmla="*/ 1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2"/>
                  </a:moveTo>
                  <a:cubicBezTo>
                    <a:pt x="1" y="3"/>
                    <a:pt x="1" y="2"/>
                    <a:pt x="1" y="2"/>
                  </a:cubicBezTo>
                  <a:cubicBezTo>
                    <a:pt x="1" y="2"/>
                    <a:pt x="2" y="2"/>
                    <a:pt x="2" y="2"/>
                  </a:cubicBezTo>
                  <a:cubicBezTo>
                    <a:pt x="2" y="2"/>
                    <a:pt x="2" y="2"/>
                    <a:pt x="2" y="2"/>
                  </a:cubicBezTo>
                  <a:cubicBezTo>
                    <a:pt x="2" y="1"/>
                    <a:pt x="2" y="1"/>
                    <a:pt x="2" y="1"/>
                  </a:cubicBezTo>
                  <a:cubicBezTo>
                    <a:pt x="2" y="0"/>
                    <a:pt x="2" y="0"/>
                    <a:pt x="1" y="0"/>
                  </a:cubicBezTo>
                  <a:cubicBezTo>
                    <a:pt x="1" y="0"/>
                    <a:pt x="1" y="1"/>
                    <a:pt x="0" y="1"/>
                  </a:cubicBezTo>
                  <a:cubicBezTo>
                    <a:pt x="0" y="1"/>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3" name="Freeform 194"/>
            <p:cNvSpPr>
              <a:spLocks/>
            </p:cNvSpPr>
            <p:nvPr/>
          </p:nvSpPr>
          <p:spPr bwMode="auto">
            <a:xfrm>
              <a:off x="2325689" y="795339"/>
              <a:ext cx="33338" cy="31750"/>
            </a:xfrm>
            <a:custGeom>
              <a:avLst/>
              <a:gdLst>
                <a:gd name="T0" fmla="*/ 1 w 3"/>
                <a:gd name="T1" fmla="*/ 1 h 3"/>
                <a:gd name="T2" fmla="*/ 1 w 3"/>
                <a:gd name="T3" fmla="*/ 3 h 3"/>
                <a:gd name="T4" fmla="*/ 2 w 3"/>
                <a:gd name="T5" fmla="*/ 3 h 3"/>
                <a:gd name="T6" fmla="*/ 2 w 3"/>
                <a:gd name="T7" fmla="*/ 2 h 3"/>
                <a:gd name="T8" fmla="*/ 2 w 3"/>
                <a:gd name="T9" fmla="*/ 1 h 3"/>
                <a:gd name="T10" fmla="*/ 2 w 3"/>
                <a:gd name="T11" fmla="*/ 1 h 3"/>
                <a:gd name="T12" fmla="*/ 2 w 3"/>
                <a:gd name="T13" fmla="*/ 0 h 3"/>
                <a:gd name="T14" fmla="*/ 1 w 3"/>
                <a:gd name="T15" fmla="*/ 0 h 3"/>
                <a:gd name="T16" fmla="*/ 0 w 3"/>
                <a:gd name="T17" fmla="*/ 0 h 3"/>
                <a:gd name="T18" fmla="*/ 0 w 3"/>
                <a:gd name="T19" fmla="*/ 1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2"/>
                    <a:pt x="1" y="2"/>
                    <a:pt x="1" y="3"/>
                  </a:cubicBezTo>
                  <a:cubicBezTo>
                    <a:pt x="1" y="3"/>
                    <a:pt x="2" y="3"/>
                    <a:pt x="2" y="3"/>
                  </a:cubicBezTo>
                  <a:cubicBezTo>
                    <a:pt x="2" y="3"/>
                    <a:pt x="2" y="3"/>
                    <a:pt x="2" y="2"/>
                  </a:cubicBezTo>
                  <a:cubicBezTo>
                    <a:pt x="3" y="2"/>
                    <a:pt x="2" y="2"/>
                    <a:pt x="2" y="1"/>
                  </a:cubicBezTo>
                  <a:cubicBezTo>
                    <a:pt x="2" y="1"/>
                    <a:pt x="3" y="1"/>
                    <a:pt x="2" y="1"/>
                  </a:cubicBezTo>
                  <a:cubicBezTo>
                    <a:pt x="2" y="1"/>
                    <a:pt x="2" y="0"/>
                    <a:pt x="2" y="0"/>
                  </a:cubicBezTo>
                  <a:cubicBezTo>
                    <a:pt x="2" y="0"/>
                    <a:pt x="1" y="0"/>
                    <a:pt x="1" y="0"/>
                  </a:cubicBezTo>
                  <a:cubicBezTo>
                    <a:pt x="1" y="0"/>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4" name="Freeform 195"/>
            <p:cNvSpPr>
              <a:spLocks/>
            </p:cNvSpPr>
            <p:nvPr/>
          </p:nvSpPr>
          <p:spPr bwMode="auto">
            <a:xfrm>
              <a:off x="2260602" y="860426"/>
              <a:ext cx="141288" cy="74613"/>
            </a:xfrm>
            <a:custGeom>
              <a:avLst/>
              <a:gdLst>
                <a:gd name="T0" fmla="*/ 4 w 13"/>
                <a:gd name="T1" fmla="*/ 1 h 7"/>
                <a:gd name="T2" fmla="*/ 4 w 13"/>
                <a:gd name="T3" fmla="*/ 2 h 7"/>
                <a:gd name="T4" fmla="*/ 5 w 13"/>
                <a:gd name="T5" fmla="*/ 2 h 7"/>
                <a:gd name="T6" fmla="*/ 4 w 13"/>
                <a:gd name="T7" fmla="*/ 3 h 7"/>
                <a:gd name="T8" fmla="*/ 4 w 13"/>
                <a:gd name="T9" fmla="*/ 3 h 7"/>
                <a:gd name="T10" fmla="*/ 3 w 13"/>
                <a:gd name="T11" fmla="*/ 3 h 7"/>
                <a:gd name="T12" fmla="*/ 2 w 13"/>
                <a:gd name="T13" fmla="*/ 3 h 7"/>
                <a:gd name="T14" fmla="*/ 1 w 13"/>
                <a:gd name="T15" fmla="*/ 2 h 7"/>
                <a:gd name="T16" fmla="*/ 1 w 13"/>
                <a:gd name="T17" fmla="*/ 3 h 7"/>
                <a:gd name="T18" fmla="*/ 0 w 13"/>
                <a:gd name="T19" fmla="*/ 3 h 7"/>
                <a:gd name="T20" fmla="*/ 0 w 13"/>
                <a:gd name="T21" fmla="*/ 4 h 7"/>
                <a:gd name="T22" fmla="*/ 1 w 13"/>
                <a:gd name="T23" fmla="*/ 4 h 7"/>
                <a:gd name="T24" fmla="*/ 2 w 13"/>
                <a:gd name="T25" fmla="*/ 5 h 7"/>
                <a:gd name="T26" fmla="*/ 3 w 13"/>
                <a:gd name="T27" fmla="*/ 6 h 7"/>
                <a:gd name="T28" fmla="*/ 3 w 13"/>
                <a:gd name="T29" fmla="*/ 6 h 7"/>
                <a:gd name="T30" fmla="*/ 5 w 13"/>
                <a:gd name="T31" fmla="*/ 6 h 7"/>
                <a:gd name="T32" fmla="*/ 6 w 13"/>
                <a:gd name="T33" fmla="*/ 6 h 7"/>
                <a:gd name="T34" fmla="*/ 7 w 13"/>
                <a:gd name="T35" fmla="*/ 6 h 7"/>
                <a:gd name="T36" fmla="*/ 8 w 13"/>
                <a:gd name="T37" fmla="*/ 6 h 7"/>
                <a:gd name="T38" fmla="*/ 9 w 13"/>
                <a:gd name="T39" fmla="*/ 5 h 7"/>
                <a:gd name="T40" fmla="*/ 10 w 13"/>
                <a:gd name="T41" fmla="*/ 4 h 7"/>
                <a:gd name="T42" fmla="*/ 10 w 13"/>
                <a:gd name="T43" fmla="*/ 4 h 7"/>
                <a:gd name="T44" fmla="*/ 10 w 13"/>
                <a:gd name="T45" fmla="*/ 3 h 7"/>
                <a:gd name="T46" fmla="*/ 9 w 13"/>
                <a:gd name="T47" fmla="*/ 3 h 7"/>
                <a:gd name="T48" fmla="*/ 10 w 13"/>
                <a:gd name="T49" fmla="*/ 2 h 7"/>
                <a:gd name="T50" fmla="*/ 11 w 13"/>
                <a:gd name="T51" fmla="*/ 2 h 7"/>
                <a:gd name="T52" fmla="*/ 12 w 13"/>
                <a:gd name="T53" fmla="*/ 2 h 7"/>
                <a:gd name="T54" fmla="*/ 12 w 13"/>
                <a:gd name="T55" fmla="*/ 1 h 7"/>
                <a:gd name="T56" fmla="*/ 11 w 13"/>
                <a:gd name="T57" fmla="*/ 1 h 7"/>
                <a:gd name="T58" fmla="*/ 9 w 13"/>
                <a:gd name="T59" fmla="*/ 1 h 7"/>
                <a:gd name="T60" fmla="*/ 8 w 13"/>
                <a:gd name="T61" fmla="*/ 1 h 7"/>
                <a:gd name="T62" fmla="*/ 6 w 13"/>
                <a:gd name="T63" fmla="*/ 1 h 7"/>
                <a:gd name="T64" fmla="*/ 4 w 13"/>
                <a:gd name="T65" fmla="*/ 1 h 7"/>
                <a:gd name="T66" fmla="*/ 4 w 13"/>
                <a:gd name="T6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7">
                  <a:moveTo>
                    <a:pt x="4" y="1"/>
                  </a:moveTo>
                  <a:cubicBezTo>
                    <a:pt x="3" y="2"/>
                    <a:pt x="4" y="2"/>
                    <a:pt x="4" y="2"/>
                  </a:cubicBezTo>
                  <a:cubicBezTo>
                    <a:pt x="5" y="2"/>
                    <a:pt x="5" y="2"/>
                    <a:pt x="5" y="2"/>
                  </a:cubicBezTo>
                  <a:cubicBezTo>
                    <a:pt x="5" y="3"/>
                    <a:pt x="5" y="3"/>
                    <a:pt x="4" y="3"/>
                  </a:cubicBezTo>
                  <a:cubicBezTo>
                    <a:pt x="4" y="3"/>
                    <a:pt x="4" y="3"/>
                    <a:pt x="4" y="3"/>
                  </a:cubicBezTo>
                  <a:cubicBezTo>
                    <a:pt x="3" y="3"/>
                    <a:pt x="3" y="3"/>
                    <a:pt x="3" y="3"/>
                  </a:cubicBezTo>
                  <a:cubicBezTo>
                    <a:pt x="2" y="3"/>
                    <a:pt x="2" y="3"/>
                    <a:pt x="2" y="3"/>
                  </a:cubicBezTo>
                  <a:cubicBezTo>
                    <a:pt x="2" y="3"/>
                    <a:pt x="2" y="2"/>
                    <a:pt x="1" y="2"/>
                  </a:cubicBezTo>
                  <a:cubicBezTo>
                    <a:pt x="1" y="2"/>
                    <a:pt x="1" y="2"/>
                    <a:pt x="1" y="3"/>
                  </a:cubicBezTo>
                  <a:cubicBezTo>
                    <a:pt x="0" y="3"/>
                    <a:pt x="0" y="3"/>
                    <a:pt x="0" y="3"/>
                  </a:cubicBezTo>
                  <a:cubicBezTo>
                    <a:pt x="0" y="3"/>
                    <a:pt x="0" y="4"/>
                    <a:pt x="0" y="4"/>
                  </a:cubicBezTo>
                  <a:cubicBezTo>
                    <a:pt x="1" y="4"/>
                    <a:pt x="1" y="4"/>
                    <a:pt x="1" y="4"/>
                  </a:cubicBezTo>
                  <a:cubicBezTo>
                    <a:pt x="2" y="5"/>
                    <a:pt x="2" y="5"/>
                    <a:pt x="2" y="5"/>
                  </a:cubicBezTo>
                  <a:cubicBezTo>
                    <a:pt x="3" y="5"/>
                    <a:pt x="2" y="5"/>
                    <a:pt x="3" y="6"/>
                  </a:cubicBezTo>
                  <a:cubicBezTo>
                    <a:pt x="3" y="6"/>
                    <a:pt x="3" y="6"/>
                    <a:pt x="3" y="6"/>
                  </a:cubicBezTo>
                  <a:cubicBezTo>
                    <a:pt x="4" y="7"/>
                    <a:pt x="4" y="6"/>
                    <a:pt x="5" y="6"/>
                  </a:cubicBezTo>
                  <a:cubicBezTo>
                    <a:pt x="5" y="6"/>
                    <a:pt x="5" y="6"/>
                    <a:pt x="6" y="6"/>
                  </a:cubicBezTo>
                  <a:cubicBezTo>
                    <a:pt x="6" y="6"/>
                    <a:pt x="7" y="6"/>
                    <a:pt x="7" y="6"/>
                  </a:cubicBezTo>
                  <a:cubicBezTo>
                    <a:pt x="7" y="6"/>
                    <a:pt x="7" y="6"/>
                    <a:pt x="8" y="6"/>
                  </a:cubicBezTo>
                  <a:cubicBezTo>
                    <a:pt x="8" y="5"/>
                    <a:pt x="9" y="5"/>
                    <a:pt x="9" y="5"/>
                  </a:cubicBezTo>
                  <a:cubicBezTo>
                    <a:pt x="10" y="5"/>
                    <a:pt x="10" y="5"/>
                    <a:pt x="10" y="4"/>
                  </a:cubicBezTo>
                  <a:cubicBezTo>
                    <a:pt x="10" y="4"/>
                    <a:pt x="10" y="4"/>
                    <a:pt x="10" y="4"/>
                  </a:cubicBezTo>
                  <a:cubicBezTo>
                    <a:pt x="10" y="3"/>
                    <a:pt x="10" y="3"/>
                    <a:pt x="10" y="3"/>
                  </a:cubicBezTo>
                  <a:cubicBezTo>
                    <a:pt x="10" y="3"/>
                    <a:pt x="9" y="3"/>
                    <a:pt x="9" y="3"/>
                  </a:cubicBezTo>
                  <a:cubicBezTo>
                    <a:pt x="9" y="3"/>
                    <a:pt x="10" y="3"/>
                    <a:pt x="10" y="2"/>
                  </a:cubicBezTo>
                  <a:cubicBezTo>
                    <a:pt x="10" y="2"/>
                    <a:pt x="11" y="2"/>
                    <a:pt x="11" y="2"/>
                  </a:cubicBezTo>
                  <a:cubicBezTo>
                    <a:pt x="12" y="2"/>
                    <a:pt x="12" y="2"/>
                    <a:pt x="12" y="2"/>
                  </a:cubicBezTo>
                  <a:cubicBezTo>
                    <a:pt x="12" y="1"/>
                    <a:pt x="13" y="1"/>
                    <a:pt x="12" y="1"/>
                  </a:cubicBezTo>
                  <a:cubicBezTo>
                    <a:pt x="12" y="0"/>
                    <a:pt x="11" y="1"/>
                    <a:pt x="11" y="1"/>
                  </a:cubicBezTo>
                  <a:cubicBezTo>
                    <a:pt x="10" y="1"/>
                    <a:pt x="10" y="1"/>
                    <a:pt x="9" y="1"/>
                  </a:cubicBezTo>
                  <a:cubicBezTo>
                    <a:pt x="9" y="1"/>
                    <a:pt x="8" y="1"/>
                    <a:pt x="8" y="1"/>
                  </a:cubicBezTo>
                  <a:cubicBezTo>
                    <a:pt x="7" y="1"/>
                    <a:pt x="7" y="1"/>
                    <a:pt x="6" y="1"/>
                  </a:cubicBezTo>
                  <a:cubicBezTo>
                    <a:pt x="5" y="1"/>
                    <a:pt x="5" y="1"/>
                    <a:pt x="4" y="1"/>
                  </a:cubicBezTo>
                  <a:cubicBezTo>
                    <a:pt x="4" y="1"/>
                    <a:pt x="4" y="1"/>
                    <a:pt x="4"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5" name="Freeform 196"/>
            <p:cNvSpPr>
              <a:spLocks/>
            </p:cNvSpPr>
            <p:nvPr/>
          </p:nvSpPr>
          <p:spPr bwMode="auto">
            <a:xfrm>
              <a:off x="2379664" y="730251"/>
              <a:ext cx="96838" cy="53975"/>
            </a:xfrm>
            <a:custGeom>
              <a:avLst/>
              <a:gdLst>
                <a:gd name="T0" fmla="*/ 1 w 9"/>
                <a:gd name="T1" fmla="*/ 3 h 5"/>
                <a:gd name="T2" fmla="*/ 2 w 9"/>
                <a:gd name="T3" fmla="*/ 3 h 5"/>
                <a:gd name="T4" fmla="*/ 4 w 9"/>
                <a:gd name="T5" fmla="*/ 3 h 5"/>
                <a:gd name="T6" fmla="*/ 5 w 9"/>
                <a:gd name="T7" fmla="*/ 3 h 5"/>
                <a:gd name="T8" fmla="*/ 6 w 9"/>
                <a:gd name="T9" fmla="*/ 4 h 5"/>
                <a:gd name="T10" fmla="*/ 6 w 9"/>
                <a:gd name="T11" fmla="*/ 5 h 5"/>
                <a:gd name="T12" fmla="*/ 7 w 9"/>
                <a:gd name="T13" fmla="*/ 4 h 5"/>
                <a:gd name="T14" fmla="*/ 8 w 9"/>
                <a:gd name="T15" fmla="*/ 3 h 5"/>
                <a:gd name="T16" fmla="*/ 9 w 9"/>
                <a:gd name="T17" fmla="*/ 3 h 5"/>
                <a:gd name="T18" fmla="*/ 9 w 9"/>
                <a:gd name="T19" fmla="*/ 2 h 5"/>
                <a:gd name="T20" fmla="*/ 8 w 9"/>
                <a:gd name="T21" fmla="*/ 1 h 5"/>
                <a:gd name="T22" fmla="*/ 7 w 9"/>
                <a:gd name="T23" fmla="*/ 1 h 5"/>
                <a:gd name="T24" fmla="*/ 6 w 9"/>
                <a:gd name="T25" fmla="*/ 1 h 5"/>
                <a:gd name="T26" fmla="*/ 5 w 9"/>
                <a:gd name="T27" fmla="*/ 1 h 5"/>
                <a:gd name="T28" fmla="*/ 3 w 9"/>
                <a:gd name="T29" fmla="*/ 0 h 5"/>
                <a:gd name="T30" fmla="*/ 2 w 9"/>
                <a:gd name="T31" fmla="*/ 1 h 5"/>
                <a:gd name="T32" fmla="*/ 1 w 9"/>
                <a:gd name="T33" fmla="*/ 1 h 5"/>
                <a:gd name="T34" fmla="*/ 1 w 9"/>
                <a:gd name="T35" fmla="*/ 2 h 5"/>
                <a:gd name="T36" fmla="*/ 0 w 9"/>
                <a:gd name="T37" fmla="*/ 2 h 5"/>
                <a:gd name="T38" fmla="*/ 1 w 9"/>
                <a:gd name="T3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5">
                  <a:moveTo>
                    <a:pt x="1" y="3"/>
                  </a:moveTo>
                  <a:cubicBezTo>
                    <a:pt x="1" y="3"/>
                    <a:pt x="2" y="3"/>
                    <a:pt x="2" y="3"/>
                  </a:cubicBezTo>
                  <a:cubicBezTo>
                    <a:pt x="3" y="3"/>
                    <a:pt x="3" y="3"/>
                    <a:pt x="4" y="3"/>
                  </a:cubicBezTo>
                  <a:cubicBezTo>
                    <a:pt x="4" y="3"/>
                    <a:pt x="5" y="2"/>
                    <a:pt x="5" y="3"/>
                  </a:cubicBezTo>
                  <a:cubicBezTo>
                    <a:pt x="6" y="3"/>
                    <a:pt x="6" y="4"/>
                    <a:pt x="6" y="4"/>
                  </a:cubicBezTo>
                  <a:cubicBezTo>
                    <a:pt x="6" y="4"/>
                    <a:pt x="6" y="4"/>
                    <a:pt x="6" y="5"/>
                  </a:cubicBezTo>
                  <a:cubicBezTo>
                    <a:pt x="6" y="5"/>
                    <a:pt x="7" y="4"/>
                    <a:pt x="7" y="4"/>
                  </a:cubicBezTo>
                  <a:cubicBezTo>
                    <a:pt x="7" y="4"/>
                    <a:pt x="8" y="4"/>
                    <a:pt x="8" y="3"/>
                  </a:cubicBezTo>
                  <a:cubicBezTo>
                    <a:pt x="8" y="3"/>
                    <a:pt x="8" y="3"/>
                    <a:pt x="9" y="3"/>
                  </a:cubicBezTo>
                  <a:cubicBezTo>
                    <a:pt x="9" y="3"/>
                    <a:pt x="9" y="2"/>
                    <a:pt x="9" y="2"/>
                  </a:cubicBezTo>
                  <a:cubicBezTo>
                    <a:pt x="9" y="2"/>
                    <a:pt x="8" y="1"/>
                    <a:pt x="8" y="1"/>
                  </a:cubicBezTo>
                  <a:cubicBezTo>
                    <a:pt x="8" y="1"/>
                    <a:pt x="7" y="1"/>
                    <a:pt x="7" y="1"/>
                  </a:cubicBezTo>
                  <a:cubicBezTo>
                    <a:pt x="7" y="1"/>
                    <a:pt x="6" y="1"/>
                    <a:pt x="6" y="1"/>
                  </a:cubicBezTo>
                  <a:cubicBezTo>
                    <a:pt x="5" y="1"/>
                    <a:pt x="5" y="1"/>
                    <a:pt x="5" y="1"/>
                  </a:cubicBezTo>
                  <a:cubicBezTo>
                    <a:pt x="4" y="0"/>
                    <a:pt x="4" y="0"/>
                    <a:pt x="3" y="0"/>
                  </a:cubicBezTo>
                  <a:cubicBezTo>
                    <a:pt x="3" y="0"/>
                    <a:pt x="2" y="0"/>
                    <a:pt x="2" y="1"/>
                  </a:cubicBezTo>
                  <a:cubicBezTo>
                    <a:pt x="2" y="1"/>
                    <a:pt x="2" y="1"/>
                    <a:pt x="1" y="1"/>
                  </a:cubicBezTo>
                  <a:cubicBezTo>
                    <a:pt x="1" y="2"/>
                    <a:pt x="1" y="2"/>
                    <a:pt x="1" y="2"/>
                  </a:cubicBezTo>
                  <a:cubicBezTo>
                    <a:pt x="0" y="2"/>
                    <a:pt x="0" y="2"/>
                    <a:pt x="0" y="2"/>
                  </a:cubicBezTo>
                  <a:cubicBezTo>
                    <a:pt x="0" y="3"/>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6" name="Freeform 197"/>
            <p:cNvSpPr>
              <a:spLocks/>
            </p:cNvSpPr>
            <p:nvPr/>
          </p:nvSpPr>
          <p:spPr bwMode="auto">
            <a:xfrm>
              <a:off x="2368552" y="795339"/>
              <a:ext cx="87313" cy="42863"/>
            </a:xfrm>
            <a:custGeom>
              <a:avLst/>
              <a:gdLst>
                <a:gd name="T0" fmla="*/ 0 w 8"/>
                <a:gd name="T1" fmla="*/ 3 h 4"/>
                <a:gd name="T2" fmla="*/ 0 w 8"/>
                <a:gd name="T3" fmla="*/ 4 h 4"/>
                <a:gd name="T4" fmla="*/ 1 w 8"/>
                <a:gd name="T5" fmla="*/ 4 h 4"/>
                <a:gd name="T6" fmla="*/ 3 w 8"/>
                <a:gd name="T7" fmla="*/ 4 h 4"/>
                <a:gd name="T8" fmla="*/ 4 w 8"/>
                <a:gd name="T9" fmla="*/ 4 h 4"/>
                <a:gd name="T10" fmla="*/ 5 w 8"/>
                <a:gd name="T11" fmla="*/ 3 h 4"/>
                <a:gd name="T12" fmla="*/ 5 w 8"/>
                <a:gd name="T13" fmla="*/ 3 h 4"/>
                <a:gd name="T14" fmla="*/ 7 w 8"/>
                <a:gd name="T15" fmla="*/ 2 h 4"/>
                <a:gd name="T16" fmla="*/ 7 w 8"/>
                <a:gd name="T17" fmla="*/ 1 h 4"/>
                <a:gd name="T18" fmla="*/ 8 w 8"/>
                <a:gd name="T19" fmla="*/ 1 h 4"/>
                <a:gd name="T20" fmla="*/ 7 w 8"/>
                <a:gd name="T21" fmla="*/ 0 h 4"/>
                <a:gd name="T22" fmla="*/ 6 w 8"/>
                <a:gd name="T23" fmla="*/ 1 h 4"/>
                <a:gd name="T24" fmla="*/ 6 w 8"/>
                <a:gd name="T25" fmla="*/ 1 h 4"/>
                <a:gd name="T26" fmla="*/ 5 w 8"/>
                <a:gd name="T27" fmla="*/ 0 h 4"/>
                <a:gd name="T28" fmla="*/ 4 w 8"/>
                <a:gd name="T29" fmla="*/ 0 h 4"/>
                <a:gd name="T30" fmla="*/ 3 w 8"/>
                <a:gd name="T31" fmla="*/ 0 h 4"/>
                <a:gd name="T32" fmla="*/ 2 w 8"/>
                <a:gd name="T33" fmla="*/ 0 h 4"/>
                <a:gd name="T34" fmla="*/ 1 w 8"/>
                <a:gd name="T35" fmla="*/ 1 h 4"/>
                <a:gd name="T36" fmla="*/ 1 w 8"/>
                <a:gd name="T37" fmla="*/ 1 h 4"/>
                <a:gd name="T38" fmla="*/ 0 w 8"/>
                <a:gd name="T39" fmla="*/ 2 h 4"/>
                <a:gd name="T40" fmla="*/ 0 w 8"/>
                <a:gd name="T41" fmla="*/ 3 h 4"/>
                <a:gd name="T42" fmla="*/ 0 w 8"/>
                <a:gd name="T4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4">
                  <a:moveTo>
                    <a:pt x="0" y="3"/>
                  </a:moveTo>
                  <a:cubicBezTo>
                    <a:pt x="1" y="3"/>
                    <a:pt x="0" y="4"/>
                    <a:pt x="0" y="4"/>
                  </a:cubicBezTo>
                  <a:cubicBezTo>
                    <a:pt x="0" y="4"/>
                    <a:pt x="1" y="4"/>
                    <a:pt x="1" y="4"/>
                  </a:cubicBezTo>
                  <a:cubicBezTo>
                    <a:pt x="2" y="4"/>
                    <a:pt x="2" y="4"/>
                    <a:pt x="3" y="4"/>
                  </a:cubicBezTo>
                  <a:cubicBezTo>
                    <a:pt x="3" y="4"/>
                    <a:pt x="4" y="4"/>
                    <a:pt x="4" y="4"/>
                  </a:cubicBezTo>
                  <a:cubicBezTo>
                    <a:pt x="4" y="4"/>
                    <a:pt x="4" y="3"/>
                    <a:pt x="5" y="3"/>
                  </a:cubicBezTo>
                  <a:cubicBezTo>
                    <a:pt x="5" y="3"/>
                    <a:pt x="5" y="3"/>
                    <a:pt x="5" y="3"/>
                  </a:cubicBezTo>
                  <a:cubicBezTo>
                    <a:pt x="6" y="3"/>
                    <a:pt x="6" y="3"/>
                    <a:pt x="7" y="2"/>
                  </a:cubicBezTo>
                  <a:cubicBezTo>
                    <a:pt x="7" y="2"/>
                    <a:pt x="7" y="2"/>
                    <a:pt x="7" y="1"/>
                  </a:cubicBezTo>
                  <a:cubicBezTo>
                    <a:pt x="8" y="1"/>
                    <a:pt x="8" y="1"/>
                    <a:pt x="8" y="1"/>
                  </a:cubicBezTo>
                  <a:cubicBezTo>
                    <a:pt x="8" y="0"/>
                    <a:pt x="7" y="0"/>
                    <a:pt x="7" y="0"/>
                  </a:cubicBezTo>
                  <a:cubicBezTo>
                    <a:pt x="6" y="0"/>
                    <a:pt x="6" y="1"/>
                    <a:pt x="6" y="1"/>
                  </a:cubicBezTo>
                  <a:cubicBezTo>
                    <a:pt x="6" y="1"/>
                    <a:pt x="6" y="1"/>
                    <a:pt x="6" y="1"/>
                  </a:cubicBezTo>
                  <a:cubicBezTo>
                    <a:pt x="5" y="1"/>
                    <a:pt x="5" y="0"/>
                    <a:pt x="5" y="0"/>
                  </a:cubicBezTo>
                  <a:cubicBezTo>
                    <a:pt x="5" y="0"/>
                    <a:pt x="5" y="0"/>
                    <a:pt x="4" y="0"/>
                  </a:cubicBezTo>
                  <a:cubicBezTo>
                    <a:pt x="4" y="0"/>
                    <a:pt x="3" y="0"/>
                    <a:pt x="3" y="0"/>
                  </a:cubicBezTo>
                  <a:cubicBezTo>
                    <a:pt x="2" y="0"/>
                    <a:pt x="2" y="0"/>
                    <a:pt x="2" y="0"/>
                  </a:cubicBezTo>
                  <a:cubicBezTo>
                    <a:pt x="1" y="1"/>
                    <a:pt x="1" y="1"/>
                    <a:pt x="1" y="1"/>
                  </a:cubicBezTo>
                  <a:cubicBezTo>
                    <a:pt x="1" y="1"/>
                    <a:pt x="1" y="1"/>
                    <a:pt x="1" y="1"/>
                  </a:cubicBezTo>
                  <a:cubicBezTo>
                    <a:pt x="1" y="1"/>
                    <a:pt x="0" y="1"/>
                    <a:pt x="0" y="2"/>
                  </a:cubicBezTo>
                  <a:cubicBezTo>
                    <a:pt x="0" y="2"/>
                    <a:pt x="0" y="2"/>
                    <a:pt x="0" y="3"/>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7" name="Freeform 198"/>
            <p:cNvSpPr>
              <a:spLocks/>
            </p:cNvSpPr>
            <p:nvPr/>
          </p:nvSpPr>
          <p:spPr bwMode="auto">
            <a:xfrm>
              <a:off x="2444752" y="827089"/>
              <a:ext cx="53975" cy="22225"/>
            </a:xfrm>
            <a:custGeom>
              <a:avLst/>
              <a:gdLst>
                <a:gd name="T0" fmla="*/ 2 w 5"/>
                <a:gd name="T1" fmla="*/ 2 h 2"/>
                <a:gd name="T2" fmla="*/ 4 w 5"/>
                <a:gd name="T3" fmla="*/ 1 h 2"/>
                <a:gd name="T4" fmla="*/ 4 w 5"/>
                <a:gd name="T5" fmla="*/ 1 h 2"/>
                <a:gd name="T6" fmla="*/ 5 w 5"/>
                <a:gd name="T7" fmla="*/ 1 h 2"/>
                <a:gd name="T8" fmla="*/ 4 w 5"/>
                <a:gd name="T9" fmla="*/ 0 h 2"/>
                <a:gd name="T10" fmla="*/ 4 w 5"/>
                <a:gd name="T11" fmla="*/ 0 h 2"/>
                <a:gd name="T12" fmla="*/ 3 w 5"/>
                <a:gd name="T13" fmla="*/ 0 h 2"/>
                <a:gd name="T14" fmla="*/ 1 w 5"/>
                <a:gd name="T15" fmla="*/ 0 h 2"/>
                <a:gd name="T16" fmla="*/ 0 w 5"/>
                <a:gd name="T17" fmla="*/ 0 h 2"/>
                <a:gd name="T18" fmla="*/ 0 w 5"/>
                <a:gd name="T19" fmla="*/ 1 h 2"/>
                <a:gd name="T20" fmla="*/ 0 w 5"/>
                <a:gd name="T21" fmla="*/ 1 h 2"/>
                <a:gd name="T22" fmla="*/ 1 w 5"/>
                <a:gd name="T23" fmla="*/ 2 h 2"/>
                <a:gd name="T24" fmla="*/ 2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2"/>
                  </a:moveTo>
                  <a:cubicBezTo>
                    <a:pt x="3" y="2"/>
                    <a:pt x="3" y="2"/>
                    <a:pt x="4" y="1"/>
                  </a:cubicBezTo>
                  <a:cubicBezTo>
                    <a:pt x="4" y="1"/>
                    <a:pt x="4" y="1"/>
                    <a:pt x="4" y="1"/>
                  </a:cubicBezTo>
                  <a:cubicBezTo>
                    <a:pt x="4" y="1"/>
                    <a:pt x="5" y="1"/>
                    <a:pt x="5" y="1"/>
                  </a:cubicBezTo>
                  <a:cubicBezTo>
                    <a:pt x="5" y="0"/>
                    <a:pt x="5" y="0"/>
                    <a:pt x="4" y="0"/>
                  </a:cubicBezTo>
                  <a:cubicBezTo>
                    <a:pt x="4" y="0"/>
                    <a:pt x="4" y="0"/>
                    <a:pt x="4" y="0"/>
                  </a:cubicBezTo>
                  <a:cubicBezTo>
                    <a:pt x="3" y="0"/>
                    <a:pt x="3" y="0"/>
                    <a:pt x="3" y="0"/>
                  </a:cubicBezTo>
                  <a:cubicBezTo>
                    <a:pt x="2" y="0"/>
                    <a:pt x="2" y="0"/>
                    <a:pt x="1" y="0"/>
                  </a:cubicBezTo>
                  <a:cubicBezTo>
                    <a:pt x="1" y="0"/>
                    <a:pt x="1" y="0"/>
                    <a:pt x="0" y="0"/>
                  </a:cubicBezTo>
                  <a:cubicBezTo>
                    <a:pt x="0" y="0"/>
                    <a:pt x="0" y="0"/>
                    <a:pt x="0" y="1"/>
                  </a:cubicBezTo>
                  <a:cubicBezTo>
                    <a:pt x="0" y="1"/>
                    <a:pt x="0" y="1"/>
                    <a:pt x="0" y="1"/>
                  </a:cubicBezTo>
                  <a:cubicBezTo>
                    <a:pt x="0" y="2"/>
                    <a:pt x="1" y="2"/>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8" name="Freeform 199"/>
            <p:cNvSpPr>
              <a:spLocks/>
            </p:cNvSpPr>
            <p:nvPr/>
          </p:nvSpPr>
          <p:spPr bwMode="auto">
            <a:xfrm>
              <a:off x="2390777" y="860426"/>
              <a:ext cx="130175" cy="53975"/>
            </a:xfrm>
            <a:custGeom>
              <a:avLst/>
              <a:gdLst>
                <a:gd name="T0" fmla="*/ 3 w 12"/>
                <a:gd name="T1" fmla="*/ 1 h 5"/>
                <a:gd name="T2" fmla="*/ 2 w 12"/>
                <a:gd name="T3" fmla="*/ 1 h 5"/>
                <a:gd name="T4" fmla="*/ 2 w 12"/>
                <a:gd name="T5" fmla="*/ 2 h 5"/>
                <a:gd name="T6" fmla="*/ 1 w 12"/>
                <a:gd name="T7" fmla="*/ 2 h 5"/>
                <a:gd name="T8" fmla="*/ 0 w 12"/>
                <a:gd name="T9" fmla="*/ 3 h 5"/>
                <a:gd name="T10" fmla="*/ 0 w 12"/>
                <a:gd name="T11" fmla="*/ 4 h 5"/>
                <a:gd name="T12" fmla="*/ 0 w 12"/>
                <a:gd name="T13" fmla="*/ 5 h 5"/>
                <a:gd name="T14" fmla="*/ 1 w 12"/>
                <a:gd name="T15" fmla="*/ 5 h 5"/>
                <a:gd name="T16" fmla="*/ 2 w 12"/>
                <a:gd name="T17" fmla="*/ 5 h 5"/>
                <a:gd name="T18" fmla="*/ 3 w 12"/>
                <a:gd name="T19" fmla="*/ 4 h 5"/>
                <a:gd name="T20" fmla="*/ 3 w 12"/>
                <a:gd name="T21" fmla="*/ 4 h 5"/>
                <a:gd name="T22" fmla="*/ 4 w 12"/>
                <a:gd name="T23" fmla="*/ 3 h 5"/>
                <a:gd name="T24" fmla="*/ 5 w 12"/>
                <a:gd name="T25" fmla="*/ 3 h 5"/>
                <a:gd name="T26" fmla="*/ 6 w 12"/>
                <a:gd name="T27" fmla="*/ 3 h 5"/>
                <a:gd name="T28" fmla="*/ 7 w 12"/>
                <a:gd name="T29" fmla="*/ 3 h 5"/>
                <a:gd name="T30" fmla="*/ 8 w 12"/>
                <a:gd name="T31" fmla="*/ 3 h 5"/>
                <a:gd name="T32" fmla="*/ 9 w 12"/>
                <a:gd name="T33" fmla="*/ 2 h 5"/>
                <a:gd name="T34" fmla="*/ 10 w 12"/>
                <a:gd name="T35" fmla="*/ 2 h 5"/>
                <a:gd name="T36" fmla="*/ 11 w 12"/>
                <a:gd name="T37" fmla="*/ 1 h 5"/>
                <a:gd name="T38" fmla="*/ 12 w 12"/>
                <a:gd name="T39" fmla="*/ 0 h 5"/>
                <a:gd name="T40" fmla="*/ 12 w 12"/>
                <a:gd name="T41" fmla="*/ 0 h 5"/>
                <a:gd name="T42" fmla="*/ 11 w 12"/>
                <a:gd name="T43" fmla="*/ 0 h 5"/>
                <a:gd name="T44" fmla="*/ 10 w 12"/>
                <a:gd name="T45" fmla="*/ 0 h 5"/>
                <a:gd name="T46" fmla="*/ 9 w 12"/>
                <a:gd name="T47" fmla="*/ 0 h 5"/>
                <a:gd name="T48" fmla="*/ 8 w 12"/>
                <a:gd name="T49" fmla="*/ 0 h 5"/>
                <a:gd name="T50" fmla="*/ 6 w 12"/>
                <a:gd name="T51" fmla="*/ 0 h 5"/>
                <a:gd name="T52" fmla="*/ 5 w 12"/>
                <a:gd name="T53" fmla="*/ 0 h 5"/>
                <a:gd name="T54" fmla="*/ 3 w 12"/>
                <a:gd name="T5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5">
                  <a:moveTo>
                    <a:pt x="3" y="1"/>
                  </a:moveTo>
                  <a:cubicBezTo>
                    <a:pt x="3" y="1"/>
                    <a:pt x="3" y="1"/>
                    <a:pt x="2" y="1"/>
                  </a:cubicBezTo>
                  <a:cubicBezTo>
                    <a:pt x="2" y="1"/>
                    <a:pt x="2" y="2"/>
                    <a:pt x="2" y="2"/>
                  </a:cubicBezTo>
                  <a:cubicBezTo>
                    <a:pt x="1" y="2"/>
                    <a:pt x="1" y="2"/>
                    <a:pt x="1" y="2"/>
                  </a:cubicBezTo>
                  <a:cubicBezTo>
                    <a:pt x="0" y="2"/>
                    <a:pt x="1" y="3"/>
                    <a:pt x="0" y="3"/>
                  </a:cubicBezTo>
                  <a:cubicBezTo>
                    <a:pt x="0" y="4"/>
                    <a:pt x="0" y="4"/>
                    <a:pt x="0" y="4"/>
                  </a:cubicBezTo>
                  <a:cubicBezTo>
                    <a:pt x="0" y="4"/>
                    <a:pt x="0" y="5"/>
                    <a:pt x="0" y="5"/>
                  </a:cubicBezTo>
                  <a:cubicBezTo>
                    <a:pt x="1" y="5"/>
                    <a:pt x="1" y="5"/>
                    <a:pt x="1" y="5"/>
                  </a:cubicBezTo>
                  <a:cubicBezTo>
                    <a:pt x="2" y="5"/>
                    <a:pt x="2" y="5"/>
                    <a:pt x="2" y="5"/>
                  </a:cubicBezTo>
                  <a:cubicBezTo>
                    <a:pt x="3" y="5"/>
                    <a:pt x="3" y="5"/>
                    <a:pt x="3" y="4"/>
                  </a:cubicBezTo>
                  <a:cubicBezTo>
                    <a:pt x="3" y="4"/>
                    <a:pt x="3" y="4"/>
                    <a:pt x="3" y="4"/>
                  </a:cubicBezTo>
                  <a:cubicBezTo>
                    <a:pt x="4" y="3"/>
                    <a:pt x="4" y="3"/>
                    <a:pt x="4" y="3"/>
                  </a:cubicBezTo>
                  <a:cubicBezTo>
                    <a:pt x="4" y="3"/>
                    <a:pt x="4" y="3"/>
                    <a:pt x="5" y="3"/>
                  </a:cubicBezTo>
                  <a:cubicBezTo>
                    <a:pt x="5" y="3"/>
                    <a:pt x="5" y="3"/>
                    <a:pt x="6" y="3"/>
                  </a:cubicBezTo>
                  <a:cubicBezTo>
                    <a:pt x="6" y="3"/>
                    <a:pt x="6" y="3"/>
                    <a:pt x="7" y="3"/>
                  </a:cubicBezTo>
                  <a:cubicBezTo>
                    <a:pt x="7" y="3"/>
                    <a:pt x="7" y="3"/>
                    <a:pt x="8" y="3"/>
                  </a:cubicBezTo>
                  <a:cubicBezTo>
                    <a:pt x="8" y="3"/>
                    <a:pt x="8" y="3"/>
                    <a:pt x="9" y="2"/>
                  </a:cubicBezTo>
                  <a:cubicBezTo>
                    <a:pt x="9" y="2"/>
                    <a:pt x="9" y="2"/>
                    <a:pt x="10" y="2"/>
                  </a:cubicBezTo>
                  <a:cubicBezTo>
                    <a:pt x="10" y="2"/>
                    <a:pt x="11" y="2"/>
                    <a:pt x="11" y="1"/>
                  </a:cubicBezTo>
                  <a:cubicBezTo>
                    <a:pt x="12" y="1"/>
                    <a:pt x="12" y="1"/>
                    <a:pt x="12" y="0"/>
                  </a:cubicBezTo>
                  <a:cubicBezTo>
                    <a:pt x="12" y="0"/>
                    <a:pt x="12" y="0"/>
                    <a:pt x="12" y="0"/>
                  </a:cubicBezTo>
                  <a:cubicBezTo>
                    <a:pt x="11" y="0"/>
                    <a:pt x="11" y="0"/>
                    <a:pt x="11" y="0"/>
                  </a:cubicBezTo>
                  <a:cubicBezTo>
                    <a:pt x="10" y="0"/>
                    <a:pt x="10" y="0"/>
                    <a:pt x="10" y="0"/>
                  </a:cubicBezTo>
                  <a:cubicBezTo>
                    <a:pt x="9" y="0"/>
                    <a:pt x="9" y="0"/>
                    <a:pt x="9" y="0"/>
                  </a:cubicBezTo>
                  <a:cubicBezTo>
                    <a:pt x="8" y="0"/>
                    <a:pt x="8" y="0"/>
                    <a:pt x="8" y="0"/>
                  </a:cubicBezTo>
                  <a:cubicBezTo>
                    <a:pt x="7" y="0"/>
                    <a:pt x="7" y="0"/>
                    <a:pt x="6" y="0"/>
                  </a:cubicBezTo>
                  <a:cubicBezTo>
                    <a:pt x="5" y="0"/>
                    <a:pt x="5" y="0"/>
                    <a:pt x="5" y="0"/>
                  </a:cubicBezTo>
                  <a:cubicBezTo>
                    <a:pt x="4" y="1"/>
                    <a:pt x="4"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9" name="Freeform 200"/>
            <p:cNvSpPr>
              <a:spLocks/>
            </p:cNvSpPr>
            <p:nvPr/>
          </p:nvSpPr>
          <p:spPr bwMode="auto">
            <a:xfrm>
              <a:off x="2498727" y="750889"/>
              <a:ext cx="53975" cy="22225"/>
            </a:xfrm>
            <a:custGeom>
              <a:avLst/>
              <a:gdLst>
                <a:gd name="T0" fmla="*/ 1 w 5"/>
                <a:gd name="T1" fmla="*/ 1 h 2"/>
                <a:gd name="T2" fmla="*/ 2 w 5"/>
                <a:gd name="T3" fmla="*/ 1 h 2"/>
                <a:gd name="T4" fmla="*/ 2 w 5"/>
                <a:gd name="T5" fmla="*/ 1 h 2"/>
                <a:gd name="T6" fmla="*/ 4 w 5"/>
                <a:gd name="T7" fmla="*/ 1 h 2"/>
                <a:gd name="T8" fmla="*/ 5 w 5"/>
                <a:gd name="T9" fmla="*/ 1 h 2"/>
                <a:gd name="T10" fmla="*/ 5 w 5"/>
                <a:gd name="T11" fmla="*/ 1 h 2"/>
                <a:gd name="T12" fmla="*/ 5 w 5"/>
                <a:gd name="T13" fmla="*/ 0 h 2"/>
                <a:gd name="T14" fmla="*/ 4 w 5"/>
                <a:gd name="T15" fmla="*/ 0 h 2"/>
                <a:gd name="T16" fmla="*/ 3 w 5"/>
                <a:gd name="T17" fmla="*/ 0 h 2"/>
                <a:gd name="T18" fmla="*/ 2 w 5"/>
                <a:gd name="T19" fmla="*/ 0 h 2"/>
                <a:gd name="T20" fmla="*/ 1 w 5"/>
                <a:gd name="T21" fmla="*/ 0 h 2"/>
                <a:gd name="T22" fmla="*/ 1 w 5"/>
                <a:gd name="T23" fmla="*/ 0 h 2"/>
                <a:gd name="T24" fmla="*/ 1 w 5"/>
                <a:gd name="T25" fmla="*/ 1 h 2"/>
                <a:gd name="T26" fmla="*/ 1 w 5"/>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1" y="1"/>
                  </a:moveTo>
                  <a:cubicBezTo>
                    <a:pt x="1" y="1"/>
                    <a:pt x="1" y="1"/>
                    <a:pt x="2" y="1"/>
                  </a:cubicBezTo>
                  <a:cubicBezTo>
                    <a:pt x="2" y="1"/>
                    <a:pt x="2" y="1"/>
                    <a:pt x="2" y="1"/>
                  </a:cubicBezTo>
                  <a:cubicBezTo>
                    <a:pt x="3" y="2"/>
                    <a:pt x="3" y="2"/>
                    <a:pt x="4" y="1"/>
                  </a:cubicBezTo>
                  <a:cubicBezTo>
                    <a:pt x="4" y="1"/>
                    <a:pt x="5" y="2"/>
                    <a:pt x="5" y="1"/>
                  </a:cubicBezTo>
                  <a:cubicBezTo>
                    <a:pt x="5" y="1"/>
                    <a:pt x="5" y="1"/>
                    <a:pt x="5" y="1"/>
                  </a:cubicBezTo>
                  <a:cubicBezTo>
                    <a:pt x="5" y="0"/>
                    <a:pt x="5" y="0"/>
                    <a:pt x="5" y="0"/>
                  </a:cubicBezTo>
                  <a:cubicBezTo>
                    <a:pt x="4" y="0"/>
                    <a:pt x="4" y="0"/>
                    <a:pt x="4" y="0"/>
                  </a:cubicBezTo>
                  <a:cubicBezTo>
                    <a:pt x="3" y="0"/>
                    <a:pt x="3" y="0"/>
                    <a:pt x="3" y="0"/>
                  </a:cubicBezTo>
                  <a:cubicBezTo>
                    <a:pt x="2" y="0"/>
                    <a:pt x="2" y="0"/>
                    <a:pt x="2" y="0"/>
                  </a:cubicBezTo>
                  <a:cubicBezTo>
                    <a:pt x="2" y="0"/>
                    <a:pt x="1" y="0"/>
                    <a:pt x="1" y="0"/>
                  </a:cubicBezTo>
                  <a:cubicBezTo>
                    <a:pt x="1" y="0"/>
                    <a:pt x="1" y="0"/>
                    <a:pt x="1" y="0"/>
                  </a:cubicBezTo>
                  <a:cubicBezTo>
                    <a:pt x="0" y="0"/>
                    <a:pt x="0"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0" name="Freeform 201"/>
            <p:cNvSpPr>
              <a:spLocks/>
            </p:cNvSpPr>
            <p:nvPr/>
          </p:nvSpPr>
          <p:spPr bwMode="auto">
            <a:xfrm>
              <a:off x="2509839" y="773114"/>
              <a:ext cx="53975" cy="11113"/>
            </a:xfrm>
            <a:custGeom>
              <a:avLst/>
              <a:gdLst>
                <a:gd name="T0" fmla="*/ 3 w 5"/>
                <a:gd name="T1" fmla="*/ 0 h 1"/>
                <a:gd name="T2" fmla="*/ 1 w 5"/>
                <a:gd name="T3" fmla="*/ 0 h 1"/>
                <a:gd name="T4" fmla="*/ 1 w 5"/>
                <a:gd name="T5" fmla="*/ 0 h 1"/>
                <a:gd name="T6" fmla="*/ 1 w 5"/>
                <a:gd name="T7" fmla="*/ 1 h 1"/>
                <a:gd name="T8" fmla="*/ 2 w 5"/>
                <a:gd name="T9" fmla="*/ 1 h 1"/>
                <a:gd name="T10" fmla="*/ 2 w 5"/>
                <a:gd name="T11" fmla="*/ 1 h 1"/>
                <a:gd name="T12" fmla="*/ 3 w 5"/>
                <a:gd name="T13" fmla="*/ 1 h 1"/>
                <a:gd name="T14" fmla="*/ 5 w 5"/>
                <a:gd name="T15" fmla="*/ 1 h 1"/>
                <a:gd name="T16" fmla="*/ 5 w 5"/>
                <a:gd name="T17" fmla="*/ 0 h 1"/>
                <a:gd name="T18" fmla="*/ 4 w 5"/>
                <a:gd name="T19" fmla="*/ 0 h 1"/>
                <a:gd name="T20" fmla="*/ 3 w 5"/>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
                  <a:moveTo>
                    <a:pt x="3" y="0"/>
                  </a:moveTo>
                  <a:cubicBezTo>
                    <a:pt x="2" y="0"/>
                    <a:pt x="2" y="0"/>
                    <a:pt x="1" y="0"/>
                  </a:cubicBezTo>
                  <a:cubicBezTo>
                    <a:pt x="1" y="0"/>
                    <a:pt x="1" y="0"/>
                    <a:pt x="1" y="0"/>
                  </a:cubicBezTo>
                  <a:cubicBezTo>
                    <a:pt x="0" y="0"/>
                    <a:pt x="1" y="1"/>
                    <a:pt x="1" y="1"/>
                  </a:cubicBezTo>
                  <a:cubicBezTo>
                    <a:pt x="1" y="1"/>
                    <a:pt x="1" y="1"/>
                    <a:pt x="2" y="1"/>
                  </a:cubicBezTo>
                  <a:cubicBezTo>
                    <a:pt x="2" y="1"/>
                    <a:pt x="2" y="1"/>
                    <a:pt x="2" y="1"/>
                  </a:cubicBezTo>
                  <a:cubicBezTo>
                    <a:pt x="3" y="1"/>
                    <a:pt x="3" y="1"/>
                    <a:pt x="3" y="1"/>
                  </a:cubicBezTo>
                  <a:cubicBezTo>
                    <a:pt x="4" y="1"/>
                    <a:pt x="4" y="1"/>
                    <a:pt x="5" y="1"/>
                  </a:cubicBezTo>
                  <a:cubicBezTo>
                    <a:pt x="5" y="1"/>
                    <a:pt x="5" y="0"/>
                    <a:pt x="5" y="0"/>
                  </a:cubicBezTo>
                  <a:cubicBezTo>
                    <a:pt x="5" y="0"/>
                    <a:pt x="4" y="0"/>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1" name="Freeform 202"/>
            <p:cNvSpPr>
              <a:spLocks/>
            </p:cNvSpPr>
            <p:nvPr/>
          </p:nvSpPr>
          <p:spPr bwMode="auto">
            <a:xfrm>
              <a:off x="2476502" y="784226"/>
              <a:ext cx="280988" cy="76200"/>
            </a:xfrm>
            <a:custGeom>
              <a:avLst/>
              <a:gdLst>
                <a:gd name="T0" fmla="*/ 1 w 26"/>
                <a:gd name="T1" fmla="*/ 2 h 7"/>
                <a:gd name="T2" fmla="*/ 2 w 26"/>
                <a:gd name="T3" fmla="*/ 2 h 7"/>
                <a:gd name="T4" fmla="*/ 4 w 26"/>
                <a:gd name="T5" fmla="*/ 2 h 7"/>
                <a:gd name="T6" fmla="*/ 5 w 26"/>
                <a:gd name="T7" fmla="*/ 2 h 7"/>
                <a:gd name="T8" fmla="*/ 5 w 26"/>
                <a:gd name="T9" fmla="*/ 2 h 7"/>
                <a:gd name="T10" fmla="*/ 5 w 26"/>
                <a:gd name="T11" fmla="*/ 3 h 7"/>
                <a:gd name="T12" fmla="*/ 5 w 26"/>
                <a:gd name="T13" fmla="*/ 4 h 7"/>
                <a:gd name="T14" fmla="*/ 4 w 26"/>
                <a:gd name="T15" fmla="*/ 4 h 7"/>
                <a:gd name="T16" fmla="*/ 4 w 26"/>
                <a:gd name="T17" fmla="*/ 5 h 7"/>
                <a:gd name="T18" fmla="*/ 4 w 26"/>
                <a:gd name="T19" fmla="*/ 5 h 7"/>
                <a:gd name="T20" fmla="*/ 5 w 26"/>
                <a:gd name="T21" fmla="*/ 5 h 7"/>
                <a:gd name="T22" fmla="*/ 6 w 26"/>
                <a:gd name="T23" fmla="*/ 6 h 7"/>
                <a:gd name="T24" fmla="*/ 7 w 26"/>
                <a:gd name="T25" fmla="*/ 6 h 7"/>
                <a:gd name="T26" fmla="*/ 8 w 26"/>
                <a:gd name="T27" fmla="*/ 5 h 7"/>
                <a:gd name="T28" fmla="*/ 9 w 26"/>
                <a:gd name="T29" fmla="*/ 5 h 7"/>
                <a:gd name="T30" fmla="*/ 9 w 26"/>
                <a:gd name="T31" fmla="*/ 6 h 7"/>
                <a:gd name="T32" fmla="*/ 10 w 26"/>
                <a:gd name="T33" fmla="*/ 6 h 7"/>
                <a:gd name="T34" fmla="*/ 12 w 26"/>
                <a:gd name="T35" fmla="*/ 6 h 7"/>
                <a:gd name="T36" fmla="*/ 13 w 26"/>
                <a:gd name="T37" fmla="*/ 5 h 7"/>
                <a:gd name="T38" fmla="*/ 15 w 26"/>
                <a:gd name="T39" fmla="*/ 6 h 7"/>
                <a:gd name="T40" fmla="*/ 16 w 26"/>
                <a:gd name="T41" fmla="*/ 6 h 7"/>
                <a:gd name="T42" fmla="*/ 17 w 26"/>
                <a:gd name="T43" fmla="*/ 5 h 7"/>
                <a:gd name="T44" fmla="*/ 18 w 26"/>
                <a:gd name="T45" fmla="*/ 6 h 7"/>
                <a:gd name="T46" fmla="*/ 19 w 26"/>
                <a:gd name="T47" fmla="*/ 6 h 7"/>
                <a:gd name="T48" fmla="*/ 21 w 26"/>
                <a:gd name="T49" fmla="*/ 7 h 7"/>
                <a:gd name="T50" fmla="*/ 22 w 26"/>
                <a:gd name="T51" fmla="*/ 6 h 7"/>
                <a:gd name="T52" fmla="*/ 23 w 26"/>
                <a:gd name="T53" fmla="*/ 6 h 7"/>
                <a:gd name="T54" fmla="*/ 24 w 26"/>
                <a:gd name="T55" fmla="*/ 6 h 7"/>
                <a:gd name="T56" fmla="*/ 25 w 26"/>
                <a:gd name="T57" fmla="*/ 5 h 7"/>
                <a:gd name="T58" fmla="*/ 25 w 26"/>
                <a:gd name="T59" fmla="*/ 5 h 7"/>
                <a:gd name="T60" fmla="*/ 26 w 26"/>
                <a:gd name="T61" fmla="*/ 4 h 7"/>
                <a:gd name="T62" fmla="*/ 25 w 26"/>
                <a:gd name="T63" fmla="*/ 3 h 7"/>
                <a:gd name="T64" fmla="*/ 24 w 26"/>
                <a:gd name="T65" fmla="*/ 3 h 7"/>
                <a:gd name="T66" fmla="*/ 23 w 26"/>
                <a:gd name="T67" fmla="*/ 3 h 7"/>
                <a:gd name="T68" fmla="*/ 22 w 26"/>
                <a:gd name="T69" fmla="*/ 3 h 7"/>
                <a:gd name="T70" fmla="*/ 21 w 26"/>
                <a:gd name="T71" fmla="*/ 3 h 7"/>
                <a:gd name="T72" fmla="*/ 20 w 26"/>
                <a:gd name="T73" fmla="*/ 3 h 7"/>
                <a:gd name="T74" fmla="*/ 19 w 26"/>
                <a:gd name="T75" fmla="*/ 3 h 7"/>
                <a:gd name="T76" fmla="*/ 18 w 26"/>
                <a:gd name="T77" fmla="*/ 3 h 7"/>
                <a:gd name="T78" fmla="*/ 16 w 26"/>
                <a:gd name="T79" fmla="*/ 3 h 7"/>
                <a:gd name="T80" fmla="*/ 15 w 26"/>
                <a:gd name="T81" fmla="*/ 4 h 7"/>
                <a:gd name="T82" fmla="*/ 13 w 26"/>
                <a:gd name="T83" fmla="*/ 4 h 7"/>
                <a:gd name="T84" fmla="*/ 12 w 26"/>
                <a:gd name="T85" fmla="*/ 3 h 7"/>
                <a:gd name="T86" fmla="*/ 11 w 26"/>
                <a:gd name="T87" fmla="*/ 3 h 7"/>
                <a:gd name="T88" fmla="*/ 10 w 26"/>
                <a:gd name="T89" fmla="*/ 4 h 7"/>
                <a:gd name="T90" fmla="*/ 10 w 26"/>
                <a:gd name="T91" fmla="*/ 3 h 7"/>
                <a:gd name="T92" fmla="*/ 10 w 26"/>
                <a:gd name="T93" fmla="*/ 3 h 7"/>
                <a:gd name="T94" fmla="*/ 11 w 26"/>
                <a:gd name="T95" fmla="*/ 2 h 7"/>
                <a:gd name="T96" fmla="*/ 10 w 26"/>
                <a:gd name="T97" fmla="*/ 2 h 7"/>
                <a:gd name="T98" fmla="*/ 9 w 26"/>
                <a:gd name="T99" fmla="*/ 1 h 7"/>
                <a:gd name="T100" fmla="*/ 8 w 26"/>
                <a:gd name="T101" fmla="*/ 1 h 7"/>
                <a:gd name="T102" fmla="*/ 6 w 26"/>
                <a:gd name="T103" fmla="*/ 1 h 7"/>
                <a:gd name="T104" fmla="*/ 6 w 26"/>
                <a:gd name="T105" fmla="*/ 1 h 7"/>
                <a:gd name="T106" fmla="*/ 5 w 26"/>
                <a:gd name="T107" fmla="*/ 1 h 7"/>
                <a:gd name="T108" fmla="*/ 3 w 26"/>
                <a:gd name="T109" fmla="*/ 1 h 7"/>
                <a:gd name="T110" fmla="*/ 2 w 26"/>
                <a:gd name="T111" fmla="*/ 1 h 7"/>
                <a:gd name="T112" fmla="*/ 1 w 26"/>
                <a:gd name="T113" fmla="*/ 1 h 7"/>
                <a:gd name="T114" fmla="*/ 0 w 26"/>
                <a:gd name="T115" fmla="*/ 1 h 7"/>
                <a:gd name="T116" fmla="*/ 1 w 26"/>
                <a:gd name="T1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7">
                  <a:moveTo>
                    <a:pt x="1" y="2"/>
                  </a:moveTo>
                  <a:cubicBezTo>
                    <a:pt x="1" y="2"/>
                    <a:pt x="2" y="2"/>
                    <a:pt x="2" y="2"/>
                  </a:cubicBezTo>
                  <a:cubicBezTo>
                    <a:pt x="3" y="2"/>
                    <a:pt x="3" y="2"/>
                    <a:pt x="4" y="2"/>
                  </a:cubicBezTo>
                  <a:cubicBezTo>
                    <a:pt x="4" y="2"/>
                    <a:pt x="4" y="2"/>
                    <a:pt x="5" y="2"/>
                  </a:cubicBezTo>
                  <a:cubicBezTo>
                    <a:pt x="5" y="2"/>
                    <a:pt x="5" y="2"/>
                    <a:pt x="5" y="2"/>
                  </a:cubicBezTo>
                  <a:cubicBezTo>
                    <a:pt x="6" y="2"/>
                    <a:pt x="5" y="3"/>
                    <a:pt x="5" y="3"/>
                  </a:cubicBezTo>
                  <a:cubicBezTo>
                    <a:pt x="5" y="3"/>
                    <a:pt x="5" y="3"/>
                    <a:pt x="5" y="4"/>
                  </a:cubicBezTo>
                  <a:cubicBezTo>
                    <a:pt x="5" y="4"/>
                    <a:pt x="4" y="4"/>
                    <a:pt x="4" y="4"/>
                  </a:cubicBezTo>
                  <a:cubicBezTo>
                    <a:pt x="4" y="4"/>
                    <a:pt x="3" y="5"/>
                    <a:pt x="4" y="5"/>
                  </a:cubicBezTo>
                  <a:cubicBezTo>
                    <a:pt x="4" y="5"/>
                    <a:pt x="4" y="5"/>
                    <a:pt x="4" y="5"/>
                  </a:cubicBezTo>
                  <a:cubicBezTo>
                    <a:pt x="5" y="5"/>
                    <a:pt x="5" y="5"/>
                    <a:pt x="5" y="5"/>
                  </a:cubicBezTo>
                  <a:cubicBezTo>
                    <a:pt x="6" y="5"/>
                    <a:pt x="6" y="6"/>
                    <a:pt x="6" y="6"/>
                  </a:cubicBezTo>
                  <a:cubicBezTo>
                    <a:pt x="7" y="6"/>
                    <a:pt x="7" y="6"/>
                    <a:pt x="7" y="6"/>
                  </a:cubicBezTo>
                  <a:cubicBezTo>
                    <a:pt x="8" y="6"/>
                    <a:pt x="8" y="5"/>
                    <a:pt x="8" y="5"/>
                  </a:cubicBezTo>
                  <a:cubicBezTo>
                    <a:pt x="9" y="5"/>
                    <a:pt x="9" y="5"/>
                    <a:pt x="9" y="5"/>
                  </a:cubicBezTo>
                  <a:cubicBezTo>
                    <a:pt x="9" y="6"/>
                    <a:pt x="9" y="6"/>
                    <a:pt x="9" y="6"/>
                  </a:cubicBezTo>
                  <a:cubicBezTo>
                    <a:pt x="9" y="7"/>
                    <a:pt x="10" y="6"/>
                    <a:pt x="10" y="6"/>
                  </a:cubicBezTo>
                  <a:cubicBezTo>
                    <a:pt x="11" y="6"/>
                    <a:pt x="12" y="6"/>
                    <a:pt x="12" y="6"/>
                  </a:cubicBezTo>
                  <a:cubicBezTo>
                    <a:pt x="13" y="6"/>
                    <a:pt x="13" y="5"/>
                    <a:pt x="13" y="5"/>
                  </a:cubicBezTo>
                  <a:cubicBezTo>
                    <a:pt x="14" y="5"/>
                    <a:pt x="14" y="6"/>
                    <a:pt x="15" y="6"/>
                  </a:cubicBezTo>
                  <a:cubicBezTo>
                    <a:pt x="15" y="6"/>
                    <a:pt x="15" y="6"/>
                    <a:pt x="16" y="6"/>
                  </a:cubicBezTo>
                  <a:cubicBezTo>
                    <a:pt x="16" y="6"/>
                    <a:pt x="17" y="5"/>
                    <a:pt x="17" y="5"/>
                  </a:cubicBezTo>
                  <a:cubicBezTo>
                    <a:pt x="18" y="5"/>
                    <a:pt x="18" y="5"/>
                    <a:pt x="18" y="6"/>
                  </a:cubicBezTo>
                  <a:cubicBezTo>
                    <a:pt x="19" y="6"/>
                    <a:pt x="19" y="6"/>
                    <a:pt x="19" y="6"/>
                  </a:cubicBezTo>
                  <a:cubicBezTo>
                    <a:pt x="19" y="7"/>
                    <a:pt x="20" y="7"/>
                    <a:pt x="21" y="7"/>
                  </a:cubicBezTo>
                  <a:cubicBezTo>
                    <a:pt x="21" y="7"/>
                    <a:pt x="21" y="7"/>
                    <a:pt x="22" y="6"/>
                  </a:cubicBezTo>
                  <a:cubicBezTo>
                    <a:pt x="22" y="6"/>
                    <a:pt x="23" y="6"/>
                    <a:pt x="23" y="6"/>
                  </a:cubicBezTo>
                  <a:cubicBezTo>
                    <a:pt x="23" y="6"/>
                    <a:pt x="24" y="6"/>
                    <a:pt x="24" y="6"/>
                  </a:cubicBezTo>
                  <a:cubicBezTo>
                    <a:pt x="24" y="6"/>
                    <a:pt x="24" y="5"/>
                    <a:pt x="25" y="5"/>
                  </a:cubicBezTo>
                  <a:cubicBezTo>
                    <a:pt x="25" y="5"/>
                    <a:pt x="25" y="5"/>
                    <a:pt x="25" y="5"/>
                  </a:cubicBezTo>
                  <a:cubicBezTo>
                    <a:pt x="26" y="5"/>
                    <a:pt x="26" y="5"/>
                    <a:pt x="26" y="4"/>
                  </a:cubicBezTo>
                  <a:cubicBezTo>
                    <a:pt x="25" y="4"/>
                    <a:pt x="25" y="4"/>
                    <a:pt x="25" y="3"/>
                  </a:cubicBezTo>
                  <a:cubicBezTo>
                    <a:pt x="25" y="3"/>
                    <a:pt x="24" y="3"/>
                    <a:pt x="24" y="3"/>
                  </a:cubicBezTo>
                  <a:cubicBezTo>
                    <a:pt x="24" y="3"/>
                    <a:pt x="23" y="3"/>
                    <a:pt x="23" y="3"/>
                  </a:cubicBezTo>
                  <a:cubicBezTo>
                    <a:pt x="22" y="3"/>
                    <a:pt x="22" y="3"/>
                    <a:pt x="22" y="3"/>
                  </a:cubicBezTo>
                  <a:cubicBezTo>
                    <a:pt x="21" y="3"/>
                    <a:pt x="21" y="3"/>
                    <a:pt x="21" y="3"/>
                  </a:cubicBezTo>
                  <a:cubicBezTo>
                    <a:pt x="20" y="3"/>
                    <a:pt x="20" y="3"/>
                    <a:pt x="20" y="3"/>
                  </a:cubicBezTo>
                  <a:cubicBezTo>
                    <a:pt x="20" y="3"/>
                    <a:pt x="19" y="3"/>
                    <a:pt x="19" y="3"/>
                  </a:cubicBezTo>
                  <a:cubicBezTo>
                    <a:pt x="18" y="3"/>
                    <a:pt x="18" y="3"/>
                    <a:pt x="18" y="3"/>
                  </a:cubicBezTo>
                  <a:cubicBezTo>
                    <a:pt x="17" y="4"/>
                    <a:pt x="17" y="3"/>
                    <a:pt x="16" y="3"/>
                  </a:cubicBezTo>
                  <a:cubicBezTo>
                    <a:pt x="15" y="4"/>
                    <a:pt x="15" y="4"/>
                    <a:pt x="15" y="4"/>
                  </a:cubicBezTo>
                  <a:cubicBezTo>
                    <a:pt x="14" y="4"/>
                    <a:pt x="14" y="4"/>
                    <a:pt x="13" y="4"/>
                  </a:cubicBezTo>
                  <a:cubicBezTo>
                    <a:pt x="13" y="4"/>
                    <a:pt x="13" y="3"/>
                    <a:pt x="12" y="3"/>
                  </a:cubicBezTo>
                  <a:cubicBezTo>
                    <a:pt x="12" y="3"/>
                    <a:pt x="11" y="3"/>
                    <a:pt x="11" y="3"/>
                  </a:cubicBezTo>
                  <a:cubicBezTo>
                    <a:pt x="11" y="4"/>
                    <a:pt x="11" y="4"/>
                    <a:pt x="10" y="4"/>
                  </a:cubicBezTo>
                  <a:cubicBezTo>
                    <a:pt x="10" y="4"/>
                    <a:pt x="10" y="4"/>
                    <a:pt x="10" y="3"/>
                  </a:cubicBezTo>
                  <a:cubicBezTo>
                    <a:pt x="10" y="3"/>
                    <a:pt x="10" y="3"/>
                    <a:pt x="10" y="3"/>
                  </a:cubicBezTo>
                  <a:cubicBezTo>
                    <a:pt x="10" y="2"/>
                    <a:pt x="11" y="2"/>
                    <a:pt x="11" y="2"/>
                  </a:cubicBezTo>
                  <a:cubicBezTo>
                    <a:pt x="11" y="2"/>
                    <a:pt x="10" y="2"/>
                    <a:pt x="10" y="2"/>
                  </a:cubicBezTo>
                  <a:cubicBezTo>
                    <a:pt x="10" y="2"/>
                    <a:pt x="9" y="1"/>
                    <a:pt x="9" y="1"/>
                  </a:cubicBezTo>
                  <a:cubicBezTo>
                    <a:pt x="9" y="1"/>
                    <a:pt x="8" y="1"/>
                    <a:pt x="8" y="1"/>
                  </a:cubicBezTo>
                  <a:cubicBezTo>
                    <a:pt x="7" y="1"/>
                    <a:pt x="7" y="1"/>
                    <a:pt x="6" y="1"/>
                  </a:cubicBezTo>
                  <a:cubicBezTo>
                    <a:pt x="6" y="1"/>
                    <a:pt x="6" y="1"/>
                    <a:pt x="6" y="1"/>
                  </a:cubicBezTo>
                  <a:cubicBezTo>
                    <a:pt x="5" y="1"/>
                    <a:pt x="5" y="1"/>
                    <a:pt x="5" y="1"/>
                  </a:cubicBezTo>
                  <a:cubicBezTo>
                    <a:pt x="4" y="1"/>
                    <a:pt x="4" y="1"/>
                    <a:pt x="3" y="1"/>
                  </a:cubicBezTo>
                  <a:cubicBezTo>
                    <a:pt x="3" y="1"/>
                    <a:pt x="3" y="1"/>
                    <a:pt x="2" y="1"/>
                  </a:cubicBezTo>
                  <a:cubicBezTo>
                    <a:pt x="2" y="1"/>
                    <a:pt x="1" y="0"/>
                    <a:pt x="1" y="1"/>
                  </a:cubicBezTo>
                  <a:cubicBezTo>
                    <a:pt x="0" y="1"/>
                    <a:pt x="0" y="1"/>
                    <a:pt x="0" y="1"/>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2" name="Freeform 203"/>
            <p:cNvSpPr>
              <a:spLocks/>
            </p:cNvSpPr>
            <p:nvPr/>
          </p:nvSpPr>
          <p:spPr bwMode="auto">
            <a:xfrm>
              <a:off x="2584452" y="773114"/>
              <a:ext cx="44450" cy="11113"/>
            </a:xfrm>
            <a:custGeom>
              <a:avLst/>
              <a:gdLst>
                <a:gd name="T0" fmla="*/ 3 w 4"/>
                <a:gd name="T1" fmla="*/ 0 h 1"/>
                <a:gd name="T2" fmla="*/ 2 w 4"/>
                <a:gd name="T3" fmla="*/ 0 h 1"/>
                <a:gd name="T4" fmla="*/ 1 w 4"/>
                <a:gd name="T5" fmla="*/ 0 h 1"/>
                <a:gd name="T6" fmla="*/ 0 w 4"/>
                <a:gd name="T7" fmla="*/ 1 h 1"/>
                <a:gd name="T8" fmla="*/ 1 w 4"/>
                <a:gd name="T9" fmla="*/ 1 h 1"/>
                <a:gd name="T10" fmla="*/ 2 w 4"/>
                <a:gd name="T11" fmla="*/ 1 h 1"/>
                <a:gd name="T12" fmla="*/ 3 w 4"/>
                <a:gd name="T13" fmla="*/ 1 h 1"/>
                <a:gd name="T14" fmla="*/ 3 w 4"/>
                <a:gd name="T15" fmla="*/ 1 h 1"/>
                <a:gd name="T16" fmla="*/ 4 w 4"/>
                <a:gd name="T17" fmla="*/ 0 h 1"/>
                <a:gd name="T18" fmla="*/ 3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3" y="0"/>
                  </a:moveTo>
                  <a:cubicBezTo>
                    <a:pt x="2" y="0"/>
                    <a:pt x="2" y="0"/>
                    <a:pt x="2" y="0"/>
                  </a:cubicBezTo>
                  <a:cubicBezTo>
                    <a:pt x="2" y="0"/>
                    <a:pt x="1" y="0"/>
                    <a:pt x="1" y="0"/>
                  </a:cubicBezTo>
                  <a:cubicBezTo>
                    <a:pt x="1" y="0"/>
                    <a:pt x="0" y="0"/>
                    <a:pt x="0" y="1"/>
                  </a:cubicBezTo>
                  <a:cubicBezTo>
                    <a:pt x="0" y="1"/>
                    <a:pt x="1" y="1"/>
                    <a:pt x="1" y="1"/>
                  </a:cubicBezTo>
                  <a:cubicBezTo>
                    <a:pt x="2" y="1"/>
                    <a:pt x="2" y="1"/>
                    <a:pt x="2" y="1"/>
                  </a:cubicBezTo>
                  <a:cubicBezTo>
                    <a:pt x="2" y="1"/>
                    <a:pt x="2" y="1"/>
                    <a:pt x="3" y="1"/>
                  </a:cubicBezTo>
                  <a:cubicBezTo>
                    <a:pt x="3" y="1"/>
                    <a:pt x="3" y="1"/>
                    <a:pt x="3" y="1"/>
                  </a:cubicBezTo>
                  <a:cubicBezTo>
                    <a:pt x="4" y="1"/>
                    <a:pt x="4" y="0"/>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3" name="Freeform 204"/>
            <p:cNvSpPr>
              <a:spLocks/>
            </p:cNvSpPr>
            <p:nvPr/>
          </p:nvSpPr>
          <p:spPr bwMode="auto">
            <a:xfrm>
              <a:off x="2368552" y="1076326"/>
              <a:ext cx="161925" cy="74613"/>
            </a:xfrm>
            <a:custGeom>
              <a:avLst/>
              <a:gdLst>
                <a:gd name="T0" fmla="*/ 14 w 15"/>
                <a:gd name="T1" fmla="*/ 5 h 7"/>
                <a:gd name="T2" fmla="*/ 14 w 15"/>
                <a:gd name="T3" fmla="*/ 4 h 7"/>
                <a:gd name="T4" fmla="*/ 13 w 15"/>
                <a:gd name="T5" fmla="*/ 4 h 7"/>
                <a:gd name="T6" fmla="*/ 13 w 15"/>
                <a:gd name="T7" fmla="*/ 4 h 7"/>
                <a:gd name="T8" fmla="*/ 12 w 15"/>
                <a:gd name="T9" fmla="*/ 3 h 7"/>
                <a:gd name="T10" fmla="*/ 11 w 15"/>
                <a:gd name="T11" fmla="*/ 2 h 7"/>
                <a:gd name="T12" fmla="*/ 10 w 15"/>
                <a:gd name="T13" fmla="*/ 1 h 7"/>
                <a:gd name="T14" fmla="*/ 9 w 15"/>
                <a:gd name="T15" fmla="*/ 1 h 7"/>
                <a:gd name="T16" fmla="*/ 9 w 15"/>
                <a:gd name="T17" fmla="*/ 0 h 7"/>
                <a:gd name="T18" fmla="*/ 9 w 15"/>
                <a:gd name="T19" fmla="*/ 0 h 7"/>
                <a:gd name="T20" fmla="*/ 7 w 15"/>
                <a:gd name="T21" fmla="*/ 0 h 7"/>
                <a:gd name="T22" fmla="*/ 6 w 15"/>
                <a:gd name="T23" fmla="*/ 1 h 7"/>
                <a:gd name="T24" fmla="*/ 5 w 15"/>
                <a:gd name="T25" fmla="*/ 2 h 7"/>
                <a:gd name="T26" fmla="*/ 5 w 15"/>
                <a:gd name="T27" fmla="*/ 3 h 7"/>
                <a:gd name="T28" fmla="*/ 4 w 15"/>
                <a:gd name="T29" fmla="*/ 3 h 7"/>
                <a:gd name="T30" fmla="*/ 3 w 15"/>
                <a:gd name="T31" fmla="*/ 4 h 7"/>
                <a:gd name="T32" fmla="*/ 2 w 15"/>
                <a:gd name="T33" fmla="*/ 4 h 7"/>
                <a:gd name="T34" fmla="*/ 2 w 15"/>
                <a:gd name="T35" fmla="*/ 4 h 7"/>
                <a:gd name="T36" fmla="*/ 1 w 15"/>
                <a:gd name="T37" fmla="*/ 5 h 7"/>
                <a:gd name="T38" fmla="*/ 1 w 15"/>
                <a:gd name="T39" fmla="*/ 5 h 7"/>
                <a:gd name="T40" fmla="*/ 1 w 15"/>
                <a:gd name="T41" fmla="*/ 6 h 7"/>
                <a:gd name="T42" fmla="*/ 1 w 15"/>
                <a:gd name="T43" fmla="*/ 5 h 7"/>
                <a:gd name="T44" fmla="*/ 2 w 15"/>
                <a:gd name="T45" fmla="*/ 5 h 7"/>
                <a:gd name="T46" fmla="*/ 3 w 15"/>
                <a:gd name="T47" fmla="*/ 6 h 7"/>
                <a:gd name="T48" fmla="*/ 3 w 15"/>
                <a:gd name="T49" fmla="*/ 7 h 7"/>
                <a:gd name="T50" fmla="*/ 5 w 15"/>
                <a:gd name="T51" fmla="*/ 6 h 7"/>
                <a:gd name="T52" fmla="*/ 5 w 15"/>
                <a:gd name="T53" fmla="*/ 6 h 7"/>
                <a:gd name="T54" fmla="*/ 6 w 15"/>
                <a:gd name="T55" fmla="*/ 6 h 7"/>
                <a:gd name="T56" fmla="*/ 7 w 15"/>
                <a:gd name="T57" fmla="*/ 5 h 7"/>
                <a:gd name="T58" fmla="*/ 8 w 15"/>
                <a:gd name="T59" fmla="*/ 5 h 7"/>
                <a:gd name="T60" fmla="*/ 8 w 15"/>
                <a:gd name="T61" fmla="*/ 4 h 7"/>
                <a:gd name="T62" fmla="*/ 9 w 15"/>
                <a:gd name="T63" fmla="*/ 5 h 7"/>
                <a:gd name="T64" fmla="*/ 10 w 15"/>
                <a:gd name="T65" fmla="*/ 5 h 7"/>
                <a:gd name="T66" fmla="*/ 11 w 15"/>
                <a:gd name="T67" fmla="*/ 6 h 7"/>
                <a:gd name="T68" fmla="*/ 12 w 15"/>
                <a:gd name="T69" fmla="*/ 6 h 7"/>
                <a:gd name="T70" fmla="*/ 13 w 15"/>
                <a:gd name="T71" fmla="*/ 6 h 7"/>
                <a:gd name="T72" fmla="*/ 14 w 15"/>
                <a:gd name="T73" fmla="*/ 6 h 7"/>
                <a:gd name="T74" fmla="*/ 14 w 15"/>
                <a:gd name="T7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7">
                  <a:moveTo>
                    <a:pt x="14" y="5"/>
                  </a:moveTo>
                  <a:cubicBezTo>
                    <a:pt x="14" y="5"/>
                    <a:pt x="15" y="4"/>
                    <a:pt x="14" y="4"/>
                  </a:cubicBezTo>
                  <a:cubicBezTo>
                    <a:pt x="14" y="4"/>
                    <a:pt x="14" y="4"/>
                    <a:pt x="13" y="4"/>
                  </a:cubicBezTo>
                  <a:cubicBezTo>
                    <a:pt x="13" y="4"/>
                    <a:pt x="13" y="4"/>
                    <a:pt x="13" y="4"/>
                  </a:cubicBezTo>
                  <a:cubicBezTo>
                    <a:pt x="12" y="4"/>
                    <a:pt x="12" y="3"/>
                    <a:pt x="12" y="3"/>
                  </a:cubicBezTo>
                  <a:cubicBezTo>
                    <a:pt x="12" y="2"/>
                    <a:pt x="12" y="2"/>
                    <a:pt x="11" y="2"/>
                  </a:cubicBezTo>
                  <a:cubicBezTo>
                    <a:pt x="11" y="2"/>
                    <a:pt x="11" y="2"/>
                    <a:pt x="10" y="1"/>
                  </a:cubicBezTo>
                  <a:cubicBezTo>
                    <a:pt x="10" y="1"/>
                    <a:pt x="9" y="1"/>
                    <a:pt x="9" y="1"/>
                  </a:cubicBezTo>
                  <a:cubicBezTo>
                    <a:pt x="9" y="0"/>
                    <a:pt x="9" y="0"/>
                    <a:pt x="9" y="0"/>
                  </a:cubicBezTo>
                  <a:cubicBezTo>
                    <a:pt x="9" y="0"/>
                    <a:pt x="9" y="0"/>
                    <a:pt x="9" y="0"/>
                  </a:cubicBezTo>
                  <a:cubicBezTo>
                    <a:pt x="8" y="0"/>
                    <a:pt x="8" y="0"/>
                    <a:pt x="7" y="0"/>
                  </a:cubicBezTo>
                  <a:cubicBezTo>
                    <a:pt x="7" y="1"/>
                    <a:pt x="7" y="1"/>
                    <a:pt x="6" y="1"/>
                  </a:cubicBezTo>
                  <a:cubicBezTo>
                    <a:pt x="6" y="1"/>
                    <a:pt x="6" y="1"/>
                    <a:pt x="5" y="2"/>
                  </a:cubicBezTo>
                  <a:cubicBezTo>
                    <a:pt x="5" y="2"/>
                    <a:pt x="5" y="2"/>
                    <a:pt x="5" y="3"/>
                  </a:cubicBezTo>
                  <a:cubicBezTo>
                    <a:pt x="4" y="3"/>
                    <a:pt x="4" y="3"/>
                    <a:pt x="4" y="3"/>
                  </a:cubicBezTo>
                  <a:cubicBezTo>
                    <a:pt x="3" y="3"/>
                    <a:pt x="4" y="4"/>
                    <a:pt x="3" y="4"/>
                  </a:cubicBezTo>
                  <a:cubicBezTo>
                    <a:pt x="3" y="4"/>
                    <a:pt x="3" y="4"/>
                    <a:pt x="2" y="4"/>
                  </a:cubicBezTo>
                  <a:cubicBezTo>
                    <a:pt x="2" y="4"/>
                    <a:pt x="2" y="4"/>
                    <a:pt x="2" y="4"/>
                  </a:cubicBezTo>
                  <a:cubicBezTo>
                    <a:pt x="1" y="4"/>
                    <a:pt x="1" y="4"/>
                    <a:pt x="1" y="5"/>
                  </a:cubicBezTo>
                  <a:cubicBezTo>
                    <a:pt x="1" y="5"/>
                    <a:pt x="1" y="5"/>
                    <a:pt x="1" y="5"/>
                  </a:cubicBezTo>
                  <a:cubicBezTo>
                    <a:pt x="1" y="5"/>
                    <a:pt x="0" y="6"/>
                    <a:pt x="1" y="6"/>
                  </a:cubicBezTo>
                  <a:cubicBezTo>
                    <a:pt x="1" y="6"/>
                    <a:pt x="1" y="6"/>
                    <a:pt x="1" y="5"/>
                  </a:cubicBezTo>
                  <a:cubicBezTo>
                    <a:pt x="2" y="5"/>
                    <a:pt x="2" y="5"/>
                    <a:pt x="2" y="5"/>
                  </a:cubicBezTo>
                  <a:cubicBezTo>
                    <a:pt x="3" y="6"/>
                    <a:pt x="3" y="6"/>
                    <a:pt x="3" y="6"/>
                  </a:cubicBezTo>
                  <a:cubicBezTo>
                    <a:pt x="3" y="6"/>
                    <a:pt x="3" y="7"/>
                    <a:pt x="3" y="7"/>
                  </a:cubicBezTo>
                  <a:cubicBezTo>
                    <a:pt x="4" y="7"/>
                    <a:pt x="4" y="7"/>
                    <a:pt x="5" y="6"/>
                  </a:cubicBezTo>
                  <a:cubicBezTo>
                    <a:pt x="5" y="6"/>
                    <a:pt x="5" y="6"/>
                    <a:pt x="5" y="6"/>
                  </a:cubicBezTo>
                  <a:cubicBezTo>
                    <a:pt x="6" y="6"/>
                    <a:pt x="6" y="6"/>
                    <a:pt x="6" y="6"/>
                  </a:cubicBezTo>
                  <a:cubicBezTo>
                    <a:pt x="7" y="5"/>
                    <a:pt x="7" y="5"/>
                    <a:pt x="7" y="5"/>
                  </a:cubicBezTo>
                  <a:cubicBezTo>
                    <a:pt x="7" y="5"/>
                    <a:pt x="7" y="5"/>
                    <a:pt x="8" y="5"/>
                  </a:cubicBezTo>
                  <a:cubicBezTo>
                    <a:pt x="8" y="5"/>
                    <a:pt x="8" y="4"/>
                    <a:pt x="8" y="4"/>
                  </a:cubicBezTo>
                  <a:cubicBezTo>
                    <a:pt x="9" y="4"/>
                    <a:pt x="9" y="4"/>
                    <a:pt x="9" y="5"/>
                  </a:cubicBezTo>
                  <a:cubicBezTo>
                    <a:pt x="9" y="5"/>
                    <a:pt x="9" y="5"/>
                    <a:pt x="10" y="5"/>
                  </a:cubicBezTo>
                  <a:cubicBezTo>
                    <a:pt x="10" y="6"/>
                    <a:pt x="11" y="6"/>
                    <a:pt x="11" y="6"/>
                  </a:cubicBezTo>
                  <a:cubicBezTo>
                    <a:pt x="11" y="6"/>
                    <a:pt x="12" y="6"/>
                    <a:pt x="12" y="6"/>
                  </a:cubicBezTo>
                  <a:cubicBezTo>
                    <a:pt x="12" y="6"/>
                    <a:pt x="13" y="6"/>
                    <a:pt x="13" y="6"/>
                  </a:cubicBezTo>
                  <a:cubicBezTo>
                    <a:pt x="13" y="6"/>
                    <a:pt x="13" y="6"/>
                    <a:pt x="14" y="6"/>
                  </a:cubicBezTo>
                  <a:cubicBezTo>
                    <a:pt x="14" y="7"/>
                    <a:pt x="14" y="6"/>
                    <a:pt x="14"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4" name="Freeform 206"/>
            <p:cNvSpPr>
              <a:spLocks/>
            </p:cNvSpPr>
            <p:nvPr/>
          </p:nvSpPr>
          <p:spPr bwMode="auto">
            <a:xfrm>
              <a:off x="2413001" y="1150939"/>
              <a:ext cx="63500" cy="33338"/>
            </a:xfrm>
            <a:custGeom>
              <a:avLst/>
              <a:gdLst>
                <a:gd name="T0" fmla="*/ 4 w 6"/>
                <a:gd name="T1" fmla="*/ 2 h 3"/>
                <a:gd name="T2" fmla="*/ 5 w 6"/>
                <a:gd name="T3" fmla="*/ 1 h 3"/>
                <a:gd name="T4" fmla="*/ 5 w 6"/>
                <a:gd name="T5" fmla="*/ 0 h 3"/>
                <a:gd name="T6" fmla="*/ 5 w 6"/>
                <a:gd name="T7" fmla="*/ 0 h 3"/>
                <a:gd name="T8" fmla="*/ 3 w 6"/>
                <a:gd name="T9" fmla="*/ 0 h 3"/>
                <a:gd name="T10" fmla="*/ 2 w 6"/>
                <a:gd name="T11" fmla="*/ 0 h 3"/>
                <a:gd name="T12" fmla="*/ 1 w 6"/>
                <a:gd name="T13" fmla="*/ 1 h 3"/>
                <a:gd name="T14" fmla="*/ 1 w 6"/>
                <a:gd name="T15" fmla="*/ 2 h 3"/>
                <a:gd name="T16" fmla="*/ 1 w 6"/>
                <a:gd name="T17" fmla="*/ 2 h 3"/>
                <a:gd name="T18" fmla="*/ 2 w 6"/>
                <a:gd name="T19" fmla="*/ 2 h 3"/>
                <a:gd name="T20" fmla="*/ 3 w 6"/>
                <a:gd name="T21" fmla="*/ 2 h 3"/>
                <a:gd name="T22" fmla="*/ 4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4" y="2"/>
                  </a:moveTo>
                  <a:cubicBezTo>
                    <a:pt x="5" y="1"/>
                    <a:pt x="5" y="1"/>
                    <a:pt x="5" y="1"/>
                  </a:cubicBezTo>
                  <a:cubicBezTo>
                    <a:pt x="5" y="1"/>
                    <a:pt x="6" y="1"/>
                    <a:pt x="5" y="0"/>
                  </a:cubicBezTo>
                  <a:cubicBezTo>
                    <a:pt x="5" y="0"/>
                    <a:pt x="5" y="0"/>
                    <a:pt x="5" y="0"/>
                  </a:cubicBezTo>
                  <a:cubicBezTo>
                    <a:pt x="4" y="0"/>
                    <a:pt x="4" y="0"/>
                    <a:pt x="3" y="0"/>
                  </a:cubicBezTo>
                  <a:cubicBezTo>
                    <a:pt x="3" y="0"/>
                    <a:pt x="3" y="0"/>
                    <a:pt x="2" y="0"/>
                  </a:cubicBezTo>
                  <a:cubicBezTo>
                    <a:pt x="2" y="1"/>
                    <a:pt x="2" y="1"/>
                    <a:pt x="1" y="1"/>
                  </a:cubicBezTo>
                  <a:cubicBezTo>
                    <a:pt x="1" y="1"/>
                    <a:pt x="1" y="1"/>
                    <a:pt x="1" y="2"/>
                  </a:cubicBezTo>
                  <a:cubicBezTo>
                    <a:pt x="0" y="2"/>
                    <a:pt x="0" y="2"/>
                    <a:pt x="1" y="2"/>
                  </a:cubicBezTo>
                  <a:cubicBezTo>
                    <a:pt x="1" y="3"/>
                    <a:pt x="1" y="2"/>
                    <a:pt x="2" y="2"/>
                  </a:cubicBezTo>
                  <a:cubicBezTo>
                    <a:pt x="2" y="2"/>
                    <a:pt x="2" y="2"/>
                    <a:pt x="3" y="2"/>
                  </a:cubicBezTo>
                  <a:cubicBezTo>
                    <a:pt x="3" y="2"/>
                    <a:pt x="4"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5" name="Freeform 207"/>
            <p:cNvSpPr>
              <a:spLocks/>
            </p:cNvSpPr>
            <p:nvPr/>
          </p:nvSpPr>
          <p:spPr bwMode="auto">
            <a:xfrm>
              <a:off x="2552701" y="1130301"/>
              <a:ext cx="22225" cy="20638"/>
            </a:xfrm>
            <a:custGeom>
              <a:avLst/>
              <a:gdLst>
                <a:gd name="T0" fmla="*/ 1 w 2"/>
                <a:gd name="T1" fmla="*/ 1 h 2"/>
                <a:gd name="T2" fmla="*/ 1 w 2"/>
                <a:gd name="T3" fmla="*/ 0 h 2"/>
                <a:gd name="T4" fmla="*/ 0 w 2"/>
                <a:gd name="T5" fmla="*/ 1 h 2"/>
                <a:gd name="T6" fmla="*/ 1 w 2"/>
                <a:gd name="T7" fmla="*/ 2 h 2"/>
                <a:gd name="T8" fmla="*/ 1 w 2"/>
                <a:gd name="T9" fmla="*/ 2 h 2"/>
                <a:gd name="T10" fmla="*/ 2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0"/>
                    <a:pt x="1" y="0"/>
                    <a:pt x="1" y="0"/>
                  </a:cubicBezTo>
                  <a:cubicBezTo>
                    <a:pt x="0" y="1"/>
                    <a:pt x="0" y="1"/>
                    <a:pt x="0" y="1"/>
                  </a:cubicBezTo>
                  <a:cubicBezTo>
                    <a:pt x="0" y="1"/>
                    <a:pt x="0" y="1"/>
                    <a:pt x="1" y="2"/>
                  </a:cubicBezTo>
                  <a:cubicBezTo>
                    <a:pt x="1" y="2"/>
                    <a:pt x="1" y="2"/>
                    <a:pt x="1" y="2"/>
                  </a:cubicBezTo>
                  <a:cubicBezTo>
                    <a:pt x="1" y="2"/>
                    <a:pt x="2" y="2"/>
                    <a:pt x="2" y="1"/>
                  </a:cubicBezTo>
                  <a:cubicBezTo>
                    <a:pt x="2" y="1"/>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6" name="Freeform 208"/>
            <p:cNvSpPr>
              <a:spLocks/>
            </p:cNvSpPr>
            <p:nvPr/>
          </p:nvSpPr>
          <p:spPr bwMode="auto">
            <a:xfrm>
              <a:off x="2584451" y="1130301"/>
              <a:ext cx="11113" cy="11113"/>
            </a:xfrm>
            <a:custGeom>
              <a:avLst/>
              <a:gdLst>
                <a:gd name="T0" fmla="*/ 0 w 1"/>
                <a:gd name="T1" fmla="*/ 1 h 1"/>
                <a:gd name="T2" fmla="*/ 1 w 1"/>
                <a:gd name="T3" fmla="*/ 1 h 1"/>
                <a:gd name="T4" fmla="*/ 1 w 1"/>
                <a:gd name="T5" fmla="*/ 1 h 1"/>
                <a:gd name="T6" fmla="*/ 1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1"/>
                    <a:pt x="1" y="1"/>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7" name="Freeform 209"/>
            <p:cNvSpPr>
              <a:spLocks/>
            </p:cNvSpPr>
            <p:nvPr/>
          </p:nvSpPr>
          <p:spPr bwMode="auto">
            <a:xfrm>
              <a:off x="2628901" y="968376"/>
              <a:ext cx="31750" cy="31750"/>
            </a:xfrm>
            <a:custGeom>
              <a:avLst/>
              <a:gdLst>
                <a:gd name="T0" fmla="*/ 2 w 3"/>
                <a:gd name="T1" fmla="*/ 1 h 3"/>
                <a:gd name="T2" fmla="*/ 1 w 3"/>
                <a:gd name="T3" fmla="*/ 2 h 3"/>
                <a:gd name="T4" fmla="*/ 0 w 3"/>
                <a:gd name="T5" fmla="*/ 2 h 3"/>
                <a:gd name="T6" fmla="*/ 1 w 3"/>
                <a:gd name="T7" fmla="*/ 3 h 3"/>
                <a:gd name="T8" fmla="*/ 3 w 3"/>
                <a:gd name="T9" fmla="*/ 2 h 3"/>
                <a:gd name="T10" fmla="*/ 3 w 3"/>
                <a:gd name="T11" fmla="*/ 2 h 3"/>
                <a:gd name="T12" fmla="*/ 3 w 3"/>
                <a:gd name="T13" fmla="*/ 1 h 3"/>
                <a:gd name="T14" fmla="*/ 2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1"/>
                  </a:moveTo>
                  <a:cubicBezTo>
                    <a:pt x="2" y="2"/>
                    <a:pt x="1" y="1"/>
                    <a:pt x="1" y="2"/>
                  </a:cubicBezTo>
                  <a:cubicBezTo>
                    <a:pt x="1" y="2"/>
                    <a:pt x="0" y="2"/>
                    <a:pt x="0" y="2"/>
                  </a:cubicBezTo>
                  <a:cubicBezTo>
                    <a:pt x="0" y="3"/>
                    <a:pt x="1" y="3"/>
                    <a:pt x="1" y="3"/>
                  </a:cubicBezTo>
                  <a:cubicBezTo>
                    <a:pt x="2" y="3"/>
                    <a:pt x="2" y="2"/>
                    <a:pt x="3" y="2"/>
                  </a:cubicBezTo>
                  <a:cubicBezTo>
                    <a:pt x="3" y="2"/>
                    <a:pt x="3" y="2"/>
                    <a:pt x="3" y="2"/>
                  </a:cubicBezTo>
                  <a:cubicBezTo>
                    <a:pt x="3" y="1"/>
                    <a:pt x="3" y="1"/>
                    <a:pt x="3" y="1"/>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8" name="Freeform 210"/>
            <p:cNvSpPr>
              <a:spLocks/>
            </p:cNvSpPr>
            <p:nvPr/>
          </p:nvSpPr>
          <p:spPr bwMode="auto">
            <a:xfrm>
              <a:off x="2574926" y="687389"/>
              <a:ext cx="182563" cy="85725"/>
            </a:xfrm>
            <a:custGeom>
              <a:avLst/>
              <a:gdLst>
                <a:gd name="T0" fmla="*/ 1 w 17"/>
                <a:gd name="T1" fmla="*/ 5 h 8"/>
                <a:gd name="T2" fmla="*/ 2 w 17"/>
                <a:gd name="T3" fmla="*/ 5 h 8"/>
                <a:gd name="T4" fmla="*/ 4 w 17"/>
                <a:gd name="T5" fmla="*/ 5 h 8"/>
                <a:gd name="T6" fmla="*/ 5 w 17"/>
                <a:gd name="T7" fmla="*/ 5 h 8"/>
                <a:gd name="T8" fmla="*/ 6 w 17"/>
                <a:gd name="T9" fmla="*/ 5 h 8"/>
                <a:gd name="T10" fmla="*/ 6 w 17"/>
                <a:gd name="T11" fmla="*/ 5 h 8"/>
                <a:gd name="T12" fmla="*/ 4 w 17"/>
                <a:gd name="T13" fmla="*/ 5 h 8"/>
                <a:gd name="T14" fmla="*/ 3 w 17"/>
                <a:gd name="T15" fmla="*/ 6 h 8"/>
                <a:gd name="T16" fmla="*/ 2 w 17"/>
                <a:gd name="T17" fmla="*/ 5 h 8"/>
                <a:gd name="T18" fmla="*/ 1 w 17"/>
                <a:gd name="T19" fmla="*/ 5 h 8"/>
                <a:gd name="T20" fmla="*/ 2 w 17"/>
                <a:gd name="T21" fmla="*/ 6 h 8"/>
                <a:gd name="T22" fmla="*/ 3 w 17"/>
                <a:gd name="T23" fmla="*/ 7 h 8"/>
                <a:gd name="T24" fmla="*/ 3 w 17"/>
                <a:gd name="T25" fmla="*/ 7 h 8"/>
                <a:gd name="T26" fmla="*/ 5 w 17"/>
                <a:gd name="T27" fmla="*/ 7 h 8"/>
                <a:gd name="T28" fmla="*/ 7 w 17"/>
                <a:gd name="T29" fmla="*/ 7 h 8"/>
                <a:gd name="T30" fmla="*/ 7 w 17"/>
                <a:gd name="T31" fmla="*/ 7 h 8"/>
                <a:gd name="T32" fmla="*/ 8 w 17"/>
                <a:gd name="T33" fmla="*/ 6 h 8"/>
                <a:gd name="T34" fmla="*/ 9 w 17"/>
                <a:gd name="T35" fmla="*/ 6 h 8"/>
                <a:gd name="T36" fmla="*/ 11 w 17"/>
                <a:gd name="T37" fmla="*/ 6 h 8"/>
                <a:gd name="T38" fmla="*/ 12 w 17"/>
                <a:gd name="T39" fmla="*/ 5 h 8"/>
                <a:gd name="T40" fmla="*/ 13 w 17"/>
                <a:gd name="T41" fmla="*/ 5 h 8"/>
                <a:gd name="T42" fmla="*/ 15 w 17"/>
                <a:gd name="T43" fmla="*/ 5 h 8"/>
                <a:gd name="T44" fmla="*/ 16 w 17"/>
                <a:gd name="T45" fmla="*/ 5 h 8"/>
                <a:gd name="T46" fmla="*/ 17 w 17"/>
                <a:gd name="T47" fmla="*/ 5 h 8"/>
                <a:gd name="T48" fmla="*/ 17 w 17"/>
                <a:gd name="T49" fmla="*/ 3 h 8"/>
                <a:gd name="T50" fmla="*/ 16 w 17"/>
                <a:gd name="T51" fmla="*/ 4 h 8"/>
                <a:gd name="T52" fmla="*/ 15 w 17"/>
                <a:gd name="T53" fmla="*/ 4 h 8"/>
                <a:gd name="T54" fmla="*/ 14 w 17"/>
                <a:gd name="T55" fmla="*/ 4 h 8"/>
                <a:gd name="T56" fmla="*/ 15 w 17"/>
                <a:gd name="T57" fmla="*/ 3 h 8"/>
                <a:gd name="T58" fmla="*/ 15 w 17"/>
                <a:gd name="T59" fmla="*/ 3 h 8"/>
                <a:gd name="T60" fmla="*/ 15 w 17"/>
                <a:gd name="T61" fmla="*/ 2 h 8"/>
                <a:gd name="T62" fmla="*/ 14 w 17"/>
                <a:gd name="T63" fmla="*/ 3 h 8"/>
                <a:gd name="T64" fmla="*/ 13 w 17"/>
                <a:gd name="T65" fmla="*/ 3 h 8"/>
                <a:gd name="T66" fmla="*/ 13 w 17"/>
                <a:gd name="T67" fmla="*/ 2 h 8"/>
                <a:gd name="T68" fmla="*/ 12 w 17"/>
                <a:gd name="T69" fmla="*/ 2 h 8"/>
                <a:gd name="T70" fmla="*/ 11 w 17"/>
                <a:gd name="T71" fmla="*/ 2 h 8"/>
                <a:gd name="T72" fmla="*/ 10 w 17"/>
                <a:gd name="T73" fmla="*/ 1 h 8"/>
                <a:gd name="T74" fmla="*/ 9 w 17"/>
                <a:gd name="T75" fmla="*/ 1 h 8"/>
                <a:gd name="T76" fmla="*/ 8 w 17"/>
                <a:gd name="T77" fmla="*/ 1 h 8"/>
                <a:gd name="T78" fmla="*/ 7 w 17"/>
                <a:gd name="T79" fmla="*/ 1 h 8"/>
                <a:gd name="T80" fmla="*/ 5 w 17"/>
                <a:gd name="T81" fmla="*/ 1 h 8"/>
                <a:gd name="T82" fmla="*/ 4 w 17"/>
                <a:gd name="T83" fmla="*/ 2 h 8"/>
                <a:gd name="T84" fmla="*/ 3 w 17"/>
                <a:gd name="T85" fmla="*/ 3 h 8"/>
                <a:gd name="T86" fmla="*/ 1 w 17"/>
                <a:gd name="T87" fmla="*/ 3 h 8"/>
                <a:gd name="T88" fmla="*/ 0 w 17"/>
                <a:gd name="T89" fmla="*/ 3 h 8"/>
                <a:gd name="T90" fmla="*/ 0 w 17"/>
                <a:gd name="T91" fmla="*/ 3 h 8"/>
                <a:gd name="T92" fmla="*/ 0 w 17"/>
                <a:gd name="T93" fmla="*/ 4 h 8"/>
                <a:gd name="T94" fmla="*/ 1 w 17"/>
                <a:gd name="T9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8">
                  <a:moveTo>
                    <a:pt x="1" y="5"/>
                  </a:moveTo>
                  <a:cubicBezTo>
                    <a:pt x="2" y="5"/>
                    <a:pt x="2" y="5"/>
                    <a:pt x="2" y="5"/>
                  </a:cubicBezTo>
                  <a:cubicBezTo>
                    <a:pt x="3" y="5"/>
                    <a:pt x="3" y="5"/>
                    <a:pt x="4" y="5"/>
                  </a:cubicBezTo>
                  <a:cubicBezTo>
                    <a:pt x="4" y="5"/>
                    <a:pt x="5" y="5"/>
                    <a:pt x="5" y="5"/>
                  </a:cubicBezTo>
                  <a:cubicBezTo>
                    <a:pt x="6" y="4"/>
                    <a:pt x="7" y="4"/>
                    <a:pt x="6" y="5"/>
                  </a:cubicBezTo>
                  <a:cubicBezTo>
                    <a:pt x="6" y="5"/>
                    <a:pt x="6" y="5"/>
                    <a:pt x="6" y="5"/>
                  </a:cubicBezTo>
                  <a:cubicBezTo>
                    <a:pt x="5" y="5"/>
                    <a:pt x="5" y="5"/>
                    <a:pt x="4" y="5"/>
                  </a:cubicBezTo>
                  <a:cubicBezTo>
                    <a:pt x="4" y="5"/>
                    <a:pt x="4" y="6"/>
                    <a:pt x="3" y="6"/>
                  </a:cubicBezTo>
                  <a:cubicBezTo>
                    <a:pt x="3" y="6"/>
                    <a:pt x="3" y="5"/>
                    <a:pt x="2" y="5"/>
                  </a:cubicBezTo>
                  <a:cubicBezTo>
                    <a:pt x="2" y="5"/>
                    <a:pt x="2" y="5"/>
                    <a:pt x="1" y="5"/>
                  </a:cubicBezTo>
                  <a:cubicBezTo>
                    <a:pt x="1" y="6"/>
                    <a:pt x="1" y="6"/>
                    <a:pt x="2" y="6"/>
                  </a:cubicBezTo>
                  <a:cubicBezTo>
                    <a:pt x="2" y="7"/>
                    <a:pt x="2" y="7"/>
                    <a:pt x="3" y="7"/>
                  </a:cubicBezTo>
                  <a:cubicBezTo>
                    <a:pt x="3" y="7"/>
                    <a:pt x="3" y="7"/>
                    <a:pt x="3" y="7"/>
                  </a:cubicBezTo>
                  <a:cubicBezTo>
                    <a:pt x="4" y="7"/>
                    <a:pt x="4" y="7"/>
                    <a:pt x="5" y="7"/>
                  </a:cubicBezTo>
                  <a:cubicBezTo>
                    <a:pt x="5" y="7"/>
                    <a:pt x="6" y="8"/>
                    <a:pt x="7" y="7"/>
                  </a:cubicBezTo>
                  <a:cubicBezTo>
                    <a:pt x="7" y="7"/>
                    <a:pt x="7" y="7"/>
                    <a:pt x="7" y="7"/>
                  </a:cubicBezTo>
                  <a:cubicBezTo>
                    <a:pt x="7" y="7"/>
                    <a:pt x="8" y="6"/>
                    <a:pt x="8" y="6"/>
                  </a:cubicBezTo>
                  <a:cubicBezTo>
                    <a:pt x="8" y="6"/>
                    <a:pt x="8" y="6"/>
                    <a:pt x="9" y="6"/>
                  </a:cubicBezTo>
                  <a:cubicBezTo>
                    <a:pt x="9" y="6"/>
                    <a:pt x="10" y="6"/>
                    <a:pt x="11" y="6"/>
                  </a:cubicBezTo>
                  <a:cubicBezTo>
                    <a:pt x="11" y="6"/>
                    <a:pt x="12" y="5"/>
                    <a:pt x="12" y="5"/>
                  </a:cubicBezTo>
                  <a:cubicBezTo>
                    <a:pt x="13" y="5"/>
                    <a:pt x="13" y="5"/>
                    <a:pt x="13" y="5"/>
                  </a:cubicBezTo>
                  <a:cubicBezTo>
                    <a:pt x="14" y="5"/>
                    <a:pt x="14" y="5"/>
                    <a:pt x="15" y="5"/>
                  </a:cubicBezTo>
                  <a:cubicBezTo>
                    <a:pt x="15" y="5"/>
                    <a:pt x="15" y="5"/>
                    <a:pt x="16" y="5"/>
                  </a:cubicBezTo>
                  <a:cubicBezTo>
                    <a:pt x="16" y="5"/>
                    <a:pt x="16" y="5"/>
                    <a:pt x="17" y="5"/>
                  </a:cubicBezTo>
                  <a:cubicBezTo>
                    <a:pt x="17" y="4"/>
                    <a:pt x="17" y="3"/>
                    <a:pt x="17" y="3"/>
                  </a:cubicBezTo>
                  <a:cubicBezTo>
                    <a:pt x="16" y="3"/>
                    <a:pt x="16" y="4"/>
                    <a:pt x="16" y="4"/>
                  </a:cubicBezTo>
                  <a:cubicBezTo>
                    <a:pt x="16" y="4"/>
                    <a:pt x="16" y="4"/>
                    <a:pt x="15" y="4"/>
                  </a:cubicBezTo>
                  <a:cubicBezTo>
                    <a:pt x="15" y="4"/>
                    <a:pt x="14" y="4"/>
                    <a:pt x="14" y="4"/>
                  </a:cubicBezTo>
                  <a:cubicBezTo>
                    <a:pt x="14" y="4"/>
                    <a:pt x="15" y="4"/>
                    <a:pt x="15" y="3"/>
                  </a:cubicBezTo>
                  <a:cubicBezTo>
                    <a:pt x="15" y="3"/>
                    <a:pt x="15" y="3"/>
                    <a:pt x="15" y="3"/>
                  </a:cubicBezTo>
                  <a:cubicBezTo>
                    <a:pt x="15" y="2"/>
                    <a:pt x="15" y="2"/>
                    <a:pt x="15" y="2"/>
                  </a:cubicBezTo>
                  <a:cubicBezTo>
                    <a:pt x="14" y="2"/>
                    <a:pt x="14" y="3"/>
                    <a:pt x="14" y="3"/>
                  </a:cubicBezTo>
                  <a:cubicBezTo>
                    <a:pt x="13" y="3"/>
                    <a:pt x="13" y="3"/>
                    <a:pt x="13" y="3"/>
                  </a:cubicBezTo>
                  <a:cubicBezTo>
                    <a:pt x="13" y="3"/>
                    <a:pt x="13" y="2"/>
                    <a:pt x="13" y="2"/>
                  </a:cubicBezTo>
                  <a:cubicBezTo>
                    <a:pt x="12" y="2"/>
                    <a:pt x="12" y="2"/>
                    <a:pt x="12" y="2"/>
                  </a:cubicBezTo>
                  <a:cubicBezTo>
                    <a:pt x="11" y="2"/>
                    <a:pt x="11" y="2"/>
                    <a:pt x="11" y="2"/>
                  </a:cubicBezTo>
                  <a:cubicBezTo>
                    <a:pt x="10" y="2"/>
                    <a:pt x="10" y="2"/>
                    <a:pt x="10" y="1"/>
                  </a:cubicBezTo>
                  <a:cubicBezTo>
                    <a:pt x="10" y="1"/>
                    <a:pt x="10" y="1"/>
                    <a:pt x="9" y="1"/>
                  </a:cubicBezTo>
                  <a:cubicBezTo>
                    <a:pt x="9" y="0"/>
                    <a:pt x="8" y="0"/>
                    <a:pt x="8" y="1"/>
                  </a:cubicBezTo>
                  <a:cubicBezTo>
                    <a:pt x="7" y="1"/>
                    <a:pt x="7" y="1"/>
                    <a:pt x="7" y="1"/>
                  </a:cubicBezTo>
                  <a:cubicBezTo>
                    <a:pt x="6" y="1"/>
                    <a:pt x="6" y="1"/>
                    <a:pt x="5" y="1"/>
                  </a:cubicBezTo>
                  <a:cubicBezTo>
                    <a:pt x="5" y="2"/>
                    <a:pt x="5" y="2"/>
                    <a:pt x="4" y="2"/>
                  </a:cubicBezTo>
                  <a:cubicBezTo>
                    <a:pt x="4" y="2"/>
                    <a:pt x="3" y="2"/>
                    <a:pt x="3" y="3"/>
                  </a:cubicBezTo>
                  <a:cubicBezTo>
                    <a:pt x="2" y="3"/>
                    <a:pt x="2" y="3"/>
                    <a:pt x="1" y="3"/>
                  </a:cubicBezTo>
                  <a:cubicBezTo>
                    <a:pt x="1" y="3"/>
                    <a:pt x="1" y="3"/>
                    <a:pt x="0" y="3"/>
                  </a:cubicBezTo>
                  <a:cubicBezTo>
                    <a:pt x="0" y="3"/>
                    <a:pt x="0" y="3"/>
                    <a:pt x="0" y="3"/>
                  </a:cubicBezTo>
                  <a:cubicBezTo>
                    <a:pt x="0" y="4"/>
                    <a:pt x="0" y="4"/>
                    <a:pt x="0" y="4"/>
                  </a:cubicBezTo>
                  <a:cubicBezTo>
                    <a:pt x="0" y="5"/>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9" name="Freeform 211"/>
            <p:cNvSpPr>
              <a:spLocks/>
            </p:cNvSpPr>
            <p:nvPr/>
          </p:nvSpPr>
          <p:spPr bwMode="auto">
            <a:xfrm>
              <a:off x="2606676" y="654051"/>
              <a:ext cx="593725" cy="173038"/>
            </a:xfrm>
            <a:custGeom>
              <a:avLst/>
              <a:gdLst>
                <a:gd name="T0" fmla="*/ 53 w 55"/>
                <a:gd name="T1" fmla="*/ 2 h 16"/>
                <a:gd name="T2" fmla="*/ 50 w 55"/>
                <a:gd name="T3" fmla="*/ 1 h 16"/>
                <a:gd name="T4" fmla="*/ 48 w 55"/>
                <a:gd name="T5" fmla="*/ 1 h 16"/>
                <a:gd name="T6" fmla="*/ 43 w 55"/>
                <a:gd name="T7" fmla="*/ 1 h 16"/>
                <a:gd name="T8" fmla="*/ 41 w 55"/>
                <a:gd name="T9" fmla="*/ 1 h 16"/>
                <a:gd name="T10" fmla="*/ 39 w 55"/>
                <a:gd name="T11" fmla="*/ 1 h 16"/>
                <a:gd name="T12" fmla="*/ 37 w 55"/>
                <a:gd name="T13" fmla="*/ 0 h 16"/>
                <a:gd name="T14" fmla="*/ 34 w 55"/>
                <a:gd name="T15" fmla="*/ 1 h 16"/>
                <a:gd name="T16" fmla="*/ 31 w 55"/>
                <a:gd name="T17" fmla="*/ 1 h 16"/>
                <a:gd name="T18" fmla="*/ 29 w 55"/>
                <a:gd name="T19" fmla="*/ 1 h 16"/>
                <a:gd name="T20" fmla="*/ 26 w 55"/>
                <a:gd name="T21" fmla="*/ 1 h 16"/>
                <a:gd name="T22" fmla="*/ 24 w 55"/>
                <a:gd name="T23" fmla="*/ 2 h 16"/>
                <a:gd name="T24" fmla="*/ 22 w 55"/>
                <a:gd name="T25" fmla="*/ 2 h 16"/>
                <a:gd name="T26" fmla="*/ 19 w 55"/>
                <a:gd name="T27" fmla="*/ 2 h 16"/>
                <a:gd name="T28" fmla="*/ 17 w 55"/>
                <a:gd name="T29" fmla="*/ 3 h 16"/>
                <a:gd name="T30" fmla="*/ 12 w 55"/>
                <a:gd name="T31" fmla="*/ 3 h 16"/>
                <a:gd name="T32" fmla="*/ 9 w 55"/>
                <a:gd name="T33" fmla="*/ 3 h 16"/>
                <a:gd name="T34" fmla="*/ 10 w 55"/>
                <a:gd name="T35" fmla="*/ 4 h 16"/>
                <a:gd name="T36" fmla="*/ 12 w 55"/>
                <a:gd name="T37" fmla="*/ 5 h 16"/>
                <a:gd name="T38" fmla="*/ 14 w 55"/>
                <a:gd name="T39" fmla="*/ 5 h 16"/>
                <a:gd name="T40" fmla="*/ 18 w 55"/>
                <a:gd name="T41" fmla="*/ 5 h 16"/>
                <a:gd name="T42" fmla="*/ 20 w 55"/>
                <a:gd name="T43" fmla="*/ 5 h 16"/>
                <a:gd name="T44" fmla="*/ 17 w 55"/>
                <a:gd name="T45" fmla="*/ 6 h 16"/>
                <a:gd name="T46" fmla="*/ 14 w 55"/>
                <a:gd name="T47" fmla="*/ 6 h 16"/>
                <a:gd name="T48" fmla="*/ 15 w 55"/>
                <a:gd name="T49" fmla="*/ 8 h 16"/>
                <a:gd name="T50" fmla="*/ 16 w 55"/>
                <a:gd name="T51" fmla="*/ 8 h 16"/>
                <a:gd name="T52" fmla="*/ 15 w 55"/>
                <a:gd name="T53" fmla="*/ 9 h 16"/>
                <a:gd name="T54" fmla="*/ 12 w 55"/>
                <a:gd name="T55" fmla="*/ 9 h 16"/>
                <a:gd name="T56" fmla="*/ 10 w 55"/>
                <a:gd name="T57" fmla="*/ 9 h 16"/>
                <a:gd name="T58" fmla="*/ 8 w 55"/>
                <a:gd name="T59" fmla="*/ 10 h 16"/>
                <a:gd name="T60" fmla="*/ 6 w 55"/>
                <a:gd name="T61" fmla="*/ 10 h 16"/>
                <a:gd name="T62" fmla="*/ 5 w 55"/>
                <a:gd name="T63" fmla="*/ 11 h 16"/>
                <a:gd name="T64" fmla="*/ 4 w 55"/>
                <a:gd name="T65" fmla="*/ 12 h 16"/>
                <a:gd name="T66" fmla="*/ 2 w 55"/>
                <a:gd name="T67" fmla="*/ 12 h 16"/>
                <a:gd name="T68" fmla="*/ 0 w 55"/>
                <a:gd name="T69" fmla="*/ 13 h 16"/>
                <a:gd name="T70" fmla="*/ 2 w 55"/>
                <a:gd name="T71" fmla="*/ 14 h 16"/>
                <a:gd name="T72" fmla="*/ 5 w 55"/>
                <a:gd name="T73" fmla="*/ 14 h 16"/>
                <a:gd name="T74" fmla="*/ 7 w 55"/>
                <a:gd name="T75" fmla="*/ 14 h 16"/>
                <a:gd name="T76" fmla="*/ 10 w 55"/>
                <a:gd name="T77" fmla="*/ 14 h 16"/>
                <a:gd name="T78" fmla="*/ 13 w 55"/>
                <a:gd name="T79" fmla="*/ 13 h 16"/>
                <a:gd name="T80" fmla="*/ 13 w 55"/>
                <a:gd name="T81" fmla="*/ 15 h 16"/>
                <a:gd name="T82" fmla="*/ 17 w 55"/>
                <a:gd name="T83" fmla="*/ 14 h 16"/>
                <a:gd name="T84" fmla="*/ 20 w 55"/>
                <a:gd name="T85" fmla="*/ 14 h 16"/>
                <a:gd name="T86" fmla="*/ 20 w 55"/>
                <a:gd name="T87" fmla="*/ 12 h 16"/>
                <a:gd name="T88" fmla="*/ 21 w 55"/>
                <a:gd name="T89" fmla="*/ 12 h 16"/>
                <a:gd name="T90" fmla="*/ 23 w 55"/>
                <a:gd name="T91" fmla="*/ 10 h 16"/>
                <a:gd name="T92" fmla="*/ 25 w 55"/>
                <a:gd name="T93" fmla="*/ 10 h 16"/>
                <a:gd name="T94" fmla="*/ 27 w 55"/>
                <a:gd name="T95" fmla="*/ 10 h 16"/>
                <a:gd name="T96" fmla="*/ 28 w 55"/>
                <a:gd name="T97" fmla="*/ 8 h 16"/>
                <a:gd name="T98" fmla="*/ 29 w 55"/>
                <a:gd name="T99" fmla="*/ 7 h 16"/>
                <a:gd name="T100" fmla="*/ 31 w 55"/>
                <a:gd name="T101" fmla="*/ 6 h 16"/>
                <a:gd name="T102" fmla="*/ 34 w 55"/>
                <a:gd name="T103" fmla="*/ 7 h 16"/>
                <a:gd name="T104" fmla="*/ 37 w 55"/>
                <a:gd name="T105" fmla="*/ 7 h 16"/>
                <a:gd name="T106" fmla="*/ 38 w 55"/>
                <a:gd name="T107" fmla="*/ 6 h 16"/>
                <a:gd name="T108" fmla="*/ 41 w 55"/>
                <a:gd name="T109" fmla="*/ 6 h 16"/>
                <a:gd name="T110" fmla="*/ 44 w 55"/>
                <a:gd name="T111" fmla="*/ 5 h 16"/>
                <a:gd name="T112" fmla="*/ 46 w 55"/>
                <a:gd name="T113" fmla="*/ 4 h 16"/>
                <a:gd name="T114" fmla="*/ 47 w 55"/>
                <a:gd name="T115" fmla="*/ 3 h 16"/>
                <a:gd name="T116" fmla="*/ 50 w 55"/>
                <a:gd name="T117" fmla="*/ 3 h 16"/>
                <a:gd name="T118" fmla="*/ 54 w 55"/>
                <a:gd name="T119" fmla="*/ 3 h 16"/>
                <a:gd name="T120" fmla="*/ 55 w 55"/>
                <a:gd name="T1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16">
                  <a:moveTo>
                    <a:pt x="54" y="2"/>
                  </a:moveTo>
                  <a:cubicBezTo>
                    <a:pt x="54" y="2"/>
                    <a:pt x="53" y="2"/>
                    <a:pt x="53" y="2"/>
                  </a:cubicBezTo>
                  <a:cubicBezTo>
                    <a:pt x="52" y="1"/>
                    <a:pt x="52" y="2"/>
                    <a:pt x="51" y="2"/>
                  </a:cubicBezTo>
                  <a:cubicBezTo>
                    <a:pt x="51" y="1"/>
                    <a:pt x="51" y="1"/>
                    <a:pt x="50" y="1"/>
                  </a:cubicBezTo>
                  <a:cubicBezTo>
                    <a:pt x="49" y="1"/>
                    <a:pt x="49" y="1"/>
                    <a:pt x="48" y="1"/>
                  </a:cubicBezTo>
                  <a:cubicBezTo>
                    <a:pt x="48" y="1"/>
                    <a:pt x="48" y="1"/>
                    <a:pt x="48" y="1"/>
                  </a:cubicBezTo>
                  <a:cubicBezTo>
                    <a:pt x="47" y="1"/>
                    <a:pt x="47" y="1"/>
                    <a:pt x="46" y="1"/>
                  </a:cubicBezTo>
                  <a:cubicBezTo>
                    <a:pt x="45" y="1"/>
                    <a:pt x="45" y="1"/>
                    <a:pt x="43" y="1"/>
                  </a:cubicBezTo>
                  <a:cubicBezTo>
                    <a:pt x="43" y="1"/>
                    <a:pt x="43" y="1"/>
                    <a:pt x="42" y="1"/>
                  </a:cubicBezTo>
                  <a:cubicBezTo>
                    <a:pt x="42" y="1"/>
                    <a:pt x="42" y="1"/>
                    <a:pt x="41" y="1"/>
                  </a:cubicBezTo>
                  <a:cubicBezTo>
                    <a:pt x="41" y="1"/>
                    <a:pt x="41" y="1"/>
                    <a:pt x="40" y="1"/>
                  </a:cubicBezTo>
                  <a:cubicBezTo>
                    <a:pt x="39" y="1"/>
                    <a:pt x="39" y="1"/>
                    <a:pt x="39" y="1"/>
                  </a:cubicBezTo>
                  <a:cubicBezTo>
                    <a:pt x="38" y="1"/>
                    <a:pt x="38" y="1"/>
                    <a:pt x="37" y="1"/>
                  </a:cubicBezTo>
                  <a:cubicBezTo>
                    <a:pt x="37" y="1"/>
                    <a:pt x="37" y="1"/>
                    <a:pt x="37" y="0"/>
                  </a:cubicBezTo>
                  <a:cubicBezTo>
                    <a:pt x="36" y="0"/>
                    <a:pt x="36" y="1"/>
                    <a:pt x="35" y="1"/>
                  </a:cubicBezTo>
                  <a:cubicBezTo>
                    <a:pt x="35" y="1"/>
                    <a:pt x="34" y="1"/>
                    <a:pt x="34" y="1"/>
                  </a:cubicBezTo>
                  <a:cubicBezTo>
                    <a:pt x="33" y="1"/>
                    <a:pt x="33" y="1"/>
                    <a:pt x="33" y="1"/>
                  </a:cubicBezTo>
                  <a:cubicBezTo>
                    <a:pt x="32" y="1"/>
                    <a:pt x="32" y="1"/>
                    <a:pt x="31" y="1"/>
                  </a:cubicBezTo>
                  <a:cubicBezTo>
                    <a:pt x="31" y="1"/>
                    <a:pt x="31" y="1"/>
                    <a:pt x="30" y="1"/>
                  </a:cubicBezTo>
                  <a:cubicBezTo>
                    <a:pt x="30" y="1"/>
                    <a:pt x="30" y="1"/>
                    <a:pt x="29" y="1"/>
                  </a:cubicBezTo>
                  <a:cubicBezTo>
                    <a:pt x="29" y="1"/>
                    <a:pt x="29" y="1"/>
                    <a:pt x="28" y="1"/>
                  </a:cubicBezTo>
                  <a:cubicBezTo>
                    <a:pt x="27" y="1"/>
                    <a:pt x="27" y="1"/>
                    <a:pt x="26" y="1"/>
                  </a:cubicBezTo>
                  <a:cubicBezTo>
                    <a:pt x="26" y="1"/>
                    <a:pt x="25" y="1"/>
                    <a:pt x="25" y="1"/>
                  </a:cubicBezTo>
                  <a:cubicBezTo>
                    <a:pt x="24" y="1"/>
                    <a:pt x="24" y="2"/>
                    <a:pt x="24" y="2"/>
                  </a:cubicBezTo>
                  <a:cubicBezTo>
                    <a:pt x="24" y="2"/>
                    <a:pt x="23" y="2"/>
                    <a:pt x="23" y="2"/>
                  </a:cubicBezTo>
                  <a:cubicBezTo>
                    <a:pt x="23" y="2"/>
                    <a:pt x="22" y="2"/>
                    <a:pt x="22" y="2"/>
                  </a:cubicBezTo>
                  <a:cubicBezTo>
                    <a:pt x="21" y="2"/>
                    <a:pt x="21" y="2"/>
                    <a:pt x="21" y="2"/>
                  </a:cubicBezTo>
                  <a:cubicBezTo>
                    <a:pt x="20" y="2"/>
                    <a:pt x="20" y="2"/>
                    <a:pt x="19" y="2"/>
                  </a:cubicBezTo>
                  <a:cubicBezTo>
                    <a:pt x="19" y="2"/>
                    <a:pt x="19" y="2"/>
                    <a:pt x="19" y="2"/>
                  </a:cubicBezTo>
                  <a:cubicBezTo>
                    <a:pt x="18" y="3"/>
                    <a:pt x="17" y="3"/>
                    <a:pt x="17" y="3"/>
                  </a:cubicBezTo>
                  <a:cubicBezTo>
                    <a:pt x="16" y="3"/>
                    <a:pt x="15" y="3"/>
                    <a:pt x="14" y="3"/>
                  </a:cubicBezTo>
                  <a:cubicBezTo>
                    <a:pt x="13" y="3"/>
                    <a:pt x="13" y="3"/>
                    <a:pt x="12" y="3"/>
                  </a:cubicBezTo>
                  <a:cubicBezTo>
                    <a:pt x="11" y="3"/>
                    <a:pt x="11" y="3"/>
                    <a:pt x="11" y="3"/>
                  </a:cubicBezTo>
                  <a:cubicBezTo>
                    <a:pt x="10" y="3"/>
                    <a:pt x="9" y="3"/>
                    <a:pt x="9" y="3"/>
                  </a:cubicBezTo>
                  <a:cubicBezTo>
                    <a:pt x="9" y="3"/>
                    <a:pt x="9" y="3"/>
                    <a:pt x="9" y="4"/>
                  </a:cubicBezTo>
                  <a:cubicBezTo>
                    <a:pt x="9" y="4"/>
                    <a:pt x="10" y="4"/>
                    <a:pt x="10" y="4"/>
                  </a:cubicBezTo>
                  <a:cubicBezTo>
                    <a:pt x="10" y="5"/>
                    <a:pt x="10" y="5"/>
                    <a:pt x="10" y="5"/>
                  </a:cubicBezTo>
                  <a:cubicBezTo>
                    <a:pt x="11" y="5"/>
                    <a:pt x="11" y="5"/>
                    <a:pt x="12" y="5"/>
                  </a:cubicBezTo>
                  <a:cubicBezTo>
                    <a:pt x="12" y="5"/>
                    <a:pt x="13" y="5"/>
                    <a:pt x="13" y="5"/>
                  </a:cubicBezTo>
                  <a:cubicBezTo>
                    <a:pt x="13" y="5"/>
                    <a:pt x="14" y="5"/>
                    <a:pt x="14" y="5"/>
                  </a:cubicBezTo>
                  <a:cubicBezTo>
                    <a:pt x="15" y="5"/>
                    <a:pt x="15" y="5"/>
                    <a:pt x="16" y="5"/>
                  </a:cubicBezTo>
                  <a:cubicBezTo>
                    <a:pt x="17" y="5"/>
                    <a:pt x="17" y="5"/>
                    <a:pt x="18" y="5"/>
                  </a:cubicBezTo>
                  <a:cubicBezTo>
                    <a:pt x="18" y="5"/>
                    <a:pt x="18" y="5"/>
                    <a:pt x="19" y="5"/>
                  </a:cubicBezTo>
                  <a:cubicBezTo>
                    <a:pt x="20" y="5"/>
                    <a:pt x="20" y="5"/>
                    <a:pt x="20" y="5"/>
                  </a:cubicBezTo>
                  <a:cubicBezTo>
                    <a:pt x="20" y="6"/>
                    <a:pt x="20" y="6"/>
                    <a:pt x="20" y="6"/>
                  </a:cubicBezTo>
                  <a:cubicBezTo>
                    <a:pt x="18" y="6"/>
                    <a:pt x="18" y="6"/>
                    <a:pt x="17" y="6"/>
                  </a:cubicBezTo>
                  <a:cubicBezTo>
                    <a:pt x="16" y="6"/>
                    <a:pt x="16" y="6"/>
                    <a:pt x="15" y="6"/>
                  </a:cubicBezTo>
                  <a:cubicBezTo>
                    <a:pt x="15" y="6"/>
                    <a:pt x="14" y="5"/>
                    <a:pt x="14" y="6"/>
                  </a:cubicBezTo>
                  <a:cubicBezTo>
                    <a:pt x="14" y="6"/>
                    <a:pt x="14" y="6"/>
                    <a:pt x="14" y="7"/>
                  </a:cubicBezTo>
                  <a:cubicBezTo>
                    <a:pt x="14" y="7"/>
                    <a:pt x="15" y="7"/>
                    <a:pt x="15" y="8"/>
                  </a:cubicBezTo>
                  <a:cubicBezTo>
                    <a:pt x="15" y="8"/>
                    <a:pt x="15" y="8"/>
                    <a:pt x="15" y="8"/>
                  </a:cubicBezTo>
                  <a:cubicBezTo>
                    <a:pt x="15" y="8"/>
                    <a:pt x="16" y="8"/>
                    <a:pt x="16" y="8"/>
                  </a:cubicBezTo>
                  <a:cubicBezTo>
                    <a:pt x="16" y="9"/>
                    <a:pt x="17" y="9"/>
                    <a:pt x="17" y="9"/>
                  </a:cubicBezTo>
                  <a:cubicBezTo>
                    <a:pt x="16" y="10"/>
                    <a:pt x="16" y="9"/>
                    <a:pt x="15" y="9"/>
                  </a:cubicBezTo>
                  <a:cubicBezTo>
                    <a:pt x="15" y="9"/>
                    <a:pt x="14" y="9"/>
                    <a:pt x="14" y="9"/>
                  </a:cubicBezTo>
                  <a:cubicBezTo>
                    <a:pt x="13" y="9"/>
                    <a:pt x="13" y="9"/>
                    <a:pt x="12" y="9"/>
                  </a:cubicBezTo>
                  <a:cubicBezTo>
                    <a:pt x="12" y="9"/>
                    <a:pt x="11" y="9"/>
                    <a:pt x="11" y="9"/>
                  </a:cubicBezTo>
                  <a:cubicBezTo>
                    <a:pt x="10" y="9"/>
                    <a:pt x="10" y="9"/>
                    <a:pt x="10" y="9"/>
                  </a:cubicBezTo>
                  <a:cubicBezTo>
                    <a:pt x="9" y="9"/>
                    <a:pt x="9" y="9"/>
                    <a:pt x="8" y="9"/>
                  </a:cubicBezTo>
                  <a:cubicBezTo>
                    <a:pt x="8" y="10"/>
                    <a:pt x="8" y="10"/>
                    <a:pt x="8" y="10"/>
                  </a:cubicBezTo>
                  <a:cubicBezTo>
                    <a:pt x="7" y="10"/>
                    <a:pt x="7" y="10"/>
                    <a:pt x="7" y="10"/>
                  </a:cubicBezTo>
                  <a:cubicBezTo>
                    <a:pt x="6" y="10"/>
                    <a:pt x="6" y="10"/>
                    <a:pt x="6" y="10"/>
                  </a:cubicBezTo>
                  <a:cubicBezTo>
                    <a:pt x="6" y="11"/>
                    <a:pt x="6" y="11"/>
                    <a:pt x="5" y="11"/>
                  </a:cubicBezTo>
                  <a:cubicBezTo>
                    <a:pt x="5" y="11"/>
                    <a:pt x="5" y="11"/>
                    <a:pt x="5" y="11"/>
                  </a:cubicBezTo>
                  <a:cubicBezTo>
                    <a:pt x="5" y="12"/>
                    <a:pt x="5" y="12"/>
                    <a:pt x="5" y="12"/>
                  </a:cubicBezTo>
                  <a:cubicBezTo>
                    <a:pt x="5" y="12"/>
                    <a:pt x="5" y="12"/>
                    <a:pt x="4" y="12"/>
                  </a:cubicBezTo>
                  <a:cubicBezTo>
                    <a:pt x="4" y="12"/>
                    <a:pt x="4" y="12"/>
                    <a:pt x="3" y="12"/>
                  </a:cubicBezTo>
                  <a:cubicBezTo>
                    <a:pt x="3" y="12"/>
                    <a:pt x="3" y="12"/>
                    <a:pt x="2" y="12"/>
                  </a:cubicBezTo>
                  <a:cubicBezTo>
                    <a:pt x="2" y="13"/>
                    <a:pt x="1" y="13"/>
                    <a:pt x="1" y="13"/>
                  </a:cubicBezTo>
                  <a:cubicBezTo>
                    <a:pt x="0" y="13"/>
                    <a:pt x="0" y="13"/>
                    <a:pt x="0" y="13"/>
                  </a:cubicBezTo>
                  <a:cubicBezTo>
                    <a:pt x="0" y="14"/>
                    <a:pt x="0" y="14"/>
                    <a:pt x="0" y="14"/>
                  </a:cubicBezTo>
                  <a:cubicBezTo>
                    <a:pt x="1" y="15"/>
                    <a:pt x="1" y="14"/>
                    <a:pt x="2" y="14"/>
                  </a:cubicBezTo>
                  <a:cubicBezTo>
                    <a:pt x="3" y="14"/>
                    <a:pt x="3" y="14"/>
                    <a:pt x="4" y="14"/>
                  </a:cubicBezTo>
                  <a:cubicBezTo>
                    <a:pt x="4" y="14"/>
                    <a:pt x="4" y="14"/>
                    <a:pt x="5" y="14"/>
                  </a:cubicBezTo>
                  <a:cubicBezTo>
                    <a:pt x="5" y="14"/>
                    <a:pt x="6" y="14"/>
                    <a:pt x="6" y="14"/>
                  </a:cubicBezTo>
                  <a:cubicBezTo>
                    <a:pt x="7" y="14"/>
                    <a:pt x="7" y="14"/>
                    <a:pt x="7" y="14"/>
                  </a:cubicBezTo>
                  <a:cubicBezTo>
                    <a:pt x="8" y="13"/>
                    <a:pt x="8" y="13"/>
                    <a:pt x="9" y="13"/>
                  </a:cubicBezTo>
                  <a:cubicBezTo>
                    <a:pt x="9" y="13"/>
                    <a:pt x="9" y="14"/>
                    <a:pt x="10" y="14"/>
                  </a:cubicBezTo>
                  <a:cubicBezTo>
                    <a:pt x="10" y="14"/>
                    <a:pt x="11" y="14"/>
                    <a:pt x="11" y="14"/>
                  </a:cubicBezTo>
                  <a:cubicBezTo>
                    <a:pt x="12" y="13"/>
                    <a:pt x="12" y="13"/>
                    <a:pt x="13" y="13"/>
                  </a:cubicBezTo>
                  <a:cubicBezTo>
                    <a:pt x="13" y="13"/>
                    <a:pt x="13" y="13"/>
                    <a:pt x="13" y="13"/>
                  </a:cubicBezTo>
                  <a:cubicBezTo>
                    <a:pt x="14" y="14"/>
                    <a:pt x="13" y="14"/>
                    <a:pt x="13" y="15"/>
                  </a:cubicBezTo>
                  <a:cubicBezTo>
                    <a:pt x="13" y="16"/>
                    <a:pt x="14" y="15"/>
                    <a:pt x="15" y="14"/>
                  </a:cubicBezTo>
                  <a:cubicBezTo>
                    <a:pt x="16" y="14"/>
                    <a:pt x="16" y="14"/>
                    <a:pt x="17" y="14"/>
                  </a:cubicBezTo>
                  <a:cubicBezTo>
                    <a:pt x="17" y="14"/>
                    <a:pt x="17" y="14"/>
                    <a:pt x="18" y="14"/>
                  </a:cubicBezTo>
                  <a:cubicBezTo>
                    <a:pt x="19" y="14"/>
                    <a:pt x="19" y="14"/>
                    <a:pt x="20" y="14"/>
                  </a:cubicBezTo>
                  <a:cubicBezTo>
                    <a:pt x="20" y="13"/>
                    <a:pt x="20" y="13"/>
                    <a:pt x="20" y="13"/>
                  </a:cubicBezTo>
                  <a:cubicBezTo>
                    <a:pt x="20" y="13"/>
                    <a:pt x="20" y="12"/>
                    <a:pt x="20" y="12"/>
                  </a:cubicBezTo>
                  <a:cubicBezTo>
                    <a:pt x="20" y="12"/>
                    <a:pt x="20" y="12"/>
                    <a:pt x="21" y="12"/>
                  </a:cubicBezTo>
                  <a:cubicBezTo>
                    <a:pt x="21" y="11"/>
                    <a:pt x="21" y="12"/>
                    <a:pt x="21" y="12"/>
                  </a:cubicBezTo>
                  <a:cubicBezTo>
                    <a:pt x="22" y="11"/>
                    <a:pt x="22" y="11"/>
                    <a:pt x="22" y="11"/>
                  </a:cubicBezTo>
                  <a:cubicBezTo>
                    <a:pt x="22" y="11"/>
                    <a:pt x="22" y="10"/>
                    <a:pt x="23" y="10"/>
                  </a:cubicBezTo>
                  <a:cubicBezTo>
                    <a:pt x="23" y="10"/>
                    <a:pt x="23" y="11"/>
                    <a:pt x="24" y="11"/>
                  </a:cubicBezTo>
                  <a:cubicBezTo>
                    <a:pt x="24" y="11"/>
                    <a:pt x="24" y="10"/>
                    <a:pt x="25" y="10"/>
                  </a:cubicBezTo>
                  <a:cubicBezTo>
                    <a:pt x="25" y="10"/>
                    <a:pt x="26" y="10"/>
                    <a:pt x="26" y="10"/>
                  </a:cubicBezTo>
                  <a:cubicBezTo>
                    <a:pt x="26" y="10"/>
                    <a:pt x="27" y="10"/>
                    <a:pt x="27" y="10"/>
                  </a:cubicBezTo>
                  <a:cubicBezTo>
                    <a:pt x="27" y="9"/>
                    <a:pt x="27" y="9"/>
                    <a:pt x="27" y="9"/>
                  </a:cubicBezTo>
                  <a:cubicBezTo>
                    <a:pt x="28" y="8"/>
                    <a:pt x="28" y="8"/>
                    <a:pt x="28" y="8"/>
                  </a:cubicBezTo>
                  <a:cubicBezTo>
                    <a:pt x="28" y="8"/>
                    <a:pt x="29" y="8"/>
                    <a:pt x="29" y="8"/>
                  </a:cubicBezTo>
                  <a:cubicBezTo>
                    <a:pt x="29" y="7"/>
                    <a:pt x="29" y="7"/>
                    <a:pt x="29" y="7"/>
                  </a:cubicBezTo>
                  <a:cubicBezTo>
                    <a:pt x="29" y="7"/>
                    <a:pt x="29" y="6"/>
                    <a:pt x="30" y="6"/>
                  </a:cubicBezTo>
                  <a:cubicBezTo>
                    <a:pt x="30" y="6"/>
                    <a:pt x="31" y="6"/>
                    <a:pt x="31" y="6"/>
                  </a:cubicBezTo>
                  <a:cubicBezTo>
                    <a:pt x="32" y="6"/>
                    <a:pt x="32" y="6"/>
                    <a:pt x="33" y="6"/>
                  </a:cubicBezTo>
                  <a:cubicBezTo>
                    <a:pt x="33" y="7"/>
                    <a:pt x="33" y="7"/>
                    <a:pt x="34" y="7"/>
                  </a:cubicBezTo>
                  <a:cubicBezTo>
                    <a:pt x="34" y="7"/>
                    <a:pt x="35" y="7"/>
                    <a:pt x="35" y="7"/>
                  </a:cubicBezTo>
                  <a:cubicBezTo>
                    <a:pt x="36" y="7"/>
                    <a:pt x="36" y="7"/>
                    <a:pt x="37" y="7"/>
                  </a:cubicBezTo>
                  <a:cubicBezTo>
                    <a:pt x="37" y="7"/>
                    <a:pt x="37" y="7"/>
                    <a:pt x="37" y="6"/>
                  </a:cubicBezTo>
                  <a:cubicBezTo>
                    <a:pt x="38" y="6"/>
                    <a:pt x="38" y="6"/>
                    <a:pt x="38" y="6"/>
                  </a:cubicBezTo>
                  <a:cubicBezTo>
                    <a:pt x="38" y="6"/>
                    <a:pt x="39" y="6"/>
                    <a:pt x="39" y="6"/>
                  </a:cubicBezTo>
                  <a:cubicBezTo>
                    <a:pt x="40" y="6"/>
                    <a:pt x="40" y="6"/>
                    <a:pt x="41" y="6"/>
                  </a:cubicBezTo>
                  <a:cubicBezTo>
                    <a:pt x="42" y="6"/>
                    <a:pt x="42" y="5"/>
                    <a:pt x="43" y="5"/>
                  </a:cubicBezTo>
                  <a:cubicBezTo>
                    <a:pt x="43" y="5"/>
                    <a:pt x="43" y="5"/>
                    <a:pt x="44" y="5"/>
                  </a:cubicBezTo>
                  <a:cubicBezTo>
                    <a:pt x="44" y="4"/>
                    <a:pt x="45" y="5"/>
                    <a:pt x="45" y="4"/>
                  </a:cubicBezTo>
                  <a:cubicBezTo>
                    <a:pt x="46" y="4"/>
                    <a:pt x="46" y="4"/>
                    <a:pt x="46" y="4"/>
                  </a:cubicBezTo>
                  <a:cubicBezTo>
                    <a:pt x="47" y="4"/>
                    <a:pt x="46" y="3"/>
                    <a:pt x="46" y="3"/>
                  </a:cubicBezTo>
                  <a:cubicBezTo>
                    <a:pt x="47" y="3"/>
                    <a:pt x="47" y="3"/>
                    <a:pt x="47" y="3"/>
                  </a:cubicBezTo>
                  <a:cubicBezTo>
                    <a:pt x="48" y="3"/>
                    <a:pt x="48" y="3"/>
                    <a:pt x="49" y="3"/>
                  </a:cubicBezTo>
                  <a:cubicBezTo>
                    <a:pt x="49" y="3"/>
                    <a:pt x="50" y="3"/>
                    <a:pt x="50" y="3"/>
                  </a:cubicBezTo>
                  <a:cubicBezTo>
                    <a:pt x="51" y="3"/>
                    <a:pt x="51" y="3"/>
                    <a:pt x="52" y="3"/>
                  </a:cubicBezTo>
                  <a:cubicBezTo>
                    <a:pt x="53" y="3"/>
                    <a:pt x="53" y="3"/>
                    <a:pt x="54" y="3"/>
                  </a:cubicBezTo>
                  <a:cubicBezTo>
                    <a:pt x="54" y="3"/>
                    <a:pt x="54" y="3"/>
                    <a:pt x="55" y="3"/>
                  </a:cubicBezTo>
                  <a:cubicBezTo>
                    <a:pt x="55" y="3"/>
                    <a:pt x="55" y="3"/>
                    <a:pt x="55" y="2"/>
                  </a:cubicBezTo>
                  <a:cubicBezTo>
                    <a:pt x="55" y="2"/>
                    <a:pt x="54" y="2"/>
                    <a:pt x="5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0" name="Freeform 212"/>
            <p:cNvSpPr>
              <a:spLocks/>
            </p:cNvSpPr>
            <p:nvPr/>
          </p:nvSpPr>
          <p:spPr bwMode="auto">
            <a:xfrm>
              <a:off x="2693989" y="869951"/>
              <a:ext cx="85725" cy="22225"/>
            </a:xfrm>
            <a:custGeom>
              <a:avLst/>
              <a:gdLst>
                <a:gd name="T0" fmla="*/ 2 w 8"/>
                <a:gd name="T1" fmla="*/ 0 h 2"/>
                <a:gd name="T2" fmla="*/ 1 w 8"/>
                <a:gd name="T3" fmla="*/ 0 h 2"/>
                <a:gd name="T4" fmla="*/ 1 w 8"/>
                <a:gd name="T5" fmla="*/ 0 h 2"/>
                <a:gd name="T6" fmla="*/ 0 w 8"/>
                <a:gd name="T7" fmla="*/ 1 h 2"/>
                <a:gd name="T8" fmla="*/ 1 w 8"/>
                <a:gd name="T9" fmla="*/ 2 h 2"/>
                <a:gd name="T10" fmla="*/ 3 w 8"/>
                <a:gd name="T11" fmla="*/ 2 h 2"/>
                <a:gd name="T12" fmla="*/ 4 w 8"/>
                <a:gd name="T13" fmla="*/ 1 h 2"/>
                <a:gd name="T14" fmla="*/ 5 w 8"/>
                <a:gd name="T15" fmla="*/ 1 h 2"/>
                <a:gd name="T16" fmla="*/ 6 w 8"/>
                <a:gd name="T17" fmla="*/ 1 h 2"/>
                <a:gd name="T18" fmla="*/ 8 w 8"/>
                <a:gd name="T19" fmla="*/ 1 h 2"/>
                <a:gd name="T20" fmla="*/ 7 w 8"/>
                <a:gd name="T21" fmla="*/ 1 h 2"/>
                <a:gd name="T22" fmla="*/ 6 w 8"/>
                <a:gd name="T23" fmla="*/ 0 h 2"/>
                <a:gd name="T24" fmla="*/ 4 w 8"/>
                <a:gd name="T25" fmla="*/ 0 h 2"/>
                <a:gd name="T26" fmla="*/ 2 w 8"/>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
                  <a:moveTo>
                    <a:pt x="2" y="0"/>
                  </a:moveTo>
                  <a:cubicBezTo>
                    <a:pt x="2" y="0"/>
                    <a:pt x="2" y="0"/>
                    <a:pt x="1" y="0"/>
                  </a:cubicBezTo>
                  <a:cubicBezTo>
                    <a:pt x="1" y="0"/>
                    <a:pt x="1" y="0"/>
                    <a:pt x="1" y="0"/>
                  </a:cubicBezTo>
                  <a:cubicBezTo>
                    <a:pt x="0" y="0"/>
                    <a:pt x="0" y="1"/>
                    <a:pt x="0" y="1"/>
                  </a:cubicBezTo>
                  <a:cubicBezTo>
                    <a:pt x="0" y="1"/>
                    <a:pt x="1" y="2"/>
                    <a:pt x="1" y="2"/>
                  </a:cubicBezTo>
                  <a:cubicBezTo>
                    <a:pt x="2" y="2"/>
                    <a:pt x="2" y="2"/>
                    <a:pt x="3" y="2"/>
                  </a:cubicBezTo>
                  <a:cubicBezTo>
                    <a:pt x="3" y="2"/>
                    <a:pt x="3" y="1"/>
                    <a:pt x="4" y="1"/>
                  </a:cubicBezTo>
                  <a:cubicBezTo>
                    <a:pt x="4" y="1"/>
                    <a:pt x="4" y="1"/>
                    <a:pt x="5" y="1"/>
                  </a:cubicBezTo>
                  <a:cubicBezTo>
                    <a:pt x="5" y="1"/>
                    <a:pt x="5" y="1"/>
                    <a:pt x="6" y="1"/>
                  </a:cubicBezTo>
                  <a:cubicBezTo>
                    <a:pt x="7" y="2"/>
                    <a:pt x="7" y="2"/>
                    <a:pt x="8" y="1"/>
                  </a:cubicBezTo>
                  <a:cubicBezTo>
                    <a:pt x="8" y="1"/>
                    <a:pt x="8" y="1"/>
                    <a:pt x="7" y="1"/>
                  </a:cubicBezTo>
                  <a:cubicBezTo>
                    <a:pt x="7" y="0"/>
                    <a:pt x="7" y="0"/>
                    <a:pt x="6" y="0"/>
                  </a:cubicBezTo>
                  <a:cubicBezTo>
                    <a:pt x="5" y="0"/>
                    <a:pt x="5" y="0"/>
                    <a:pt x="4" y="0"/>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1" name="Freeform 213"/>
            <p:cNvSpPr>
              <a:spLocks/>
            </p:cNvSpPr>
            <p:nvPr/>
          </p:nvSpPr>
          <p:spPr bwMode="auto">
            <a:xfrm>
              <a:off x="2649539" y="1011239"/>
              <a:ext cx="65088" cy="20638"/>
            </a:xfrm>
            <a:custGeom>
              <a:avLst/>
              <a:gdLst>
                <a:gd name="T0" fmla="*/ 0 w 6"/>
                <a:gd name="T1" fmla="*/ 2 h 2"/>
                <a:gd name="T2" fmla="*/ 1 w 6"/>
                <a:gd name="T3" fmla="*/ 2 h 2"/>
                <a:gd name="T4" fmla="*/ 2 w 6"/>
                <a:gd name="T5" fmla="*/ 2 h 2"/>
                <a:gd name="T6" fmla="*/ 4 w 6"/>
                <a:gd name="T7" fmla="*/ 2 h 2"/>
                <a:gd name="T8" fmla="*/ 4 w 6"/>
                <a:gd name="T9" fmla="*/ 2 h 2"/>
                <a:gd name="T10" fmla="*/ 5 w 6"/>
                <a:gd name="T11" fmla="*/ 1 h 2"/>
                <a:gd name="T12" fmla="*/ 6 w 6"/>
                <a:gd name="T13" fmla="*/ 0 h 2"/>
                <a:gd name="T14" fmla="*/ 5 w 6"/>
                <a:gd name="T15" fmla="*/ 0 h 2"/>
                <a:gd name="T16" fmla="*/ 4 w 6"/>
                <a:gd name="T17" fmla="*/ 0 h 2"/>
                <a:gd name="T18" fmla="*/ 3 w 6"/>
                <a:gd name="T19" fmla="*/ 0 h 2"/>
                <a:gd name="T20" fmla="*/ 2 w 6"/>
                <a:gd name="T21" fmla="*/ 0 h 2"/>
                <a:gd name="T22" fmla="*/ 1 w 6"/>
                <a:gd name="T23" fmla="*/ 1 h 2"/>
                <a:gd name="T24" fmla="*/ 0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0" y="2"/>
                  </a:moveTo>
                  <a:cubicBezTo>
                    <a:pt x="0" y="2"/>
                    <a:pt x="1" y="2"/>
                    <a:pt x="1" y="2"/>
                  </a:cubicBezTo>
                  <a:cubicBezTo>
                    <a:pt x="2" y="2"/>
                    <a:pt x="2" y="2"/>
                    <a:pt x="2" y="2"/>
                  </a:cubicBezTo>
                  <a:cubicBezTo>
                    <a:pt x="3" y="2"/>
                    <a:pt x="3" y="2"/>
                    <a:pt x="4" y="2"/>
                  </a:cubicBezTo>
                  <a:cubicBezTo>
                    <a:pt x="4" y="2"/>
                    <a:pt x="4" y="2"/>
                    <a:pt x="4" y="2"/>
                  </a:cubicBezTo>
                  <a:cubicBezTo>
                    <a:pt x="5" y="1"/>
                    <a:pt x="5" y="1"/>
                    <a:pt x="5" y="1"/>
                  </a:cubicBezTo>
                  <a:cubicBezTo>
                    <a:pt x="5" y="1"/>
                    <a:pt x="6" y="0"/>
                    <a:pt x="6" y="0"/>
                  </a:cubicBezTo>
                  <a:cubicBezTo>
                    <a:pt x="6" y="0"/>
                    <a:pt x="5" y="0"/>
                    <a:pt x="5" y="0"/>
                  </a:cubicBezTo>
                  <a:cubicBezTo>
                    <a:pt x="4" y="0"/>
                    <a:pt x="4" y="0"/>
                    <a:pt x="4" y="0"/>
                  </a:cubicBezTo>
                  <a:cubicBezTo>
                    <a:pt x="3" y="0"/>
                    <a:pt x="3" y="0"/>
                    <a:pt x="3" y="0"/>
                  </a:cubicBezTo>
                  <a:cubicBezTo>
                    <a:pt x="2" y="0"/>
                    <a:pt x="2" y="0"/>
                    <a:pt x="2" y="0"/>
                  </a:cubicBezTo>
                  <a:cubicBezTo>
                    <a:pt x="1" y="1"/>
                    <a:pt x="1" y="1"/>
                    <a:pt x="1" y="1"/>
                  </a:cubicBezTo>
                  <a:cubicBezTo>
                    <a:pt x="1"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2" name="Freeform 214"/>
            <p:cNvSpPr>
              <a:spLocks/>
            </p:cNvSpPr>
            <p:nvPr/>
          </p:nvSpPr>
          <p:spPr bwMode="auto">
            <a:xfrm>
              <a:off x="2714626" y="1011239"/>
              <a:ext cx="22225" cy="20638"/>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1" y="2"/>
                    <a:pt x="1" y="2"/>
                    <a:pt x="1" y="2"/>
                  </a:cubicBezTo>
                  <a:cubicBezTo>
                    <a:pt x="2" y="1"/>
                    <a:pt x="2" y="1"/>
                    <a:pt x="2" y="1"/>
                  </a:cubicBezTo>
                  <a:cubicBezTo>
                    <a:pt x="2" y="1"/>
                    <a:pt x="2" y="1"/>
                    <a:pt x="2" y="0"/>
                  </a:cubicBezTo>
                  <a:cubicBezTo>
                    <a:pt x="1" y="0"/>
                    <a:pt x="1" y="0"/>
                    <a:pt x="1" y="0"/>
                  </a:cubicBezTo>
                  <a:cubicBezTo>
                    <a:pt x="0" y="0"/>
                    <a:pt x="0" y="0"/>
                    <a:pt x="0" y="0"/>
                  </a:cubicBezTo>
                  <a:cubicBezTo>
                    <a:pt x="0" y="0"/>
                    <a:pt x="0" y="1"/>
                    <a:pt x="0" y="1"/>
                  </a:cubicBezTo>
                  <a:cubicBezTo>
                    <a:pt x="0" y="1"/>
                    <a:pt x="0" y="1"/>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3" name="Freeform 215"/>
            <p:cNvSpPr>
              <a:spLocks/>
            </p:cNvSpPr>
            <p:nvPr/>
          </p:nvSpPr>
          <p:spPr bwMode="auto">
            <a:xfrm>
              <a:off x="2466976" y="860426"/>
              <a:ext cx="496888" cy="323850"/>
            </a:xfrm>
            <a:custGeom>
              <a:avLst/>
              <a:gdLst>
                <a:gd name="T0" fmla="*/ 43 w 46"/>
                <a:gd name="T1" fmla="*/ 16 h 30"/>
                <a:gd name="T2" fmla="*/ 42 w 46"/>
                <a:gd name="T3" fmla="*/ 15 h 30"/>
                <a:gd name="T4" fmla="*/ 38 w 46"/>
                <a:gd name="T5" fmla="*/ 14 h 30"/>
                <a:gd name="T6" fmla="*/ 38 w 46"/>
                <a:gd name="T7" fmla="*/ 12 h 30"/>
                <a:gd name="T8" fmla="*/ 39 w 46"/>
                <a:gd name="T9" fmla="*/ 11 h 30"/>
                <a:gd name="T10" fmla="*/ 39 w 46"/>
                <a:gd name="T11" fmla="*/ 9 h 30"/>
                <a:gd name="T12" fmla="*/ 36 w 46"/>
                <a:gd name="T13" fmla="*/ 8 h 30"/>
                <a:gd name="T14" fmla="*/ 33 w 46"/>
                <a:gd name="T15" fmla="*/ 6 h 30"/>
                <a:gd name="T16" fmla="*/ 29 w 46"/>
                <a:gd name="T17" fmla="*/ 3 h 30"/>
                <a:gd name="T18" fmla="*/ 24 w 46"/>
                <a:gd name="T19" fmla="*/ 4 h 30"/>
                <a:gd name="T20" fmla="*/ 19 w 46"/>
                <a:gd name="T21" fmla="*/ 5 h 30"/>
                <a:gd name="T22" fmla="*/ 20 w 46"/>
                <a:gd name="T23" fmla="*/ 1 h 30"/>
                <a:gd name="T24" fmla="*/ 15 w 46"/>
                <a:gd name="T25" fmla="*/ 2 h 30"/>
                <a:gd name="T26" fmla="*/ 12 w 46"/>
                <a:gd name="T27" fmla="*/ 3 h 30"/>
                <a:gd name="T28" fmla="*/ 11 w 46"/>
                <a:gd name="T29" fmla="*/ 6 h 30"/>
                <a:gd name="T30" fmla="*/ 9 w 46"/>
                <a:gd name="T31" fmla="*/ 5 h 30"/>
                <a:gd name="T32" fmla="*/ 13 w 46"/>
                <a:gd name="T33" fmla="*/ 2 h 30"/>
                <a:gd name="T34" fmla="*/ 12 w 46"/>
                <a:gd name="T35" fmla="*/ 0 h 30"/>
                <a:gd name="T36" fmla="*/ 5 w 46"/>
                <a:gd name="T37" fmla="*/ 2 h 30"/>
                <a:gd name="T38" fmla="*/ 1 w 46"/>
                <a:gd name="T39" fmla="*/ 6 h 30"/>
                <a:gd name="T40" fmla="*/ 5 w 46"/>
                <a:gd name="T41" fmla="*/ 7 h 30"/>
                <a:gd name="T42" fmla="*/ 0 w 46"/>
                <a:gd name="T43" fmla="*/ 8 h 30"/>
                <a:gd name="T44" fmla="*/ 4 w 46"/>
                <a:gd name="T45" fmla="*/ 9 h 30"/>
                <a:gd name="T46" fmla="*/ 8 w 46"/>
                <a:gd name="T47" fmla="*/ 9 h 30"/>
                <a:gd name="T48" fmla="*/ 12 w 46"/>
                <a:gd name="T49" fmla="*/ 10 h 30"/>
                <a:gd name="T50" fmla="*/ 17 w 46"/>
                <a:gd name="T51" fmla="*/ 10 h 30"/>
                <a:gd name="T52" fmla="*/ 19 w 46"/>
                <a:gd name="T53" fmla="*/ 9 h 30"/>
                <a:gd name="T54" fmla="*/ 23 w 46"/>
                <a:gd name="T55" fmla="*/ 11 h 30"/>
                <a:gd name="T56" fmla="*/ 20 w 46"/>
                <a:gd name="T57" fmla="*/ 13 h 30"/>
                <a:gd name="T58" fmla="*/ 24 w 46"/>
                <a:gd name="T59" fmla="*/ 13 h 30"/>
                <a:gd name="T60" fmla="*/ 27 w 46"/>
                <a:gd name="T61" fmla="*/ 15 h 30"/>
                <a:gd name="T62" fmla="*/ 25 w 46"/>
                <a:gd name="T63" fmla="*/ 17 h 30"/>
                <a:gd name="T64" fmla="*/ 22 w 46"/>
                <a:gd name="T65" fmla="*/ 19 h 30"/>
                <a:gd name="T66" fmla="*/ 21 w 46"/>
                <a:gd name="T67" fmla="*/ 21 h 30"/>
                <a:gd name="T68" fmla="*/ 17 w 46"/>
                <a:gd name="T69" fmla="*/ 22 h 30"/>
                <a:gd name="T70" fmla="*/ 14 w 46"/>
                <a:gd name="T71" fmla="*/ 21 h 30"/>
                <a:gd name="T72" fmla="*/ 11 w 46"/>
                <a:gd name="T73" fmla="*/ 23 h 30"/>
                <a:gd name="T74" fmla="*/ 14 w 46"/>
                <a:gd name="T75" fmla="*/ 24 h 30"/>
                <a:gd name="T76" fmla="*/ 17 w 46"/>
                <a:gd name="T77" fmla="*/ 24 h 30"/>
                <a:gd name="T78" fmla="*/ 20 w 46"/>
                <a:gd name="T79" fmla="*/ 24 h 30"/>
                <a:gd name="T80" fmla="*/ 23 w 46"/>
                <a:gd name="T81" fmla="*/ 26 h 30"/>
                <a:gd name="T82" fmla="*/ 24 w 46"/>
                <a:gd name="T83" fmla="*/ 28 h 30"/>
                <a:gd name="T84" fmla="*/ 28 w 46"/>
                <a:gd name="T85" fmla="*/ 29 h 30"/>
                <a:gd name="T86" fmla="*/ 31 w 46"/>
                <a:gd name="T87" fmla="*/ 30 h 30"/>
                <a:gd name="T88" fmla="*/ 29 w 46"/>
                <a:gd name="T89" fmla="*/ 27 h 30"/>
                <a:gd name="T90" fmla="*/ 29 w 46"/>
                <a:gd name="T91" fmla="*/ 26 h 30"/>
                <a:gd name="T92" fmla="*/ 33 w 46"/>
                <a:gd name="T93" fmla="*/ 27 h 30"/>
                <a:gd name="T94" fmla="*/ 35 w 46"/>
                <a:gd name="T95" fmla="*/ 26 h 30"/>
                <a:gd name="T96" fmla="*/ 36 w 46"/>
                <a:gd name="T97" fmla="*/ 24 h 30"/>
                <a:gd name="T98" fmla="*/ 33 w 46"/>
                <a:gd name="T99" fmla="*/ 21 h 30"/>
                <a:gd name="T100" fmla="*/ 34 w 46"/>
                <a:gd name="T101" fmla="*/ 18 h 30"/>
                <a:gd name="T102" fmla="*/ 37 w 46"/>
                <a:gd name="T103" fmla="*/ 20 h 30"/>
                <a:gd name="T104" fmla="*/ 40 w 46"/>
                <a:gd name="T105" fmla="*/ 22 h 30"/>
                <a:gd name="T106" fmla="*/ 43 w 46"/>
                <a:gd name="T107" fmla="*/ 20 h 30"/>
                <a:gd name="T108" fmla="*/ 46 w 46"/>
                <a:gd name="T10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30">
                  <a:moveTo>
                    <a:pt x="46" y="17"/>
                  </a:moveTo>
                  <a:cubicBezTo>
                    <a:pt x="45" y="17"/>
                    <a:pt x="45" y="17"/>
                    <a:pt x="45" y="17"/>
                  </a:cubicBezTo>
                  <a:cubicBezTo>
                    <a:pt x="44" y="17"/>
                    <a:pt x="44" y="17"/>
                    <a:pt x="44" y="16"/>
                  </a:cubicBezTo>
                  <a:cubicBezTo>
                    <a:pt x="43" y="16"/>
                    <a:pt x="43" y="16"/>
                    <a:pt x="43" y="16"/>
                  </a:cubicBezTo>
                  <a:cubicBezTo>
                    <a:pt x="43" y="16"/>
                    <a:pt x="42" y="17"/>
                    <a:pt x="42" y="16"/>
                  </a:cubicBezTo>
                  <a:cubicBezTo>
                    <a:pt x="42" y="16"/>
                    <a:pt x="42" y="16"/>
                    <a:pt x="42" y="15"/>
                  </a:cubicBezTo>
                  <a:cubicBezTo>
                    <a:pt x="42" y="15"/>
                    <a:pt x="42" y="15"/>
                    <a:pt x="42" y="15"/>
                  </a:cubicBezTo>
                  <a:cubicBezTo>
                    <a:pt x="42" y="15"/>
                    <a:pt x="42" y="15"/>
                    <a:pt x="42" y="15"/>
                  </a:cubicBezTo>
                  <a:cubicBezTo>
                    <a:pt x="41" y="14"/>
                    <a:pt x="41" y="14"/>
                    <a:pt x="41" y="14"/>
                  </a:cubicBezTo>
                  <a:cubicBezTo>
                    <a:pt x="41" y="14"/>
                    <a:pt x="41" y="14"/>
                    <a:pt x="40" y="14"/>
                  </a:cubicBezTo>
                  <a:cubicBezTo>
                    <a:pt x="40" y="14"/>
                    <a:pt x="40" y="14"/>
                    <a:pt x="39" y="14"/>
                  </a:cubicBezTo>
                  <a:cubicBezTo>
                    <a:pt x="39" y="14"/>
                    <a:pt x="38" y="14"/>
                    <a:pt x="38" y="14"/>
                  </a:cubicBezTo>
                  <a:cubicBezTo>
                    <a:pt x="37" y="14"/>
                    <a:pt x="37" y="14"/>
                    <a:pt x="37" y="13"/>
                  </a:cubicBezTo>
                  <a:cubicBezTo>
                    <a:pt x="36" y="13"/>
                    <a:pt x="36" y="13"/>
                    <a:pt x="36" y="13"/>
                  </a:cubicBezTo>
                  <a:cubicBezTo>
                    <a:pt x="36" y="12"/>
                    <a:pt x="36" y="12"/>
                    <a:pt x="37" y="12"/>
                  </a:cubicBezTo>
                  <a:cubicBezTo>
                    <a:pt x="37" y="12"/>
                    <a:pt x="37" y="12"/>
                    <a:pt x="38" y="12"/>
                  </a:cubicBezTo>
                  <a:cubicBezTo>
                    <a:pt x="38" y="12"/>
                    <a:pt x="38" y="12"/>
                    <a:pt x="39" y="12"/>
                  </a:cubicBezTo>
                  <a:cubicBezTo>
                    <a:pt x="39" y="12"/>
                    <a:pt x="39" y="12"/>
                    <a:pt x="40" y="12"/>
                  </a:cubicBezTo>
                  <a:cubicBezTo>
                    <a:pt x="40" y="12"/>
                    <a:pt x="40" y="11"/>
                    <a:pt x="40" y="11"/>
                  </a:cubicBezTo>
                  <a:cubicBezTo>
                    <a:pt x="39" y="11"/>
                    <a:pt x="39" y="11"/>
                    <a:pt x="39" y="11"/>
                  </a:cubicBezTo>
                  <a:cubicBezTo>
                    <a:pt x="38" y="11"/>
                    <a:pt x="38" y="11"/>
                    <a:pt x="38" y="11"/>
                  </a:cubicBezTo>
                  <a:cubicBezTo>
                    <a:pt x="37" y="10"/>
                    <a:pt x="39" y="11"/>
                    <a:pt x="39" y="10"/>
                  </a:cubicBezTo>
                  <a:cubicBezTo>
                    <a:pt x="40" y="10"/>
                    <a:pt x="40" y="10"/>
                    <a:pt x="40" y="10"/>
                  </a:cubicBezTo>
                  <a:cubicBezTo>
                    <a:pt x="39" y="9"/>
                    <a:pt x="39" y="9"/>
                    <a:pt x="39" y="9"/>
                  </a:cubicBezTo>
                  <a:cubicBezTo>
                    <a:pt x="39" y="9"/>
                    <a:pt x="39" y="8"/>
                    <a:pt x="39" y="8"/>
                  </a:cubicBezTo>
                  <a:cubicBezTo>
                    <a:pt x="38" y="8"/>
                    <a:pt x="38" y="8"/>
                    <a:pt x="38" y="8"/>
                  </a:cubicBezTo>
                  <a:cubicBezTo>
                    <a:pt x="38" y="8"/>
                    <a:pt x="38" y="8"/>
                    <a:pt x="37" y="8"/>
                  </a:cubicBezTo>
                  <a:cubicBezTo>
                    <a:pt x="37" y="8"/>
                    <a:pt x="37" y="8"/>
                    <a:pt x="36" y="8"/>
                  </a:cubicBezTo>
                  <a:cubicBezTo>
                    <a:pt x="36" y="7"/>
                    <a:pt x="35" y="7"/>
                    <a:pt x="35" y="7"/>
                  </a:cubicBezTo>
                  <a:cubicBezTo>
                    <a:pt x="35" y="7"/>
                    <a:pt x="35" y="6"/>
                    <a:pt x="34" y="6"/>
                  </a:cubicBezTo>
                  <a:cubicBezTo>
                    <a:pt x="34" y="6"/>
                    <a:pt x="34" y="6"/>
                    <a:pt x="34" y="6"/>
                  </a:cubicBezTo>
                  <a:cubicBezTo>
                    <a:pt x="33" y="6"/>
                    <a:pt x="33" y="6"/>
                    <a:pt x="33" y="6"/>
                  </a:cubicBezTo>
                  <a:cubicBezTo>
                    <a:pt x="32" y="6"/>
                    <a:pt x="32" y="6"/>
                    <a:pt x="31" y="6"/>
                  </a:cubicBezTo>
                  <a:cubicBezTo>
                    <a:pt x="31" y="6"/>
                    <a:pt x="31" y="5"/>
                    <a:pt x="31" y="5"/>
                  </a:cubicBezTo>
                  <a:cubicBezTo>
                    <a:pt x="30" y="5"/>
                    <a:pt x="30" y="4"/>
                    <a:pt x="30" y="4"/>
                  </a:cubicBezTo>
                  <a:cubicBezTo>
                    <a:pt x="29" y="4"/>
                    <a:pt x="29" y="3"/>
                    <a:pt x="29" y="3"/>
                  </a:cubicBezTo>
                  <a:cubicBezTo>
                    <a:pt x="28" y="3"/>
                    <a:pt x="27" y="3"/>
                    <a:pt x="27" y="3"/>
                  </a:cubicBezTo>
                  <a:cubicBezTo>
                    <a:pt x="26" y="3"/>
                    <a:pt x="26" y="3"/>
                    <a:pt x="25" y="3"/>
                  </a:cubicBezTo>
                  <a:cubicBezTo>
                    <a:pt x="25" y="3"/>
                    <a:pt x="24" y="3"/>
                    <a:pt x="24" y="3"/>
                  </a:cubicBezTo>
                  <a:cubicBezTo>
                    <a:pt x="24" y="4"/>
                    <a:pt x="24" y="4"/>
                    <a:pt x="24" y="4"/>
                  </a:cubicBezTo>
                  <a:cubicBezTo>
                    <a:pt x="23" y="4"/>
                    <a:pt x="23" y="4"/>
                    <a:pt x="23" y="4"/>
                  </a:cubicBezTo>
                  <a:cubicBezTo>
                    <a:pt x="22" y="4"/>
                    <a:pt x="22" y="4"/>
                    <a:pt x="22" y="4"/>
                  </a:cubicBezTo>
                  <a:cubicBezTo>
                    <a:pt x="21" y="4"/>
                    <a:pt x="21" y="4"/>
                    <a:pt x="20" y="4"/>
                  </a:cubicBezTo>
                  <a:cubicBezTo>
                    <a:pt x="20" y="4"/>
                    <a:pt x="20" y="5"/>
                    <a:pt x="19" y="5"/>
                  </a:cubicBezTo>
                  <a:cubicBezTo>
                    <a:pt x="19" y="5"/>
                    <a:pt x="20" y="4"/>
                    <a:pt x="20" y="4"/>
                  </a:cubicBezTo>
                  <a:cubicBezTo>
                    <a:pt x="21" y="3"/>
                    <a:pt x="21" y="4"/>
                    <a:pt x="21" y="3"/>
                  </a:cubicBezTo>
                  <a:cubicBezTo>
                    <a:pt x="22" y="3"/>
                    <a:pt x="21" y="3"/>
                    <a:pt x="21" y="2"/>
                  </a:cubicBezTo>
                  <a:cubicBezTo>
                    <a:pt x="21" y="2"/>
                    <a:pt x="21" y="1"/>
                    <a:pt x="20" y="1"/>
                  </a:cubicBezTo>
                  <a:cubicBezTo>
                    <a:pt x="20" y="1"/>
                    <a:pt x="20" y="1"/>
                    <a:pt x="19" y="1"/>
                  </a:cubicBezTo>
                  <a:cubicBezTo>
                    <a:pt x="18" y="1"/>
                    <a:pt x="18" y="1"/>
                    <a:pt x="17" y="1"/>
                  </a:cubicBezTo>
                  <a:cubicBezTo>
                    <a:pt x="17" y="1"/>
                    <a:pt x="17" y="1"/>
                    <a:pt x="16" y="2"/>
                  </a:cubicBezTo>
                  <a:cubicBezTo>
                    <a:pt x="16" y="2"/>
                    <a:pt x="16" y="2"/>
                    <a:pt x="15" y="2"/>
                  </a:cubicBezTo>
                  <a:cubicBezTo>
                    <a:pt x="15" y="2"/>
                    <a:pt x="15" y="1"/>
                    <a:pt x="14" y="2"/>
                  </a:cubicBezTo>
                  <a:cubicBezTo>
                    <a:pt x="14" y="2"/>
                    <a:pt x="14" y="2"/>
                    <a:pt x="13" y="2"/>
                  </a:cubicBezTo>
                  <a:cubicBezTo>
                    <a:pt x="13" y="3"/>
                    <a:pt x="13" y="2"/>
                    <a:pt x="12" y="3"/>
                  </a:cubicBezTo>
                  <a:cubicBezTo>
                    <a:pt x="12" y="3"/>
                    <a:pt x="12" y="3"/>
                    <a:pt x="12" y="3"/>
                  </a:cubicBezTo>
                  <a:cubicBezTo>
                    <a:pt x="11" y="3"/>
                    <a:pt x="11" y="4"/>
                    <a:pt x="11" y="4"/>
                  </a:cubicBezTo>
                  <a:cubicBezTo>
                    <a:pt x="11" y="4"/>
                    <a:pt x="10" y="4"/>
                    <a:pt x="10" y="5"/>
                  </a:cubicBezTo>
                  <a:cubicBezTo>
                    <a:pt x="10" y="5"/>
                    <a:pt x="10" y="5"/>
                    <a:pt x="10" y="5"/>
                  </a:cubicBezTo>
                  <a:cubicBezTo>
                    <a:pt x="10" y="6"/>
                    <a:pt x="11" y="6"/>
                    <a:pt x="11" y="6"/>
                  </a:cubicBezTo>
                  <a:cubicBezTo>
                    <a:pt x="11" y="6"/>
                    <a:pt x="11" y="7"/>
                    <a:pt x="10" y="7"/>
                  </a:cubicBezTo>
                  <a:cubicBezTo>
                    <a:pt x="10" y="7"/>
                    <a:pt x="10" y="7"/>
                    <a:pt x="9" y="7"/>
                  </a:cubicBezTo>
                  <a:cubicBezTo>
                    <a:pt x="9" y="6"/>
                    <a:pt x="9" y="6"/>
                    <a:pt x="9" y="6"/>
                  </a:cubicBezTo>
                  <a:cubicBezTo>
                    <a:pt x="9" y="5"/>
                    <a:pt x="9" y="5"/>
                    <a:pt x="9" y="5"/>
                  </a:cubicBezTo>
                  <a:cubicBezTo>
                    <a:pt x="9" y="4"/>
                    <a:pt x="9" y="4"/>
                    <a:pt x="9" y="4"/>
                  </a:cubicBezTo>
                  <a:cubicBezTo>
                    <a:pt x="10" y="3"/>
                    <a:pt x="10" y="3"/>
                    <a:pt x="10" y="3"/>
                  </a:cubicBezTo>
                  <a:cubicBezTo>
                    <a:pt x="10" y="2"/>
                    <a:pt x="11" y="2"/>
                    <a:pt x="11" y="2"/>
                  </a:cubicBezTo>
                  <a:cubicBezTo>
                    <a:pt x="12" y="2"/>
                    <a:pt x="12" y="2"/>
                    <a:pt x="13" y="2"/>
                  </a:cubicBezTo>
                  <a:cubicBezTo>
                    <a:pt x="13" y="2"/>
                    <a:pt x="14" y="2"/>
                    <a:pt x="14" y="1"/>
                  </a:cubicBezTo>
                  <a:cubicBezTo>
                    <a:pt x="14" y="1"/>
                    <a:pt x="14" y="1"/>
                    <a:pt x="14" y="1"/>
                  </a:cubicBezTo>
                  <a:cubicBezTo>
                    <a:pt x="14" y="0"/>
                    <a:pt x="14" y="0"/>
                    <a:pt x="13" y="0"/>
                  </a:cubicBezTo>
                  <a:cubicBezTo>
                    <a:pt x="13" y="0"/>
                    <a:pt x="12" y="0"/>
                    <a:pt x="12" y="0"/>
                  </a:cubicBezTo>
                  <a:cubicBezTo>
                    <a:pt x="12" y="0"/>
                    <a:pt x="11" y="1"/>
                    <a:pt x="11" y="1"/>
                  </a:cubicBezTo>
                  <a:cubicBezTo>
                    <a:pt x="10" y="1"/>
                    <a:pt x="10" y="1"/>
                    <a:pt x="9" y="1"/>
                  </a:cubicBezTo>
                  <a:cubicBezTo>
                    <a:pt x="8" y="1"/>
                    <a:pt x="8" y="1"/>
                    <a:pt x="7" y="2"/>
                  </a:cubicBezTo>
                  <a:cubicBezTo>
                    <a:pt x="7" y="2"/>
                    <a:pt x="6" y="2"/>
                    <a:pt x="5" y="2"/>
                  </a:cubicBezTo>
                  <a:cubicBezTo>
                    <a:pt x="5" y="2"/>
                    <a:pt x="5" y="2"/>
                    <a:pt x="4" y="3"/>
                  </a:cubicBezTo>
                  <a:cubicBezTo>
                    <a:pt x="4" y="3"/>
                    <a:pt x="4" y="3"/>
                    <a:pt x="3" y="4"/>
                  </a:cubicBezTo>
                  <a:cubicBezTo>
                    <a:pt x="3" y="4"/>
                    <a:pt x="2" y="4"/>
                    <a:pt x="2" y="5"/>
                  </a:cubicBezTo>
                  <a:cubicBezTo>
                    <a:pt x="2" y="5"/>
                    <a:pt x="1" y="6"/>
                    <a:pt x="1" y="6"/>
                  </a:cubicBezTo>
                  <a:cubicBezTo>
                    <a:pt x="1" y="6"/>
                    <a:pt x="2" y="6"/>
                    <a:pt x="2" y="6"/>
                  </a:cubicBezTo>
                  <a:cubicBezTo>
                    <a:pt x="3" y="6"/>
                    <a:pt x="3" y="6"/>
                    <a:pt x="3" y="6"/>
                  </a:cubicBezTo>
                  <a:cubicBezTo>
                    <a:pt x="4" y="6"/>
                    <a:pt x="4" y="6"/>
                    <a:pt x="4" y="7"/>
                  </a:cubicBezTo>
                  <a:cubicBezTo>
                    <a:pt x="5" y="7"/>
                    <a:pt x="5" y="7"/>
                    <a:pt x="5" y="7"/>
                  </a:cubicBezTo>
                  <a:cubicBezTo>
                    <a:pt x="5" y="7"/>
                    <a:pt x="4" y="7"/>
                    <a:pt x="4" y="7"/>
                  </a:cubicBezTo>
                  <a:cubicBezTo>
                    <a:pt x="3" y="7"/>
                    <a:pt x="3" y="7"/>
                    <a:pt x="2" y="7"/>
                  </a:cubicBezTo>
                  <a:cubicBezTo>
                    <a:pt x="2" y="7"/>
                    <a:pt x="2" y="7"/>
                    <a:pt x="1" y="7"/>
                  </a:cubicBezTo>
                  <a:cubicBezTo>
                    <a:pt x="1" y="7"/>
                    <a:pt x="0" y="7"/>
                    <a:pt x="0" y="8"/>
                  </a:cubicBezTo>
                  <a:cubicBezTo>
                    <a:pt x="0" y="8"/>
                    <a:pt x="1" y="8"/>
                    <a:pt x="1" y="8"/>
                  </a:cubicBezTo>
                  <a:cubicBezTo>
                    <a:pt x="1" y="9"/>
                    <a:pt x="1" y="9"/>
                    <a:pt x="1" y="9"/>
                  </a:cubicBezTo>
                  <a:cubicBezTo>
                    <a:pt x="2" y="9"/>
                    <a:pt x="2" y="9"/>
                    <a:pt x="2" y="9"/>
                  </a:cubicBezTo>
                  <a:cubicBezTo>
                    <a:pt x="3" y="9"/>
                    <a:pt x="3" y="9"/>
                    <a:pt x="4" y="9"/>
                  </a:cubicBezTo>
                  <a:cubicBezTo>
                    <a:pt x="4" y="9"/>
                    <a:pt x="4" y="9"/>
                    <a:pt x="4" y="9"/>
                  </a:cubicBezTo>
                  <a:cubicBezTo>
                    <a:pt x="5" y="9"/>
                    <a:pt x="5" y="9"/>
                    <a:pt x="5" y="9"/>
                  </a:cubicBezTo>
                  <a:cubicBezTo>
                    <a:pt x="6" y="9"/>
                    <a:pt x="6" y="9"/>
                    <a:pt x="6" y="10"/>
                  </a:cubicBezTo>
                  <a:cubicBezTo>
                    <a:pt x="7" y="10"/>
                    <a:pt x="7" y="9"/>
                    <a:pt x="8" y="9"/>
                  </a:cubicBezTo>
                  <a:cubicBezTo>
                    <a:pt x="8" y="9"/>
                    <a:pt x="9" y="9"/>
                    <a:pt x="9" y="10"/>
                  </a:cubicBezTo>
                  <a:cubicBezTo>
                    <a:pt x="9" y="10"/>
                    <a:pt x="10" y="10"/>
                    <a:pt x="10" y="10"/>
                  </a:cubicBezTo>
                  <a:cubicBezTo>
                    <a:pt x="11" y="10"/>
                    <a:pt x="11" y="10"/>
                    <a:pt x="11" y="10"/>
                  </a:cubicBezTo>
                  <a:cubicBezTo>
                    <a:pt x="11" y="10"/>
                    <a:pt x="12" y="10"/>
                    <a:pt x="12" y="10"/>
                  </a:cubicBezTo>
                  <a:cubicBezTo>
                    <a:pt x="12" y="10"/>
                    <a:pt x="13" y="10"/>
                    <a:pt x="13" y="10"/>
                  </a:cubicBezTo>
                  <a:cubicBezTo>
                    <a:pt x="14" y="10"/>
                    <a:pt x="14" y="10"/>
                    <a:pt x="14" y="10"/>
                  </a:cubicBezTo>
                  <a:cubicBezTo>
                    <a:pt x="15" y="10"/>
                    <a:pt x="15" y="10"/>
                    <a:pt x="16" y="10"/>
                  </a:cubicBezTo>
                  <a:cubicBezTo>
                    <a:pt x="16" y="10"/>
                    <a:pt x="16" y="10"/>
                    <a:pt x="17" y="10"/>
                  </a:cubicBezTo>
                  <a:cubicBezTo>
                    <a:pt x="17" y="10"/>
                    <a:pt x="17" y="10"/>
                    <a:pt x="18" y="10"/>
                  </a:cubicBezTo>
                  <a:cubicBezTo>
                    <a:pt x="18" y="10"/>
                    <a:pt x="18" y="10"/>
                    <a:pt x="19" y="9"/>
                  </a:cubicBezTo>
                  <a:cubicBezTo>
                    <a:pt x="19" y="9"/>
                    <a:pt x="18" y="9"/>
                    <a:pt x="18" y="9"/>
                  </a:cubicBezTo>
                  <a:cubicBezTo>
                    <a:pt x="19" y="8"/>
                    <a:pt x="19" y="8"/>
                    <a:pt x="19" y="9"/>
                  </a:cubicBezTo>
                  <a:cubicBezTo>
                    <a:pt x="20" y="9"/>
                    <a:pt x="20" y="9"/>
                    <a:pt x="20" y="9"/>
                  </a:cubicBezTo>
                  <a:cubicBezTo>
                    <a:pt x="20" y="10"/>
                    <a:pt x="20" y="10"/>
                    <a:pt x="20" y="10"/>
                  </a:cubicBezTo>
                  <a:cubicBezTo>
                    <a:pt x="21" y="10"/>
                    <a:pt x="21" y="11"/>
                    <a:pt x="21" y="11"/>
                  </a:cubicBezTo>
                  <a:cubicBezTo>
                    <a:pt x="22" y="11"/>
                    <a:pt x="23" y="11"/>
                    <a:pt x="23" y="11"/>
                  </a:cubicBezTo>
                  <a:cubicBezTo>
                    <a:pt x="22" y="12"/>
                    <a:pt x="22" y="11"/>
                    <a:pt x="22" y="12"/>
                  </a:cubicBezTo>
                  <a:cubicBezTo>
                    <a:pt x="21" y="12"/>
                    <a:pt x="21" y="12"/>
                    <a:pt x="21" y="12"/>
                  </a:cubicBezTo>
                  <a:cubicBezTo>
                    <a:pt x="20" y="12"/>
                    <a:pt x="20" y="12"/>
                    <a:pt x="20" y="13"/>
                  </a:cubicBezTo>
                  <a:cubicBezTo>
                    <a:pt x="20" y="13"/>
                    <a:pt x="20" y="13"/>
                    <a:pt x="20" y="13"/>
                  </a:cubicBezTo>
                  <a:cubicBezTo>
                    <a:pt x="21" y="14"/>
                    <a:pt x="21" y="13"/>
                    <a:pt x="22" y="13"/>
                  </a:cubicBezTo>
                  <a:cubicBezTo>
                    <a:pt x="22" y="13"/>
                    <a:pt x="22" y="13"/>
                    <a:pt x="23" y="13"/>
                  </a:cubicBezTo>
                  <a:cubicBezTo>
                    <a:pt x="23" y="13"/>
                    <a:pt x="23" y="12"/>
                    <a:pt x="23" y="12"/>
                  </a:cubicBezTo>
                  <a:cubicBezTo>
                    <a:pt x="24" y="12"/>
                    <a:pt x="24" y="13"/>
                    <a:pt x="24" y="13"/>
                  </a:cubicBezTo>
                  <a:cubicBezTo>
                    <a:pt x="24" y="13"/>
                    <a:pt x="25" y="13"/>
                    <a:pt x="25" y="14"/>
                  </a:cubicBezTo>
                  <a:cubicBezTo>
                    <a:pt x="25" y="14"/>
                    <a:pt x="26" y="14"/>
                    <a:pt x="26" y="14"/>
                  </a:cubicBezTo>
                  <a:cubicBezTo>
                    <a:pt x="26" y="14"/>
                    <a:pt x="26" y="14"/>
                    <a:pt x="26" y="14"/>
                  </a:cubicBezTo>
                  <a:cubicBezTo>
                    <a:pt x="26" y="15"/>
                    <a:pt x="26" y="15"/>
                    <a:pt x="27" y="15"/>
                  </a:cubicBezTo>
                  <a:cubicBezTo>
                    <a:pt x="27" y="15"/>
                    <a:pt x="27" y="15"/>
                    <a:pt x="27" y="16"/>
                  </a:cubicBezTo>
                  <a:cubicBezTo>
                    <a:pt x="26" y="16"/>
                    <a:pt x="26" y="17"/>
                    <a:pt x="26" y="17"/>
                  </a:cubicBezTo>
                  <a:cubicBezTo>
                    <a:pt x="26" y="17"/>
                    <a:pt x="26" y="17"/>
                    <a:pt x="25" y="17"/>
                  </a:cubicBezTo>
                  <a:cubicBezTo>
                    <a:pt x="25" y="17"/>
                    <a:pt x="25" y="17"/>
                    <a:pt x="25" y="17"/>
                  </a:cubicBezTo>
                  <a:cubicBezTo>
                    <a:pt x="25" y="18"/>
                    <a:pt x="24" y="18"/>
                    <a:pt x="24" y="18"/>
                  </a:cubicBezTo>
                  <a:cubicBezTo>
                    <a:pt x="24" y="18"/>
                    <a:pt x="24" y="17"/>
                    <a:pt x="23" y="18"/>
                  </a:cubicBezTo>
                  <a:cubicBezTo>
                    <a:pt x="23" y="18"/>
                    <a:pt x="23" y="18"/>
                    <a:pt x="23" y="18"/>
                  </a:cubicBezTo>
                  <a:cubicBezTo>
                    <a:pt x="23" y="18"/>
                    <a:pt x="22" y="19"/>
                    <a:pt x="22" y="19"/>
                  </a:cubicBezTo>
                  <a:cubicBezTo>
                    <a:pt x="22" y="19"/>
                    <a:pt x="22" y="19"/>
                    <a:pt x="21" y="19"/>
                  </a:cubicBezTo>
                  <a:cubicBezTo>
                    <a:pt x="21" y="19"/>
                    <a:pt x="21" y="19"/>
                    <a:pt x="21" y="19"/>
                  </a:cubicBezTo>
                  <a:cubicBezTo>
                    <a:pt x="20" y="20"/>
                    <a:pt x="21" y="20"/>
                    <a:pt x="21" y="20"/>
                  </a:cubicBezTo>
                  <a:cubicBezTo>
                    <a:pt x="21" y="20"/>
                    <a:pt x="21" y="20"/>
                    <a:pt x="21" y="21"/>
                  </a:cubicBezTo>
                  <a:cubicBezTo>
                    <a:pt x="21" y="21"/>
                    <a:pt x="21" y="21"/>
                    <a:pt x="20" y="21"/>
                  </a:cubicBezTo>
                  <a:cubicBezTo>
                    <a:pt x="20" y="21"/>
                    <a:pt x="20" y="21"/>
                    <a:pt x="19" y="21"/>
                  </a:cubicBezTo>
                  <a:cubicBezTo>
                    <a:pt x="19" y="21"/>
                    <a:pt x="19" y="21"/>
                    <a:pt x="18" y="21"/>
                  </a:cubicBezTo>
                  <a:cubicBezTo>
                    <a:pt x="18" y="21"/>
                    <a:pt x="18" y="22"/>
                    <a:pt x="17" y="22"/>
                  </a:cubicBezTo>
                  <a:cubicBezTo>
                    <a:pt x="17" y="22"/>
                    <a:pt x="17" y="21"/>
                    <a:pt x="16" y="21"/>
                  </a:cubicBezTo>
                  <a:cubicBezTo>
                    <a:pt x="16" y="21"/>
                    <a:pt x="16" y="21"/>
                    <a:pt x="15" y="21"/>
                  </a:cubicBezTo>
                  <a:cubicBezTo>
                    <a:pt x="15" y="21"/>
                    <a:pt x="15" y="21"/>
                    <a:pt x="14" y="21"/>
                  </a:cubicBezTo>
                  <a:cubicBezTo>
                    <a:pt x="14" y="21"/>
                    <a:pt x="14" y="21"/>
                    <a:pt x="14" y="21"/>
                  </a:cubicBezTo>
                  <a:cubicBezTo>
                    <a:pt x="13" y="21"/>
                    <a:pt x="13" y="21"/>
                    <a:pt x="13" y="22"/>
                  </a:cubicBezTo>
                  <a:cubicBezTo>
                    <a:pt x="13" y="22"/>
                    <a:pt x="12" y="22"/>
                    <a:pt x="12" y="22"/>
                  </a:cubicBezTo>
                  <a:cubicBezTo>
                    <a:pt x="12" y="22"/>
                    <a:pt x="12" y="22"/>
                    <a:pt x="11" y="22"/>
                  </a:cubicBezTo>
                  <a:cubicBezTo>
                    <a:pt x="11" y="22"/>
                    <a:pt x="11" y="22"/>
                    <a:pt x="11" y="23"/>
                  </a:cubicBezTo>
                  <a:cubicBezTo>
                    <a:pt x="11" y="23"/>
                    <a:pt x="11" y="23"/>
                    <a:pt x="11" y="23"/>
                  </a:cubicBezTo>
                  <a:cubicBezTo>
                    <a:pt x="11" y="24"/>
                    <a:pt x="11" y="24"/>
                    <a:pt x="11" y="24"/>
                  </a:cubicBezTo>
                  <a:cubicBezTo>
                    <a:pt x="12" y="25"/>
                    <a:pt x="12" y="24"/>
                    <a:pt x="13" y="24"/>
                  </a:cubicBezTo>
                  <a:cubicBezTo>
                    <a:pt x="14" y="24"/>
                    <a:pt x="14" y="24"/>
                    <a:pt x="14" y="24"/>
                  </a:cubicBezTo>
                  <a:cubicBezTo>
                    <a:pt x="15" y="24"/>
                    <a:pt x="15" y="24"/>
                    <a:pt x="15" y="24"/>
                  </a:cubicBezTo>
                  <a:cubicBezTo>
                    <a:pt x="15" y="24"/>
                    <a:pt x="16" y="23"/>
                    <a:pt x="16" y="23"/>
                  </a:cubicBezTo>
                  <a:cubicBezTo>
                    <a:pt x="16" y="23"/>
                    <a:pt x="16" y="24"/>
                    <a:pt x="17" y="24"/>
                  </a:cubicBezTo>
                  <a:cubicBezTo>
                    <a:pt x="17" y="24"/>
                    <a:pt x="17" y="24"/>
                    <a:pt x="17" y="24"/>
                  </a:cubicBezTo>
                  <a:cubicBezTo>
                    <a:pt x="18" y="23"/>
                    <a:pt x="18" y="24"/>
                    <a:pt x="19" y="24"/>
                  </a:cubicBezTo>
                  <a:cubicBezTo>
                    <a:pt x="19" y="24"/>
                    <a:pt x="19" y="24"/>
                    <a:pt x="20" y="24"/>
                  </a:cubicBezTo>
                  <a:cubicBezTo>
                    <a:pt x="20" y="23"/>
                    <a:pt x="20" y="23"/>
                    <a:pt x="20" y="23"/>
                  </a:cubicBezTo>
                  <a:cubicBezTo>
                    <a:pt x="21" y="23"/>
                    <a:pt x="20" y="24"/>
                    <a:pt x="20" y="24"/>
                  </a:cubicBezTo>
                  <a:cubicBezTo>
                    <a:pt x="20" y="25"/>
                    <a:pt x="21" y="25"/>
                    <a:pt x="21" y="25"/>
                  </a:cubicBezTo>
                  <a:cubicBezTo>
                    <a:pt x="21" y="25"/>
                    <a:pt x="21" y="25"/>
                    <a:pt x="22" y="25"/>
                  </a:cubicBezTo>
                  <a:cubicBezTo>
                    <a:pt x="22" y="25"/>
                    <a:pt x="23" y="25"/>
                    <a:pt x="23" y="26"/>
                  </a:cubicBezTo>
                  <a:cubicBezTo>
                    <a:pt x="23" y="26"/>
                    <a:pt x="23" y="26"/>
                    <a:pt x="23" y="26"/>
                  </a:cubicBezTo>
                  <a:cubicBezTo>
                    <a:pt x="22" y="26"/>
                    <a:pt x="22" y="26"/>
                    <a:pt x="22" y="26"/>
                  </a:cubicBezTo>
                  <a:cubicBezTo>
                    <a:pt x="21" y="26"/>
                    <a:pt x="21" y="27"/>
                    <a:pt x="21" y="27"/>
                  </a:cubicBezTo>
                  <a:cubicBezTo>
                    <a:pt x="21" y="28"/>
                    <a:pt x="22" y="27"/>
                    <a:pt x="23" y="27"/>
                  </a:cubicBezTo>
                  <a:cubicBezTo>
                    <a:pt x="23" y="27"/>
                    <a:pt x="23" y="27"/>
                    <a:pt x="24" y="28"/>
                  </a:cubicBezTo>
                  <a:cubicBezTo>
                    <a:pt x="24" y="28"/>
                    <a:pt x="24" y="27"/>
                    <a:pt x="25" y="28"/>
                  </a:cubicBezTo>
                  <a:cubicBezTo>
                    <a:pt x="25" y="28"/>
                    <a:pt x="25" y="28"/>
                    <a:pt x="25" y="29"/>
                  </a:cubicBezTo>
                  <a:cubicBezTo>
                    <a:pt x="25" y="29"/>
                    <a:pt x="26" y="29"/>
                    <a:pt x="27" y="29"/>
                  </a:cubicBezTo>
                  <a:cubicBezTo>
                    <a:pt x="27" y="29"/>
                    <a:pt x="27" y="29"/>
                    <a:pt x="28" y="29"/>
                  </a:cubicBezTo>
                  <a:cubicBezTo>
                    <a:pt x="28" y="29"/>
                    <a:pt x="28" y="29"/>
                    <a:pt x="29" y="29"/>
                  </a:cubicBezTo>
                  <a:cubicBezTo>
                    <a:pt x="29" y="29"/>
                    <a:pt x="29" y="30"/>
                    <a:pt x="29" y="30"/>
                  </a:cubicBezTo>
                  <a:cubicBezTo>
                    <a:pt x="30" y="30"/>
                    <a:pt x="30" y="30"/>
                    <a:pt x="31" y="30"/>
                  </a:cubicBezTo>
                  <a:cubicBezTo>
                    <a:pt x="31" y="30"/>
                    <a:pt x="31" y="30"/>
                    <a:pt x="31" y="30"/>
                  </a:cubicBezTo>
                  <a:cubicBezTo>
                    <a:pt x="32" y="29"/>
                    <a:pt x="31" y="29"/>
                    <a:pt x="31" y="29"/>
                  </a:cubicBezTo>
                  <a:cubicBezTo>
                    <a:pt x="31" y="28"/>
                    <a:pt x="31" y="28"/>
                    <a:pt x="31" y="28"/>
                  </a:cubicBezTo>
                  <a:cubicBezTo>
                    <a:pt x="30" y="28"/>
                    <a:pt x="30" y="28"/>
                    <a:pt x="30" y="27"/>
                  </a:cubicBezTo>
                  <a:cubicBezTo>
                    <a:pt x="30" y="27"/>
                    <a:pt x="29" y="27"/>
                    <a:pt x="29" y="27"/>
                  </a:cubicBezTo>
                  <a:cubicBezTo>
                    <a:pt x="29" y="27"/>
                    <a:pt x="29" y="27"/>
                    <a:pt x="28" y="26"/>
                  </a:cubicBezTo>
                  <a:cubicBezTo>
                    <a:pt x="28" y="26"/>
                    <a:pt x="28" y="26"/>
                    <a:pt x="28" y="26"/>
                  </a:cubicBezTo>
                  <a:cubicBezTo>
                    <a:pt x="28" y="26"/>
                    <a:pt x="28" y="25"/>
                    <a:pt x="28" y="25"/>
                  </a:cubicBezTo>
                  <a:cubicBezTo>
                    <a:pt x="28" y="25"/>
                    <a:pt x="29" y="26"/>
                    <a:pt x="29" y="26"/>
                  </a:cubicBezTo>
                  <a:cubicBezTo>
                    <a:pt x="30" y="26"/>
                    <a:pt x="30" y="26"/>
                    <a:pt x="30" y="26"/>
                  </a:cubicBezTo>
                  <a:cubicBezTo>
                    <a:pt x="31" y="26"/>
                    <a:pt x="31" y="27"/>
                    <a:pt x="31" y="27"/>
                  </a:cubicBezTo>
                  <a:cubicBezTo>
                    <a:pt x="31" y="27"/>
                    <a:pt x="32" y="27"/>
                    <a:pt x="32" y="28"/>
                  </a:cubicBezTo>
                  <a:cubicBezTo>
                    <a:pt x="32" y="28"/>
                    <a:pt x="32" y="27"/>
                    <a:pt x="33" y="27"/>
                  </a:cubicBezTo>
                  <a:cubicBezTo>
                    <a:pt x="33" y="27"/>
                    <a:pt x="33" y="29"/>
                    <a:pt x="34" y="28"/>
                  </a:cubicBezTo>
                  <a:cubicBezTo>
                    <a:pt x="34" y="28"/>
                    <a:pt x="34" y="28"/>
                    <a:pt x="34" y="27"/>
                  </a:cubicBezTo>
                  <a:cubicBezTo>
                    <a:pt x="34" y="27"/>
                    <a:pt x="34" y="27"/>
                    <a:pt x="35" y="27"/>
                  </a:cubicBezTo>
                  <a:cubicBezTo>
                    <a:pt x="35" y="27"/>
                    <a:pt x="34" y="26"/>
                    <a:pt x="35" y="26"/>
                  </a:cubicBezTo>
                  <a:cubicBezTo>
                    <a:pt x="35" y="26"/>
                    <a:pt x="36" y="26"/>
                    <a:pt x="36" y="26"/>
                  </a:cubicBezTo>
                  <a:cubicBezTo>
                    <a:pt x="36" y="26"/>
                    <a:pt x="36" y="25"/>
                    <a:pt x="36" y="25"/>
                  </a:cubicBezTo>
                  <a:cubicBezTo>
                    <a:pt x="36" y="25"/>
                    <a:pt x="36" y="25"/>
                    <a:pt x="36" y="24"/>
                  </a:cubicBezTo>
                  <a:cubicBezTo>
                    <a:pt x="36" y="24"/>
                    <a:pt x="36" y="24"/>
                    <a:pt x="36" y="24"/>
                  </a:cubicBezTo>
                  <a:cubicBezTo>
                    <a:pt x="36" y="23"/>
                    <a:pt x="36" y="23"/>
                    <a:pt x="36" y="23"/>
                  </a:cubicBezTo>
                  <a:cubicBezTo>
                    <a:pt x="35" y="22"/>
                    <a:pt x="35" y="22"/>
                    <a:pt x="35" y="22"/>
                  </a:cubicBezTo>
                  <a:cubicBezTo>
                    <a:pt x="34" y="22"/>
                    <a:pt x="34" y="22"/>
                    <a:pt x="34" y="22"/>
                  </a:cubicBezTo>
                  <a:cubicBezTo>
                    <a:pt x="33" y="22"/>
                    <a:pt x="33" y="21"/>
                    <a:pt x="33" y="21"/>
                  </a:cubicBezTo>
                  <a:cubicBezTo>
                    <a:pt x="33" y="21"/>
                    <a:pt x="33" y="20"/>
                    <a:pt x="33" y="20"/>
                  </a:cubicBezTo>
                  <a:cubicBezTo>
                    <a:pt x="33" y="20"/>
                    <a:pt x="33" y="19"/>
                    <a:pt x="33" y="19"/>
                  </a:cubicBezTo>
                  <a:cubicBezTo>
                    <a:pt x="33" y="19"/>
                    <a:pt x="33" y="19"/>
                    <a:pt x="34" y="19"/>
                  </a:cubicBezTo>
                  <a:cubicBezTo>
                    <a:pt x="34" y="19"/>
                    <a:pt x="34" y="18"/>
                    <a:pt x="34" y="18"/>
                  </a:cubicBezTo>
                  <a:cubicBezTo>
                    <a:pt x="34" y="18"/>
                    <a:pt x="34" y="18"/>
                    <a:pt x="34" y="18"/>
                  </a:cubicBezTo>
                  <a:cubicBezTo>
                    <a:pt x="35" y="18"/>
                    <a:pt x="35" y="18"/>
                    <a:pt x="36" y="19"/>
                  </a:cubicBezTo>
                  <a:cubicBezTo>
                    <a:pt x="36" y="19"/>
                    <a:pt x="36" y="19"/>
                    <a:pt x="37" y="19"/>
                  </a:cubicBezTo>
                  <a:cubicBezTo>
                    <a:pt x="37" y="20"/>
                    <a:pt x="37" y="20"/>
                    <a:pt x="37" y="20"/>
                  </a:cubicBezTo>
                  <a:cubicBezTo>
                    <a:pt x="37" y="20"/>
                    <a:pt x="37" y="21"/>
                    <a:pt x="38" y="21"/>
                  </a:cubicBezTo>
                  <a:cubicBezTo>
                    <a:pt x="38" y="21"/>
                    <a:pt x="38" y="21"/>
                    <a:pt x="38" y="22"/>
                  </a:cubicBezTo>
                  <a:cubicBezTo>
                    <a:pt x="38" y="22"/>
                    <a:pt x="39" y="22"/>
                    <a:pt x="39" y="22"/>
                  </a:cubicBezTo>
                  <a:cubicBezTo>
                    <a:pt x="40" y="22"/>
                    <a:pt x="40" y="22"/>
                    <a:pt x="40" y="22"/>
                  </a:cubicBezTo>
                  <a:cubicBezTo>
                    <a:pt x="41" y="21"/>
                    <a:pt x="41" y="21"/>
                    <a:pt x="41" y="21"/>
                  </a:cubicBezTo>
                  <a:cubicBezTo>
                    <a:pt x="41" y="20"/>
                    <a:pt x="41" y="20"/>
                    <a:pt x="42" y="20"/>
                  </a:cubicBezTo>
                  <a:cubicBezTo>
                    <a:pt x="42" y="20"/>
                    <a:pt x="42" y="21"/>
                    <a:pt x="43" y="21"/>
                  </a:cubicBezTo>
                  <a:cubicBezTo>
                    <a:pt x="43" y="21"/>
                    <a:pt x="43" y="20"/>
                    <a:pt x="43" y="20"/>
                  </a:cubicBezTo>
                  <a:cubicBezTo>
                    <a:pt x="44" y="20"/>
                    <a:pt x="44" y="20"/>
                    <a:pt x="44" y="19"/>
                  </a:cubicBezTo>
                  <a:cubicBezTo>
                    <a:pt x="45" y="19"/>
                    <a:pt x="44" y="19"/>
                    <a:pt x="45" y="19"/>
                  </a:cubicBezTo>
                  <a:cubicBezTo>
                    <a:pt x="45" y="18"/>
                    <a:pt x="45" y="19"/>
                    <a:pt x="45" y="19"/>
                  </a:cubicBezTo>
                  <a:cubicBezTo>
                    <a:pt x="46" y="19"/>
                    <a:pt x="46" y="19"/>
                    <a:pt x="46" y="18"/>
                  </a:cubicBezTo>
                  <a:cubicBezTo>
                    <a:pt x="46" y="18"/>
                    <a:pt x="46" y="18"/>
                    <a:pt x="46" y="18"/>
                  </a:cubicBezTo>
                  <a:cubicBezTo>
                    <a:pt x="46" y="17"/>
                    <a:pt x="46" y="17"/>
                    <a:pt x="46" y="1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4" name="Freeform 216"/>
            <p:cNvSpPr>
              <a:spLocks/>
            </p:cNvSpPr>
            <p:nvPr/>
          </p:nvSpPr>
          <p:spPr bwMode="auto">
            <a:xfrm>
              <a:off x="2487614" y="1173164"/>
              <a:ext cx="33338" cy="22225"/>
            </a:xfrm>
            <a:custGeom>
              <a:avLst/>
              <a:gdLst>
                <a:gd name="T0" fmla="*/ 2 w 3"/>
                <a:gd name="T1" fmla="*/ 0 h 2"/>
                <a:gd name="T2" fmla="*/ 1 w 3"/>
                <a:gd name="T3" fmla="*/ 0 h 2"/>
                <a:gd name="T4" fmla="*/ 0 w 3"/>
                <a:gd name="T5" fmla="*/ 1 h 2"/>
                <a:gd name="T6" fmla="*/ 0 w 3"/>
                <a:gd name="T7" fmla="*/ 1 h 2"/>
                <a:gd name="T8" fmla="*/ 1 w 3"/>
                <a:gd name="T9" fmla="*/ 2 h 2"/>
                <a:gd name="T10" fmla="*/ 1 w 3"/>
                <a:gd name="T11" fmla="*/ 1 h 2"/>
                <a:gd name="T12" fmla="*/ 2 w 3"/>
                <a:gd name="T13" fmla="*/ 1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1" y="0"/>
                    <a:pt x="1" y="0"/>
                    <a:pt x="1" y="0"/>
                  </a:cubicBezTo>
                  <a:cubicBezTo>
                    <a:pt x="1" y="0"/>
                    <a:pt x="0" y="0"/>
                    <a:pt x="0" y="1"/>
                  </a:cubicBezTo>
                  <a:cubicBezTo>
                    <a:pt x="0" y="1"/>
                    <a:pt x="0" y="1"/>
                    <a:pt x="0" y="1"/>
                  </a:cubicBezTo>
                  <a:cubicBezTo>
                    <a:pt x="0" y="2"/>
                    <a:pt x="0" y="2"/>
                    <a:pt x="1" y="2"/>
                  </a:cubicBezTo>
                  <a:cubicBezTo>
                    <a:pt x="1" y="2"/>
                    <a:pt x="1" y="1"/>
                    <a:pt x="1" y="1"/>
                  </a:cubicBezTo>
                  <a:cubicBezTo>
                    <a:pt x="2" y="1"/>
                    <a:pt x="2" y="1"/>
                    <a:pt x="2" y="1"/>
                  </a:cubicBezTo>
                  <a:cubicBezTo>
                    <a:pt x="2" y="1"/>
                    <a:pt x="3" y="0"/>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5" name="Freeform 217"/>
            <p:cNvSpPr>
              <a:spLocks/>
            </p:cNvSpPr>
            <p:nvPr/>
          </p:nvSpPr>
          <p:spPr bwMode="auto">
            <a:xfrm>
              <a:off x="2779714" y="1476376"/>
              <a:ext cx="173038" cy="161925"/>
            </a:xfrm>
            <a:custGeom>
              <a:avLst/>
              <a:gdLst>
                <a:gd name="T0" fmla="*/ 14 w 16"/>
                <a:gd name="T1" fmla="*/ 11 h 15"/>
                <a:gd name="T2" fmla="*/ 14 w 16"/>
                <a:gd name="T3" fmla="*/ 10 h 15"/>
                <a:gd name="T4" fmla="*/ 14 w 16"/>
                <a:gd name="T5" fmla="*/ 9 h 15"/>
                <a:gd name="T6" fmla="*/ 15 w 16"/>
                <a:gd name="T7" fmla="*/ 7 h 15"/>
                <a:gd name="T8" fmla="*/ 14 w 16"/>
                <a:gd name="T9" fmla="*/ 6 h 15"/>
                <a:gd name="T10" fmla="*/ 13 w 16"/>
                <a:gd name="T11" fmla="*/ 6 h 15"/>
                <a:gd name="T12" fmla="*/ 12 w 16"/>
                <a:gd name="T13" fmla="*/ 6 h 15"/>
                <a:gd name="T14" fmla="*/ 10 w 16"/>
                <a:gd name="T15" fmla="*/ 6 h 15"/>
                <a:gd name="T16" fmla="*/ 10 w 16"/>
                <a:gd name="T17" fmla="*/ 5 h 15"/>
                <a:gd name="T18" fmla="*/ 9 w 16"/>
                <a:gd name="T19" fmla="*/ 4 h 15"/>
                <a:gd name="T20" fmla="*/ 11 w 16"/>
                <a:gd name="T21" fmla="*/ 2 h 15"/>
                <a:gd name="T22" fmla="*/ 12 w 16"/>
                <a:gd name="T23" fmla="*/ 1 h 15"/>
                <a:gd name="T24" fmla="*/ 10 w 16"/>
                <a:gd name="T25" fmla="*/ 1 h 15"/>
                <a:gd name="T26" fmla="*/ 8 w 16"/>
                <a:gd name="T27" fmla="*/ 3 h 15"/>
                <a:gd name="T28" fmla="*/ 6 w 16"/>
                <a:gd name="T29" fmla="*/ 5 h 15"/>
                <a:gd name="T30" fmla="*/ 4 w 16"/>
                <a:gd name="T31" fmla="*/ 7 h 15"/>
                <a:gd name="T32" fmla="*/ 2 w 16"/>
                <a:gd name="T33" fmla="*/ 8 h 15"/>
                <a:gd name="T34" fmla="*/ 2 w 16"/>
                <a:gd name="T35" fmla="*/ 10 h 15"/>
                <a:gd name="T36" fmla="*/ 0 w 16"/>
                <a:gd name="T37" fmla="*/ 12 h 15"/>
                <a:gd name="T38" fmla="*/ 3 w 16"/>
                <a:gd name="T39" fmla="*/ 12 h 15"/>
                <a:gd name="T40" fmla="*/ 5 w 16"/>
                <a:gd name="T41" fmla="*/ 12 h 15"/>
                <a:gd name="T42" fmla="*/ 7 w 16"/>
                <a:gd name="T43" fmla="*/ 12 h 15"/>
                <a:gd name="T44" fmla="*/ 9 w 16"/>
                <a:gd name="T45" fmla="*/ 12 h 15"/>
                <a:gd name="T46" fmla="*/ 8 w 16"/>
                <a:gd name="T47" fmla="*/ 13 h 15"/>
                <a:gd name="T48" fmla="*/ 8 w 16"/>
                <a:gd name="T49" fmla="*/ 14 h 15"/>
                <a:gd name="T50" fmla="*/ 10 w 16"/>
                <a:gd name="T51" fmla="*/ 13 h 15"/>
                <a:gd name="T52" fmla="*/ 12 w 16"/>
                <a:gd name="T53" fmla="*/ 12 h 15"/>
                <a:gd name="T54" fmla="*/ 12 w 16"/>
                <a:gd name="T55" fmla="*/ 13 h 15"/>
                <a:gd name="T56" fmla="*/ 11 w 16"/>
                <a:gd name="T57" fmla="*/ 14 h 15"/>
                <a:gd name="T58" fmla="*/ 13 w 16"/>
                <a:gd name="T59" fmla="*/ 15 h 15"/>
                <a:gd name="T60" fmla="*/ 14 w 16"/>
                <a:gd name="T61" fmla="*/ 14 h 15"/>
                <a:gd name="T62" fmla="*/ 16 w 16"/>
                <a:gd name="T63" fmla="*/ 12 h 15"/>
                <a:gd name="T64" fmla="*/ 15 w 16"/>
                <a:gd name="T6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5" y="11"/>
                  </a:moveTo>
                  <a:cubicBezTo>
                    <a:pt x="14" y="11"/>
                    <a:pt x="14" y="12"/>
                    <a:pt x="14" y="11"/>
                  </a:cubicBezTo>
                  <a:cubicBezTo>
                    <a:pt x="14" y="11"/>
                    <a:pt x="14" y="11"/>
                    <a:pt x="14" y="11"/>
                  </a:cubicBezTo>
                  <a:cubicBezTo>
                    <a:pt x="14" y="10"/>
                    <a:pt x="14" y="10"/>
                    <a:pt x="14" y="10"/>
                  </a:cubicBezTo>
                  <a:cubicBezTo>
                    <a:pt x="14" y="10"/>
                    <a:pt x="15" y="10"/>
                    <a:pt x="14" y="9"/>
                  </a:cubicBezTo>
                  <a:cubicBezTo>
                    <a:pt x="14" y="9"/>
                    <a:pt x="14" y="9"/>
                    <a:pt x="14" y="9"/>
                  </a:cubicBezTo>
                  <a:cubicBezTo>
                    <a:pt x="14" y="9"/>
                    <a:pt x="14" y="8"/>
                    <a:pt x="14" y="8"/>
                  </a:cubicBezTo>
                  <a:cubicBezTo>
                    <a:pt x="14" y="8"/>
                    <a:pt x="15" y="8"/>
                    <a:pt x="15" y="7"/>
                  </a:cubicBezTo>
                  <a:cubicBezTo>
                    <a:pt x="15" y="7"/>
                    <a:pt x="14" y="7"/>
                    <a:pt x="14" y="6"/>
                  </a:cubicBezTo>
                  <a:cubicBezTo>
                    <a:pt x="14" y="6"/>
                    <a:pt x="14" y="6"/>
                    <a:pt x="14" y="6"/>
                  </a:cubicBezTo>
                  <a:cubicBezTo>
                    <a:pt x="14" y="6"/>
                    <a:pt x="14" y="6"/>
                    <a:pt x="13" y="6"/>
                  </a:cubicBezTo>
                  <a:cubicBezTo>
                    <a:pt x="13" y="6"/>
                    <a:pt x="13" y="6"/>
                    <a:pt x="13" y="6"/>
                  </a:cubicBezTo>
                  <a:cubicBezTo>
                    <a:pt x="13" y="6"/>
                    <a:pt x="13" y="6"/>
                    <a:pt x="13" y="6"/>
                  </a:cubicBezTo>
                  <a:cubicBezTo>
                    <a:pt x="12" y="6"/>
                    <a:pt x="12" y="6"/>
                    <a:pt x="12" y="6"/>
                  </a:cubicBezTo>
                  <a:cubicBezTo>
                    <a:pt x="12" y="7"/>
                    <a:pt x="11" y="7"/>
                    <a:pt x="11" y="7"/>
                  </a:cubicBezTo>
                  <a:cubicBezTo>
                    <a:pt x="11" y="6"/>
                    <a:pt x="11" y="6"/>
                    <a:pt x="10" y="6"/>
                  </a:cubicBezTo>
                  <a:cubicBezTo>
                    <a:pt x="10" y="5"/>
                    <a:pt x="11" y="5"/>
                    <a:pt x="10" y="5"/>
                  </a:cubicBezTo>
                  <a:cubicBezTo>
                    <a:pt x="10" y="5"/>
                    <a:pt x="10" y="5"/>
                    <a:pt x="10" y="5"/>
                  </a:cubicBezTo>
                  <a:cubicBezTo>
                    <a:pt x="10" y="5"/>
                    <a:pt x="9" y="5"/>
                    <a:pt x="9" y="5"/>
                  </a:cubicBezTo>
                  <a:cubicBezTo>
                    <a:pt x="9" y="5"/>
                    <a:pt x="9" y="5"/>
                    <a:pt x="9" y="4"/>
                  </a:cubicBezTo>
                  <a:cubicBezTo>
                    <a:pt x="9" y="4"/>
                    <a:pt x="10" y="4"/>
                    <a:pt x="10" y="3"/>
                  </a:cubicBezTo>
                  <a:cubicBezTo>
                    <a:pt x="10" y="3"/>
                    <a:pt x="11" y="3"/>
                    <a:pt x="11" y="2"/>
                  </a:cubicBezTo>
                  <a:cubicBezTo>
                    <a:pt x="11" y="2"/>
                    <a:pt x="12" y="2"/>
                    <a:pt x="12" y="2"/>
                  </a:cubicBezTo>
                  <a:cubicBezTo>
                    <a:pt x="12" y="1"/>
                    <a:pt x="12" y="1"/>
                    <a:pt x="12" y="1"/>
                  </a:cubicBezTo>
                  <a:cubicBezTo>
                    <a:pt x="12" y="0"/>
                    <a:pt x="11" y="1"/>
                    <a:pt x="11" y="1"/>
                  </a:cubicBezTo>
                  <a:cubicBezTo>
                    <a:pt x="11" y="1"/>
                    <a:pt x="10" y="1"/>
                    <a:pt x="10" y="1"/>
                  </a:cubicBezTo>
                  <a:cubicBezTo>
                    <a:pt x="9" y="1"/>
                    <a:pt x="9" y="2"/>
                    <a:pt x="9" y="2"/>
                  </a:cubicBezTo>
                  <a:cubicBezTo>
                    <a:pt x="8" y="2"/>
                    <a:pt x="8" y="2"/>
                    <a:pt x="8" y="3"/>
                  </a:cubicBezTo>
                  <a:cubicBezTo>
                    <a:pt x="7" y="3"/>
                    <a:pt x="7" y="3"/>
                    <a:pt x="7" y="4"/>
                  </a:cubicBezTo>
                  <a:cubicBezTo>
                    <a:pt x="7" y="4"/>
                    <a:pt x="6" y="4"/>
                    <a:pt x="6" y="5"/>
                  </a:cubicBezTo>
                  <a:cubicBezTo>
                    <a:pt x="5" y="5"/>
                    <a:pt x="5" y="6"/>
                    <a:pt x="5" y="6"/>
                  </a:cubicBezTo>
                  <a:cubicBezTo>
                    <a:pt x="4" y="7"/>
                    <a:pt x="4" y="7"/>
                    <a:pt x="4" y="7"/>
                  </a:cubicBezTo>
                  <a:cubicBezTo>
                    <a:pt x="3" y="8"/>
                    <a:pt x="3" y="8"/>
                    <a:pt x="3" y="8"/>
                  </a:cubicBezTo>
                  <a:cubicBezTo>
                    <a:pt x="2" y="8"/>
                    <a:pt x="2" y="8"/>
                    <a:pt x="2" y="8"/>
                  </a:cubicBezTo>
                  <a:cubicBezTo>
                    <a:pt x="2" y="9"/>
                    <a:pt x="2" y="9"/>
                    <a:pt x="2" y="9"/>
                  </a:cubicBezTo>
                  <a:cubicBezTo>
                    <a:pt x="2" y="10"/>
                    <a:pt x="2" y="10"/>
                    <a:pt x="2" y="10"/>
                  </a:cubicBezTo>
                  <a:cubicBezTo>
                    <a:pt x="1" y="11"/>
                    <a:pt x="0" y="10"/>
                    <a:pt x="0" y="11"/>
                  </a:cubicBezTo>
                  <a:cubicBezTo>
                    <a:pt x="0" y="11"/>
                    <a:pt x="0" y="12"/>
                    <a:pt x="0" y="12"/>
                  </a:cubicBezTo>
                  <a:cubicBezTo>
                    <a:pt x="1" y="12"/>
                    <a:pt x="1" y="12"/>
                    <a:pt x="1" y="12"/>
                  </a:cubicBezTo>
                  <a:cubicBezTo>
                    <a:pt x="2" y="12"/>
                    <a:pt x="2" y="12"/>
                    <a:pt x="3" y="12"/>
                  </a:cubicBezTo>
                  <a:cubicBezTo>
                    <a:pt x="3" y="12"/>
                    <a:pt x="4" y="12"/>
                    <a:pt x="4" y="12"/>
                  </a:cubicBezTo>
                  <a:cubicBezTo>
                    <a:pt x="4" y="12"/>
                    <a:pt x="5" y="12"/>
                    <a:pt x="5" y="12"/>
                  </a:cubicBezTo>
                  <a:cubicBezTo>
                    <a:pt x="5" y="12"/>
                    <a:pt x="6" y="12"/>
                    <a:pt x="6" y="12"/>
                  </a:cubicBezTo>
                  <a:cubicBezTo>
                    <a:pt x="7" y="12"/>
                    <a:pt x="7" y="12"/>
                    <a:pt x="7" y="12"/>
                  </a:cubicBezTo>
                  <a:cubicBezTo>
                    <a:pt x="8" y="12"/>
                    <a:pt x="8" y="12"/>
                    <a:pt x="8" y="12"/>
                  </a:cubicBezTo>
                  <a:cubicBezTo>
                    <a:pt x="9" y="12"/>
                    <a:pt x="9" y="12"/>
                    <a:pt x="9" y="12"/>
                  </a:cubicBezTo>
                  <a:cubicBezTo>
                    <a:pt x="9" y="12"/>
                    <a:pt x="9" y="12"/>
                    <a:pt x="9" y="13"/>
                  </a:cubicBezTo>
                  <a:cubicBezTo>
                    <a:pt x="9" y="13"/>
                    <a:pt x="9" y="13"/>
                    <a:pt x="8" y="13"/>
                  </a:cubicBezTo>
                  <a:cubicBezTo>
                    <a:pt x="8" y="13"/>
                    <a:pt x="7" y="13"/>
                    <a:pt x="7" y="13"/>
                  </a:cubicBezTo>
                  <a:cubicBezTo>
                    <a:pt x="7" y="14"/>
                    <a:pt x="8" y="14"/>
                    <a:pt x="8" y="14"/>
                  </a:cubicBezTo>
                  <a:cubicBezTo>
                    <a:pt x="8" y="14"/>
                    <a:pt x="9" y="14"/>
                    <a:pt x="9" y="14"/>
                  </a:cubicBezTo>
                  <a:cubicBezTo>
                    <a:pt x="10" y="14"/>
                    <a:pt x="10" y="14"/>
                    <a:pt x="10" y="13"/>
                  </a:cubicBezTo>
                  <a:cubicBezTo>
                    <a:pt x="10" y="13"/>
                    <a:pt x="10" y="13"/>
                    <a:pt x="11" y="12"/>
                  </a:cubicBezTo>
                  <a:cubicBezTo>
                    <a:pt x="11" y="12"/>
                    <a:pt x="11" y="12"/>
                    <a:pt x="12" y="12"/>
                  </a:cubicBezTo>
                  <a:cubicBezTo>
                    <a:pt x="12" y="12"/>
                    <a:pt x="12" y="12"/>
                    <a:pt x="12" y="12"/>
                  </a:cubicBezTo>
                  <a:cubicBezTo>
                    <a:pt x="12" y="12"/>
                    <a:pt x="12" y="12"/>
                    <a:pt x="12" y="13"/>
                  </a:cubicBezTo>
                  <a:cubicBezTo>
                    <a:pt x="12" y="13"/>
                    <a:pt x="12" y="13"/>
                    <a:pt x="12" y="13"/>
                  </a:cubicBezTo>
                  <a:cubicBezTo>
                    <a:pt x="11" y="13"/>
                    <a:pt x="11" y="14"/>
                    <a:pt x="11" y="14"/>
                  </a:cubicBezTo>
                  <a:cubicBezTo>
                    <a:pt x="12" y="14"/>
                    <a:pt x="12" y="14"/>
                    <a:pt x="12" y="14"/>
                  </a:cubicBezTo>
                  <a:cubicBezTo>
                    <a:pt x="12" y="14"/>
                    <a:pt x="12" y="15"/>
                    <a:pt x="13" y="15"/>
                  </a:cubicBezTo>
                  <a:cubicBezTo>
                    <a:pt x="13" y="15"/>
                    <a:pt x="14" y="15"/>
                    <a:pt x="14" y="14"/>
                  </a:cubicBezTo>
                  <a:cubicBezTo>
                    <a:pt x="14" y="14"/>
                    <a:pt x="14" y="14"/>
                    <a:pt x="14" y="14"/>
                  </a:cubicBezTo>
                  <a:cubicBezTo>
                    <a:pt x="14" y="14"/>
                    <a:pt x="15" y="13"/>
                    <a:pt x="15" y="13"/>
                  </a:cubicBezTo>
                  <a:cubicBezTo>
                    <a:pt x="15" y="13"/>
                    <a:pt x="15" y="13"/>
                    <a:pt x="16" y="12"/>
                  </a:cubicBezTo>
                  <a:cubicBezTo>
                    <a:pt x="16" y="12"/>
                    <a:pt x="16" y="11"/>
                    <a:pt x="16" y="11"/>
                  </a:cubicBezTo>
                  <a:cubicBezTo>
                    <a:pt x="16" y="11"/>
                    <a:pt x="15" y="11"/>
                    <a:pt x="15"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6" name="Freeform 218"/>
            <p:cNvSpPr>
              <a:spLocks/>
            </p:cNvSpPr>
            <p:nvPr/>
          </p:nvSpPr>
          <p:spPr bwMode="auto">
            <a:xfrm>
              <a:off x="2682876" y="1530351"/>
              <a:ext cx="65088" cy="31750"/>
            </a:xfrm>
            <a:custGeom>
              <a:avLst/>
              <a:gdLst>
                <a:gd name="T0" fmla="*/ 3 w 6"/>
                <a:gd name="T1" fmla="*/ 3 h 3"/>
                <a:gd name="T2" fmla="*/ 4 w 6"/>
                <a:gd name="T3" fmla="*/ 3 h 3"/>
                <a:gd name="T4" fmla="*/ 6 w 6"/>
                <a:gd name="T5" fmla="*/ 2 h 3"/>
                <a:gd name="T6" fmla="*/ 5 w 6"/>
                <a:gd name="T7" fmla="*/ 1 h 3"/>
                <a:gd name="T8" fmla="*/ 4 w 6"/>
                <a:gd name="T9" fmla="*/ 1 h 3"/>
                <a:gd name="T10" fmla="*/ 3 w 6"/>
                <a:gd name="T11" fmla="*/ 1 h 3"/>
                <a:gd name="T12" fmla="*/ 3 w 6"/>
                <a:gd name="T13" fmla="*/ 0 h 3"/>
                <a:gd name="T14" fmla="*/ 1 w 6"/>
                <a:gd name="T15" fmla="*/ 0 h 3"/>
                <a:gd name="T16" fmla="*/ 0 w 6"/>
                <a:gd name="T17" fmla="*/ 0 h 3"/>
                <a:gd name="T18" fmla="*/ 0 w 6"/>
                <a:gd name="T19" fmla="*/ 1 h 3"/>
                <a:gd name="T20" fmla="*/ 1 w 6"/>
                <a:gd name="T21" fmla="*/ 1 h 3"/>
                <a:gd name="T22" fmla="*/ 1 w 6"/>
                <a:gd name="T23" fmla="*/ 1 h 3"/>
                <a:gd name="T24" fmla="*/ 2 w 6"/>
                <a:gd name="T25" fmla="*/ 2 h 3"/>
                <a:gd name="T26" fmla="*/ 3 w 6"/>
                <a:gd name="T27" fmla="*/ 3 h 3"/>
                <a:gd name="T28" fmla="*/ 3 w 6"/>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3" y="3"/>
                  </a:moveTo>
                  <a:cubicBezTo>
                    <a:pt x="4" y="3"/>
                    <a:pt x="4" y="3"/>
                    <a:pt x="4" y="3"/>
                  </a:cubicBezTo>
                  <a:cubicBezTo>
                    <a:pt x="5" y="3"/>
                    <a:pt x="5" y="3"/>
                    <a:pt x="6" y="2"/>
                  </a:cubicBezTo>
                  <a:cubicBezTo>
                    <a:pt x="6" y="2"/>
                    <a:pt x="6" y="2"/>
                    <a:pt x="5" y="1"/>
                  </a:cubicBezTo>
                  <a:cubicBezTo>
                    <a:pt x="5" y="1"/>
                    <a:pt x="5" y="1"/>
                    <a:pt x="4" y="1"/>
                  </a:cubicBezTo>
                  <a:cubicBezTo>
                    <a:pt x="4" y="1"/>
                    <a:pt x="4" y="1"/>
                    <a:pt x="3" y="1"/>
                  </a:cubicBezTo>
                  <a:cubicBezTo>
                    <a:pt x="3" y="1"/>
                    <a:pt x="3" y="0"/>
                    <a:pt x="3" y="0"/>
                  </a:cubicBezTo>
                  <a:cubicBezTo>
                    <a:pt x="2" y="0"/>
                    <a:pt x="2" y="0"/>
                    <a:pt x="1" y="0"/>
                  </a:cubicBezTo>
                  <a:cubicBezTo>
                    <a:pt x="1" y="0"/>
                    <a:pt x="0" y="0"/>
                    <a:pt x="0" y="0"/>
                  </a:cubicBezTo>
                  <a:cubicBezTo>
                    <a:pt x="0" y="0"/>
                    <a:pt x="0" y="1"/>
                    <a:pt x="0" y="1"/>
                  </a:cubicBezTo>
                  <a:cubicBezTo>
                    <a:pt x="0" y="1"/>
                    <a:pt x="0" y="1"/>
                    <a:pt x="1" y="1"/>
                  </a:cubicBezTo>
                  <a:cubicBezTo>
                    <a:pt x="1" y="1"/>
                    <a:pt x="1" y="1"/>
                    <a:pt x="1" y="1"/>
                  </a:cubicBezTo>
                  <a:cubicBezTo>
                    <a:pt x="2" y="2"/>
                    <a:pt x="2" y="2"/>
                    <a:pt x="2" y="2"/>
                  </a:cubicBezTo>
                  <a:cubicBezTo>
                    <a:pt x="2" y="3"/>
                    <a:pt x="3" y="3"/>
                    <a:pt x="3" y="3"/>
                  </a:cubicBezTo>
                  <a:cubicBezTo>
                    <a:pt x="3" y="3"/>
                    <a:pt x="3" y="3"/>
                    <a:pt x="3"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7" name="Freeform 219"/>
            <p:cNvSpPr>
              <a:spLocks/>
            </p:cNvSpPr>
            <p:nvPr/>
          </p:nvSpPr>
          <p:spPr bwMode="auto">
            <a:xfrm>
              <a:off x="2714626" y="1595439"/>
              <a:ext cx="22225" cy="20638"/>
            </a:xfrm>
            <a:custGeom>
              <a:avLst/>
              <a:gdLst>
                <a:gd name="T0" fmla="*/ 1 w 2"/>
                <a:gd name="T1" fmla="*/ 1 h 2"/>
                <a:gd name="T2" fmla="*/ 0 w 2"/>
                <a:gd name="T3" fmla="*/ 1 h 2"/>
                <a:gd name="T4" fmla="*/ 0 w 2"/>
                <a:gd name="T5" fmla="*/ 2 h 2"/>
                <a:gd name="T6" fmla="*/ 1 w 2"/>
                <a:gd name="T7" fmla="*/ 2 h 2"/>
                <a:gd name="T8" fmla="*/ 1 w 2"/>
                <a:gd name="T9" fmla="*/ 1 h 2"/>
                <a:gd name="T10" fmla="*/ 1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0" y="1"/>
                  </a:cubicBezTo>
                  <a:cubicBezTo>
                    <a:pt x="0" y="1"/>
                    <a:pt x="0" y="1"/>
                    <a:pt x="0" y="2"/>
                  </a:cubicBezTo>
                  <a:cubicBezTo>
                    <a:pt x="0" y="2"/>
                    <a:pt x="1" y="2"/>
                    <a:pt x="1" y="2"/>
                  </a:cubicBezTo>
                  <a:cubicBezTo>
                    <a:pt x="1" y="2"/>
                    <a:pt x="1" y="2"/>
                    <a:pt x="1" y="1"/>
                  </a:cubicBezTo>
                  <a:cubicBezTo>
                    <a:pt x="1" y="1"/>
                    <a:pt x="2" y="1"/>
                    <a:pt x="1" y="0"/>
                  </a:cubicBezTo>
                  <a:cubicBezTo>
                    <a:pt x="1"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8" name="Freeform 220"/>
            <p:cNvSpPr>
              <a:spLocks/>
            </p:cNvSpPr>
            <p:nvPr/>
          </p:nvSpPr>
          <p:spPr bwMode="auto">
            <a:xfrm>
              <a:off x="2649539" y="1616076"/>
              <a:ext cx="65088" cy="42863"/>
            </a:xfrm>
            <a:custGeom>
              <a:avLst/>
              <a:gdLst>
                <a:gd name="T0" fmla="*/ 1 w 6"/>
                <a:gd name="T1" fmla="*/ 0 h 4"/>
                <a:gd name="T2" fmla="*/ 1 w 6"/>
                <a:gd name="T3" fmla="*/ 0 h 4"/>
                <a:gd name="T4" fmla="*/ 0 w 6"/>
                <a:gd name="T5" fmla="*/ 1 h 4"/>
                <a:gd name="T6" fmla="*/ 0 w 6"/>
                <a:gd name="T7" fmla="*/ 2 h 4"/>
                <a:gd name="T8" fmla="*/ 1 w 6"/>
                <a:gd name="T9" fmla="*/ 3 h 4"/>
                <a:gd name="T10" fmla="*/ 2 w 6"/>
                <a:gd name="T11" fmla="*/ 3 h 4"/>
                <a:gd name="T12" fmla="*/ 3 w 6"/>
                <a:gd name="T13" fmla="*/ 3 h 4"/>
                <a:gd name="T14" fmla="*/ 3 w 6"/>
                <a:gd name="T15" fmla="*/ 4 h 4"/>
                <a:gd name="T16" fmla="*/ 4 w 6"/>
                <a:gd name="T17" fmla="*/ 3 h 4"/>
                <a:gd name="T18" fmla="*/ 5 w 6"/>
                <a:gd name="T19" fmla="*/ 3 h 4"/>
                <a:gd name="T20" fmla="*/ 6 w 6"/>
                <a:gd name="T21" fmla="*/ 2 h 4"/>
                <a:gd name="T22" fmla="*/ 5 w 6"/>
                <a:gd name="T23" fmla="*/ 2 h 4"/>
                <a:gd name="T24" fmla="*/ 4 w 6"/>
                <a:gd name="T25" fmla="*/ 2 h 4"/>
                <a:gd name="T26" fmla="*/ 3 w 6"/>
                <a:gd name="T27" fmla="*/ 2 h 4"/>
                <a:gd name="T28" fmla="*/ 2 w 6"/>
                <a:gd name="T29" fmla="*/ 1 h 4"/>
                <a:gd name="T30" fmla="*/ 2 w 6"/>
                <a:gd name="T31" fmla="*/ 1 h 4"/>
                <a:gd name="T32" fmla="*/ 1 w 6"/>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4">
                  <a:moveTo>
                    <a:pt x="1" y="0"/>
                  </a:moveTo>
                  <a:cubicBezTo>
                    <a:pt x="1" y="0"/>
                    <a:pt x="1" y="0"/>
                    <a:pt x="1" y="0"/>
                  </a:cubicBezTo>
                  <a:cubicBezTo>
                    <a:pt x="0" y="1"/>
                    <a:pt x="0" y="1"/>
                    <a:pt x="0" y="1"/>
                  </a:cubicBezTo>
                  <a:cubicBezTo>
                    <a:pt x="0" y="1"/>
                    <a:pt x="0" y="2"/>
                    <a:pt x="0" y="2"/>
                  </a:cubicBezTo>
                  <a:cubicBezTo>
                    <a:pt x="1" y="2"/>
                    <a:pt x="1" y="2"/>
                    <a:pt x="1" y="3"/>
                  </a:cubicBezTo>
                  <a:cubicBezTo>
                    <a:pt x="1" y="3"/>
                    <a:pt x="2" y="3"/>
                    <a:pt x="2" y="3"/>
                  </a:cubicBezTo>
                  <a:cubicBezTo>
                    <a:pt x="2" y="3"/>
                    <a:pt x="2" y="3"/>
                    <a:pt x="3" y="3"/>
                  </a:cubicBezTo>
                  <a:cubicBezTo>
                    <a:pt x="3" y="3"/>
                    <a:pt x="3" y="4"/>
                    <a:pt x="3" y="4"/>
                  </a:cubicBezTo>
                  <a:cubicBezTo>
                    <a:pt x="4" y="4"/>
                    <a:pt x="4" y="3"/>
                    <a:pt x="4" y="3"/>
                  </a:cubicBezTo>
                  <a:cubicBezTo>
                    <a:pt x="4" y="3"/>
                    <a:pt x="4" y="3"/>
                    <a:pt x="5" y="3"/>
                  </a:cubicBezTo>
                  <a:cubicBezTo>
                    <a:pt x="5" y="2"/>
                    <a:pt x="6" y="3"/>
                    <a:pt x="6" y="2"/>
                  </a:cubicBezTo>
                  <a:cubicBezTo>
                    <a:pt x="6" y="2"/>
                    <a:pt x="5" y="2"/>
                    <a:pt x="5" y="2"/>
                  </a:cubicBezTo>
                  <a:cubicBezTo>
                    <a:pt x="4" y="2"/>
                    <a:pt x="4" y="2"/>
                    <a:pt x="4" y="2"/>
                  </a:cubicBezTo>
                  <a:cubicBezTo>
                    <a:pt x="4" y="2"/>
                    <a:pt x="3" y="2"/>
                    <a:pt x="3" y="2"/>
                  </a:cubicBezTo>
                  <a:cubicBezTo>
                    <a:pt x="3" y="2"/>
                    <a:pt x="2" y="1"/>
                    <a:pt x="2" y="1"/>
                  </a:cubicBezTo>
                  <a:cubicBezTo>
                    <a:pt x="2" y="1"/>
                    <a:pt x="2" y="1"/>
                    <a:pt x="2" y="1"/>
                  </a:cubicBezTo>
                  <a:cubicBezTo>
                    <a:pt x="1" y="1"/>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9" name="Freeform 221"/>
            <p:cNvSpPr>
              <a:spLocks/>
            </p:cNvSpPr>
            <p:nvPr/>
          </p:nvSpPr>
          <p:spPr bwMode="auto">
            <a:xfrm>
              <a:off x="2714626" y="1616076"/>
              <a:ext cx="42863" cy="42863"/>
            </a:xfrm>
            <a:custGeom>
              <a:avLst/>
              <a:gdLst>
                <a:gd name="T0" fmla="*/ 4 w 4"/>
                <a:gd name="T1" fmla="*/ 2 h 4"/>
                <a:gd name="T2" fmla="*/ 4 w 4"/>
                <a:gd name="T3" fmla="*/ 0 h 4"/>
                <a:gd name="T4" fmla="*/ 3 w 4"/>
                <a:gd name="T5" fmla="*/ 0 h 4"/>
                <a:gd name="T6" fmla="*/ 2 w 4"/>
                <a:gd name="T7" fmla="*/ 1 h 4"/>
                <a:gd name="T8" fmla="*/ 2 w 4"/>
                <a:gd name="T9" fmla="*/ 1 h 4"/>
                <a:gd name="T10" fmla="*/ 1 w 4"/>
                <a:gd name="T11" fmla="*/ 2 h 4"/>
                <a:gd name="T12" fmla="*/ 1 w 4"/>
                <a:gd name="T13" fmla="*/ 3 h 4"/>
                <a:gd name="T14" fmla="*/ 0 w 4"/>
                <a:gd name="T15" fmla="*/ 3 h 4"/>
                <a:gd name="T16" fmla="*/ 0 w 4"/>
                <a:gd name="T17" fmla="*/ 3 h 4"/>
                <a:gd name="T18" fmla="*/ 1 w 4"/>
                <a:gd name="T19" fmla="*/ 4 h 4"/>
                <a:gd name="T20" fmla="*/ 2 w 4"/>
                <a:gd name="T21" fmla="*/ 4 h 4"/>
                <a:gd name="T22" fmla="*/ 3 w 4"/>
                <a:gd name="T23" fmla="*/ 4 h 4"/>
                <a:gd name="T24" fmla="*/ 4 w 4"/>
                <a:gd name="T25" fmla="*/ 4 h 4"/>
                <a:gd name="T26" fmla="*/ 4 w 4"/>
                <a:gd name="T27" fmla="*/ 3 h 4"/>
                <a:gd name="T28" fmla="*/ 3 w 4"/>
                <a:gd name="T29" fmla="*/ 2 h 4"/>
                <a:gd name="T30" fmla="*/ 4 w 4"/>
                <a:gd name="T3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4" y="2"/>
                  </a:moveTo>
                  <a:cubicBezTo>
                    <a:pt x="4" y="1"/>
                    <a:pt x="4" y="1"/>
                    <a:pt x="4" y="0"/>
                  </a:cubicBezTo>
                  <a:cubicBezTo>
                    <a:pt x="3" y="0"/>
                    <a:pt x="3" y="0"/>
                    <a:pt x="3" y="0"/>
                  </a:cubicBezTo>
                  <a:cubicBezTo>
                    <a:pt x="3" y="0"/>
                    <a:pt x="3" y="1"/>
                    <a:pt x="2" y="1"/>
                  </a:cubicBezTo>
                  <a:cubicBezTo>
                    <a:pt x="2" y="1"/>
                    <a:pt x="2" y="1"/>
                    <a:pt x="2" y="1"/>
                  </a:cubicBezTo>
                  <a:cubicBezTo>
                    <a:pt x="2" y="1"/>
                    <a:pt x="1" y="1"/>
                    <a:pt x="1" y="2"/>
                  </a:cubicBezTo>
                  <a:cubicBezTo>
                    <a:pt x="1" y="2"/>
                    <a:pt x="1" y="2"/>
                    <a:pt x="1" y="3"/>
                  </a:cubicBezTo>
                  <a:cubicBezTo>
                    <a:pt x="1" y="3"/>
                    <a:pt x="1" y="3"/>
                    <a:pt x="0" y="3"/>
                  </a:cubicBezTo>
                  <a:cubicBezTo>
                    <a:pt x="0" y="3"/>
                    <a:pt x="0" y="3"/>
                    <a:pt x="0" y="3"/>
                  </a:cubicBezTo>
                  <a:cubicBezTo>
                    <a:pt x="0" y="4"/>
                    <a:pt x="0" y="4"/>
                    <a:pt x="1" y="4"/>
                  </a:cubicBezTo>
                  <a:cubicBezTo>
                    <a:pt x="1" y="4"/>
                    <a:pt x="1" y="4"/>
                    <a:pt x="2" y="4"/>
                  </a:cubicBezTo>
                  <a:cubicBezTo>
                    <a:pt x="2" y="4"/>
                    <a:pt x="2" y="4"/>
                    <a:pt x="3" y="4"/>
                  </a:cubicBezTo>
                  <a:cubicBezTo>
                    <a:pt x="3" y="4"/>
                    <a:pt x="4" y="4"/>
                    <a:pt x="4" y="4"/>
                  </a:cubicBezTo>
                  <a:cubicBezTo>
                    <a:pt x="4" y="3"/>
                    <a:pt x="4" y="3"/>
                    <a:pt x="4" y="3"/>
                  </a:cubicBezTo>
                  <a:cubicBezTo>
                    <a:pt x="3" y="3"/>
                    <a:pt x="3" y="3"/>
                    <a:pt x="3" y="2"/>
                  </a:cubicBezTo>
                  <a:cubicBezTo>
                    <a:pt x="3" y="2"/>
                    <a:pt x="3"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0" name="Freeform 222"/>
            <p:cNvSpPr>
              <a:spLocks/>
            </p:cNvSpPr>
            <p:nvPr/>
          </p:nvSpPr>
          <p:spPr bwMode="auto">
            <a:xfrm>
              <a:off x="2811464" y="118427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1" name="Freeform 223"/>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close/>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2" name="Freeform 224"/>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3" name="Freeform 227"/>
            <p:cNvSpPr>
              <a:spLocks/>
            </p:cNvSpPr>
            <p:nvPr/>
          </p:nvSpPr>
          <p:spPr bwMode="auto">
            <a:xfrm>
              <a:off x="1127126" y="1431926"/>
              <a:ext cx="22225" cy="44450"/>
            </a:xfrm>
            <a:custGeom>
              <a:avLst/>
              <a:gdLst>
                <a:gd name="T0" fmla="*/ 1 w 2"/>
                <a:gd name="T1" fmla="*/ 2 h 4"/>
                <a:gd name="T2" fmla="*/ 1 w 2"/>
                <a:gd name="T3" fmla="*/ 3 h 4"/>
                <a:gd name="T4" fmla="*/ 1 w 2"/>
                <a:gd name="T5" fmla="*/ 4 h 4"/>
                <a:gd name="T6" fmla="*/ 2 w 2"/>
                <a:gd name="T7" fmla="*/ 3 h 4"/>
                <a:gd name="T8" fmla="*/ 2 w 2"/>
                <a:gd name="T9" fmla="*/ 2 h 4"/>
                <a:gd name="T10" fmla="*/ 2 w 2"/>
                <a:gd name="T11" fmla="*/ 1 h 4"/>
                <a:gd name="T12" fmla="*/ 2 w 2"/>
                <a:gd name="T13" fmla="*/ 1 h 4"/>
                <a:gd name="T14" fmla="*/ 1 w 2"/>
                <a:gd name="T15" fmla="*/ 1 h 4"/>
                <a:gd name="T16" fmla="*/ 0 w 2"/>
                <a:gd name="T17" fmla="*/ 1 h 4"/>
                <a:gd name="T18" fmla="*/ 0 w 2"/>
                <a:gd name="T19" fmla="*/ 1 h 4"/>
                <a:gd name="T20" fmla="*/ 1 w 2"/>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2"/>
                  </a:moveTo>
                  <a:cubicBezTo>
                    <a:pt x="1" y="3"/>
                    <a:pt x="1" y="3"/>
                    <a:pt x="1" y="3"/>
                  </a:cubicBezTo>
                  <a:cubicBezTo>
                    <a:pt x="1" y="3"/>
                    <a:pt x="1" y="4"/>
                    <a:pt x="1" y="4"/>
                  </a:cubicBezTo>
                  <a:cubicBezTo>
                    <a:pt x="2" y="3"/>
                    <a:pt x="2" y="3"/>
                    <a:pt x="2" y="3"/>
                  </a:cubicBezTo>
                  <a:cubicBezTo>
                    <a:pt x="2" y="3"/>
                    <a:pt x="2" y="2"/>
                    <a:pt x="2" y="2"/>
                  </a:cubicBezTo>
                  <a:cubicBezTo>
                    <a:pt x="2" y="2"/>
                    <a:pt x="2" y="2"/>
                    <a:pt x="2" y="1"/>
                  </a:cubicBezTo>
                  <a:cubicBezTo>
                    <a:pt x="2" y="1"/>
                    <a:pt x="2" y="1"/>
                    <a:pt x="2" y="1"/>
                  </a:cubicBezTo>
                  <a:cubicBezTo>
                    <a:pt x="2" y="0"/>
                    <a:pt x="1" y="1"/>
                    <a:pt x="1" y="1"/>
                  </a:cubicBezTo>
                  <a:cubicBezTo>
                    <a:pt x="1" y="1"/>
                    <a:pt x="0" y="1"/>
                    <a:pt x="0" y="1"/>
                  </a:cubicBezTo>
                  <a:cubicBezTo>
                    <a:pt x="0" y="1"/>
                    <a:pt x="0" y="1"/>
                    <a:pt x="0" y="1"/>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4" name="Freeform 228"/>
            <p:cNvSpPr>
              <a:spLocks/>
            </p:cNvSpPr>
            <p:nvPr/>
          </p:nvSpPr>
          <p:spPr bwMode="auto">
            <a:xfrm>
              <a:off x="1127126" y="1411289"/>
              <a:ext cx="53975" cy="20638"/>
            </a:xfrm>
            <a:custGeom>
              <a:avLst/>
              <a:gdLst>
                <a:gd name="T0" fmla="*/ 1 w 5"/>
                <a:gd name="T1" fmla="*/ 2 h 2"/>
                <a:gd name="T2" fmla="*/ 2 w 5"/>
                <a:gd name="T3" fmla="*/ 2 h 2"/>
                <a:gd name="T4" fmla="*/ 3 w 5"/>
                <a:gd name="T5" fmla="*/ 2 h 2"/>
                <a:gd name="T6" fmla="*/ 3 w 5"/>
                <a:gd name="T7" fmla="*/ 1 h 2"/>
                <a:gd name="T8" fmla="*/ 5 w 5"/>
                <a:gd name="T9" fmla="*/ 0 h 2"/>
                <a:gd name="T10" fmla="*/ 4 w 5"/>
                <a:gd name="T11" fmla="*/ 0 h 2"/>
                <a:gd name="T12" fmla="*/ 3 w 5"/>
                <a:gd name="T13" fmla="*/ 0 h 2"/>
                <a:gd name="T14" fmla="*/ 2 w 5"/>
                <a:gd name="T15" fmla="*/ 0 h 2"/>
                <a:gd name="T16" fmla="*/ 1 w 5"/>
                <a:gd name="T17" fmla="*/ 0 h 2"/>
                <a:gd name="T18" fmla="*/ 0 w 5"/>
                <a:gd name="T19" fmla="*/ 1 h 2"/>
                <a:gd name="T20" fmla="*/ 1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1" y="2"/>
                  </a:moveTo>
                  <a:cubicBezTo>
                    <a:pt x="1" y="2"/>
                    <a:pt x="1" y="2"/>
                    <a:pt x="2" y="2"/>
                  </a:cubicBezTo>
                  <a:cubicBezTo>
                    <a:pt x="2" y="2"/>
                    <a:pt x="2" y="2"/>
                    <a:pt x="3" y="2"/>
                  </a:cubicBezTo>
                  <a:cubicBezTo>
                    <a:pt x="3" y="2"/>
                    <a:pt x="3" y="1"/>
                    <a:pt x="3" y="1"/>
                  </a:cubicBezTo>
                  <a:cubicBezTo>
                    <a:pt x="4" y="1"/>
                    <a:pt x="5" y="1"/>
                    <a:pt x="5" y="0"/>
                  </a:cubicBezTo>
                  <a:cubicBezTo>
                    <a:pt x="4" y="0"/>
                    <a:pt x="4" y="0"/>
                    <a:pt x="4" y="0"/>
                  </a:cubicBezTo>
                  <a:cubicBezTo>
                    <a:pt x="3" y="0"/>
                    <a:pt x="3" y="0"/>
                    <a:pt x="3" y="0"/>
                  </a:cubicBezTo>
                  <a:cubicBezTo>
                    <a:pt x="2" y="0"/>
                    <a:pt x="2" y="0"/>
                    <a:pt x="2" y="0"/>
                  </a:cubicBezTo>
                  <a:cubicBezTo>
                    <a:pt x="1" y="0"/>
                    <a:pt x="1" y="0"/>
                    <a:pt x="1" y="0"/>
                  </a:cubicBezTo>
                  <a:cubicBezTo>
                    <a:pt x="1" y="1"/>
                    <a:pt x="0"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5" name="Freeform 229"/>
            <p:cNvSpPr>
              <a:spLocks/>
            </p:cNvSpPr>
            <p:nvPr/>
          </p:nvSpPr>
          <p:spPr bwMode="auto">
            <a:xfrm>
              <a:off x="1160464" y="1497014"/>
              <a:ext cx="85725" cy="87313"/>
            </a:xfrm>
            <a:custGeom>
              <a:avLst/>
              <a:gdLst>
                <a:gd name="T0" fmla="*/ 7 w 8"/>
                <a:gd name="T1" fmla="*/ 3 h 8"/>
                <a:gd name="T2" fmla="*/ 6 w 8"/>
                <a:gd name="T3" fmla="*/ 2 h 8"/>
                <a:gd name="T4" fmla="*/ 5 w 8"/>
                <a:gd name="T5" fmla="*/ 2 h 8"/>
                <a:gd name="T6" fmla="*/ 4 w 8"/>
                <a:gd name="T7" fmla="*/ 2 h 8"/>
                <a:gd name="T8" fmla="*/ 3 w 8"/>
                <a:gd name="T9" fmla="*/ 1 h 8"/>
                <a:gd name="T10" fmla="*/ 2 w 8"/>
                <a:gd name="T11" fmla="*/ 1 h 8"/>
                <a:gd name="T12" fmla="*/ 1 w 8"/>
                <a:gd name="T13" fmla="*/ 1 h 8"/>
                <a:gd name="T14" fmla="*/ 1 w 8"/>
                <a:gd name="T15" fmla="*/ 2 h 8"/>
                <a:gd name="T16" fmla="*/ 1 w 8"/>
                <a:gd name="T17" fmla="*/ 3 h 8"/>
                <a:gd name="T18" fmla="*/ 2 w 8"/>
                <a:gd name="T19" fmla="*/ 3 h 8"/>
                <a:gd name="T20" fmla="*/ 2 w 8"/>
                <a:gd name="T21" fmla="*/ 4 h 8"/>
                <a:gd name="T22" fmla="*/ 4 w 8"/>
                <a:gd name="T23" fmla="*/ 5 h 8"/>
                <a:gd name="T24" fmla="*/ 4 w 8"/>
                <a:gd name="T25" fmla="*/ 6 h 8"/>
                <a:gd name="T26" fmla="*/ 4 w 8"/>
                <a:gd name="T27" fmla="*/ 7 h 8"/>
                <a:gd name="T28" fmla="*/ 6 w 8"/>
                <a:gd name="T29" fmla="*/ 7 h 8"/>
                <a:gd name="T30" fmla="*/ 6 w 8"/>
                <a:gd name="T31" fmla="*/ 7 h 8"/>
                <a:gd name="T32" fmla="*/ 7 w 8"/>
                <a:gd name="T33" fmla="*/ 8 h 8"/>
                <a:gd name="T34" fmla="*/ 8 w 8"/>
                <a:gd name="T35" fmla="*/ 7 h 8"/>
                <a:gd name="T36" fmla="*/ 8 w 8"/>
                <a:gd name="T37" fmla="*/ 7 h 8"/>
                <a:gd name="T38" fmla="*/ 8 w 8"/>
                <a:gd name="T39" fmla="*/ 6 h 8"/>
                <a:gd name="T40" fmla="*/ 7 w 8"/>
                <a:gd name="T41" fmla="*/ 5 h 8"/>
                <a:gd name="T42" fmla="*/ 7 w 8"/>
                <a:gd name="T43" fmla="*/ 4 h 8"/>
                <a:gd name="T44" fmla="*/ 7 w 8"/>
                <a:gd name="T4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3"/>
                  </a:moveTo>
                  <a:cubicBezTo>
                    <a:pt x="6" y="3"/>
                    <a:pt x="6" y="3"/>
                    <a:pt x="6" y="2"/>
                  </a:cubicBezTo>
                  <a:cubicBezTo>
                    <a:pt x="6" y="2"/>
                    <a:pt x="5" y="2"/>
                    <a:pt x="5" y="2"/>
                  </a:cubicBezTo>
                  <a:cubicBezTo>
                    <a:pt x="4" y="2"/>
                    <a:pt x="4" y="2"/>
                    <a:pt x="4" y="2"/>
                  </a:cubicBezTo>
                  <a:cubicBezTo>
                    <a:pt x="3" y="1"/>
                    <a:pt x="3" y="1"/>
                    <a:pt x="3" y="1"/>
                  </a:cubicBezTo>
                  <a:cubicBezTo>
                    <a:pt x="3" y="1"/>
                    <a:pt x="2" y="1"/>
                    <a:pt x="2" y="1"/>
                  </a:cubicBezTo>
                  <a:cubicBezTo>
                    <a:pt x="1" y="1"/>
                    <a:pt x="1" y="0"/>
                    <a:pt x="1" y="1"/>
                  </a:cubicBezTo>
                  <a:cubicBezTo>
                    <a:pt x="0" y="1"/>
                    <a:pt x="1" y="1"/>
                    <a:pt x="1" y="2"/>
                  </a:cubicBezTo>
                  <a:cubicBezTo>
                    <a:pt x="1" y="2"/>
                    <a:pt x="1" y="3"/>
                    <a:pt x="1" y="3"/>
                  </a:cubicBezTo>
                  <a:cubicBezTo>
                    <a:pt x="2" y="3"/>
                    <a:pt x="2" y="3"/>
                    <a:pt x="2" y="3"/>
                  </a:cubicBezTo>
                  <a:cubicBezTo>
                    <a:pt x="2" y="4"/>
                    <a:pt x="2" y="4"/>
                    <a:pt x="2" y="4"/>
                  </a:cubicBezTo>
                  <a:cubicBezTo>
                    <a:pt x="3" y="5"/>
                    <a:pt x="3" y="5"/>
                    <a:pt x="4" y="5"/>
                  </a:cubicBezTo>
                  <a:cubicBezTo>
                    <a:pt x="4" y="5"/>
                    <a:pt x="4" y="6"/>
                    <a:pt x="4" y="6"/>
                  </a:cubicBezTo>
                  <a:cubicBezTo>
                    <a:pt x="4" y="6"/>
                    <a:pt x="4" y="6"/>
                    <a:pt x="4" y="7"/>
                  </a:cubicBezTo>
                  <a:cubicBezTo>
                    <a:pt x="5" y="7"/>
                    <a:pt x="5" y="7"/>
                    <a:pt x="6" y="7"/>
                  </a:cubicBezTo>
                  <a:cubicBezTo>
                    <a:pt x="6" y="7"/>
                    <a:pt x="6" y="7"/>
                    <a:pt x="6" y="7"/>
                  </a:cubicBezTo>
                  <a:cubicBezTo>
                    <a:pt x="7" y="8"/>
                    <a:pt x="7" y="8"/>
                    <a:pt x="7" y="8"/>
                  </a:cubicBezTo>
                  <a:cubicBezTo>
                    <a:pt x="8" y="8"/>
                    <a:pt x="8" y="8"/>
                    <a:pt x="8" y="7"/>
                  </a:cubicBezTo>
                  <a:cubicBezTo>
                    <a:pt x="8" y="7"/>
                    <a:pt x="8" y="7"/>
                    <a:pt x="8" y="7"/>
                  </a:cubicBezTo>
                  <a:cubicBezTo>
                    <a:pt x="8" y="6"/>
                    <a:pt x="8" y="6"/>
                    <a:pt x="8" y="6"/>
                  </a:cubicBezTo>
                  <a:cubicBezTo>
                    <a:pt x="8" y="5"/>
                    <a:pt x="7" y="6"/>
                    <a:pt x="7" y="5"/>
                  </a:cubicBezTo>
                  <a:cubicBezTo>
                    <a:pt x="7" y="5"/>
                    <a:pt x="7" y="5"/>
                    <a:pt x="7" y="4"/>
                  </a:cubicBezTo>
                  <a:cubicBezTo>
                    <a:pt x="7" y="4"/>
                    <a:pt x="7"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6" name="Freeform 230"/>
            <p:cNvSpPr>
              <a:spLocks/>
            </p:cNvSpPr>
            <p:nvPr/>
          </p:nvSpPr>
          <p:spPr bwMode="auto">
            <a:xfrm>
              <a:off x="1828801" y="2611439"/>
              <a:ext cx="130175" cy="128588"/>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7" name="Freeform 231"/>
            <p:cNvSpPr>
              <a:spLocks/>
            </p:cNvSpPr>
            <p:nvPr/>
          </p:nvSpPr>
          <p:spPr bwMode="auto">
            <a:xfrm>
              <a:off x="2271714" y="2459039"/>
              <a:ext cx="96838" cy="76200"/>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8" name="Freeform 232"/>
            <p:cNvSpPr>
              <a:spLocks/>
            </p:cNvSpPr>
            <p:nvPr/>
          </p:nvSpPr>
          <p:spPr bwMode="auto">
            <a:xfrm>
              <a:off x="2055814" y="2697164"/>
              <a:ext cx="334963" cy="519113"/>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9" name="Freeform 233"/>
            <p:cNvSpPr>
              <a:spLocks/>
            </p:cNvSpPr>
            <p:nvPr/>
          </p:nvSpPr>
          <p:spPr bwMode="auto">
            <a:xfrm>
              <a:off x="2359026" y="3767139"/>
              <a:ext cx="420688" cy="941388"/>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0" name="Freeform 234"/>
            <p:cNvSpPr>
              <a:spLocks/>
            </p:cNvSpPr>
            <p:nvPr/>
          </p:nvSpPr>
          <p:spPr bwMode="auto">
            <a:xfrm>
              <a:off x="2606676" y="4719639"/>
              <a:ext cx="107950" cy="65088"/>
            </a:xfrm>
            <a:custGeom>
              <a:avLst/>
              <a:gdLst>
                <a:gd name="T0" fmla="*/ 9 w 10"/>
                <a:gd name="T1" fmla="*/ 5 h 6"/>
                <a:gd name="T2" fmla="*/ 8 w 10"/>
                <a:gd name="T3" fmla="*/ 5 h 6"/>
                <a:gd name="T4" fmla="*/ 8 w 10"/>
                <a:gd name="T5" fmla="*/ 5 h 6"/>
                <a:gd name="T6" fmla="*/ 6 w 10"/>
                <a:gd name="T7" fmla="*/ 4 h 6"/>
                <a:gd name="T8" fmla="*/ 5 w 10"/>
                <a:gd name="T9" fmla="*/ 4 h 6"/>
                <a:gd name="T10" fmla="*/ 4 w 10"/>
                <a:gd name="T11" fmla="*/ 3 h 6"/>
                <a:gd name="T12" fmla="*/ 3 w 10"/>
                <a:gd name="T13" fmla="*/ 2 h 6"/>
                <a:gd name="T14" fmla="*/ 3 w 10"/>
                <a:gd name="T15" fmla="*/ 2 h 6"/>
                <a:gd name="T16" fmla="*/ 2 w 10"/>
                <a:gd name="T17" fmla="*/ 1 h 6"/>
                <a:gd name="T18" fmla="*/ 2 w 10"/>
                <a:gd name="T19" fmla="*/ 1 h 6"/>
                <a:gd name="T20" fmla="*/ 1 w 10"/>
                <a:gd name="T21" fmla="*/ 0 h 6"/>
                <a:gd name="T22" fmla="*/ 0 w 10"/>
                <a:gd name="T23" fmla="*/ 0 h 6"/>
                <a:gd name="T24" fmla="*/ 1 w 10"/>
                <a:gd name="T25" fmla="*/ 0 h 6"/>
                <a:gd name="T26" fmla="*/ 1 w 10"/>
                <a:gd name="T27" fmla="*/ 1 h 6"/>
                <a:gd name="T28" fmla="*/ 2 w 10"/>
                <a:gd name="T29" fmla="*/ 2 h 6"/>
                <a:gd name="T30" fmla="*/ 2 w 10"/>
                <a:gd name="T31" fmla="*/ 3 h 6"/>
                <a:gd name="T32" fmla="*/ 3 w 10"/>
                <a:gd name="T33" fmla="*/ 5 h 6"/>
                <a:gd name="T34" fmla="*/ 4 w 10"/>
                <a:gd name="T35" fmla="*/ 5 h 6"/>
                <a:gd name="T36" fmla="*/ 4 w 10"/>
                <a:gd name="T37" fmla="*/ 6 h 6"/>
                <a:gd name="T38" fmla="*/ 5 w 10"/>
                <a:gd name="T39" fmla="*/ 5 h 6"/>
                <a:gd name="T40" fmla="*/ 6 w 10"/>
                <a:gd name="T41" fmla="*/ 6 h 6"/>
                <a:gd name="T42" fmla="*/ 7 w 10"/>
                <a:gd name="T43" fmla="*/ 6 h 6"/>
                <a:gd name="T44" fmla="*/ 9 w 10"/>
                <a:gd name="T45" fmla="*/ 6 h 6"/>
                <a:gd name="T46" fmla="*/ 10 w 10"/>
                <a:gd name="T47" fmla="*/ 6 h 6"/>
                <a:gd name="T48" fmla="*/ 10 w 10"/>
                <a:gd name="T49" fmla="*/ 5 h 6"/>
                <a:gd name="T50" fmla="*/ 9 w 10"/>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6">
                  <a:moveTo>
                    <a:pt x="9" y="5"/>
                  </a:moveTo>
                  <a:cubicBezTo>
                    <a:pt x="9" y="5"/>
                    <a:pt x="9" y="5"/>
                    <a:pt x="8" y="5"/>
                  </a:cubicBezTo>
                  <a:cubicBezTo>
                    <a:pt x="8" y="5"/>
                    <a:pt x="8" y="5"/>
                    <a:pt x="8" y="5"/>
                  </a:cubicBezTo>
                  <a:cubicBezTo>
                    <a:pt x="7" y="5"/>
                    <a:pt x="7" y="4"/>
                    <a:pt x="6" y="4"/>
                  </a:cubicBezTo>
                  <a:cubicBezTo>
                    <a:pt x="6" y="4"/>
                    <a:pt x="6" y="4"/>
                    <a:pt x="5" y="4"/>
                  </a:cubicBezTo>
                  <a:cubicBezTo>
                    <a:pt x="5" y="4"/>
                    <a:pt x="5" y="3"/>
                    <a:pt x="4" y="3"/>
                  </a:cubicBezTo>
                  <a:cubicBezTo>
                    <a:pt x="4" y="3"/>
                    <a:pt x="4" y="3"/>
                    <a:pt x="3" y="2"/>
                  </a:cubicBezTo>
                  <a:cubicBezTo>
                    <a:pt x="3" y="2"/>
                    <a:pt x="3" y="2"/>
                    <a:pt x="3" y="2"/>
                  </a:cubicBezTo>
                  <a:cubicBezTo>
                    <a:pt x="2" y="2"/>
                    <a:pt x="2" y="2"/>
                    <a:pt x="2" y="1"/>
                  </a:cubicBezTo>
                  <a:cubicBezTo>
                    <a:pt x="2" y="1"/>
                    <a:pt x="2" y="1"/>
                    <a:pt x="2" y="1"/>
                  </a:cubicBezTo>
                  <a:cubicBezTo>
                    <a:pt x="2" y="0"/>
                    <a:pt x="1" y="0"/>
                    <a:pt x="1" y="0"/>
                  </a:cubicBezTo>
                  <a:cubicBezTo>
                    <a:pt x="1" y="0"/>
                    <a:pt x="0" y="0"/>
                    <a:pt x="0" y="0"/>
                  </a:cubicBezTo>
                  <a:cubicBezTo>
                    <a:pt x="1" y="0"/>
                    <a:pt x="1" y="0"/>
                    <a:pt x="1" y="0"/>
                  </a:cubicBezTo>
                  <a:cubicBezTo>
                    <a:pt x="1" y="0"/>
                    <a:pt x="1" y="1"/>
                    <a:pt x="1" y="1"/>
                  </a:cubicBezTo>
                  <a:cubicBezTo>
                    <a:pt x="2" y="2"/>
                    <a:pt x="2" y="2"/>
                    <a:pt x="2" y="2"/>
                  </a:cubicBezTo>
                  <a:cubicBezTo>
                    <a:pt x="2" y="3"/>
                    <a:pt x="2" y="3"/>
                    <a:pt x="2" y="3"/>
                  </a:cubicBezTo>
                  <a:cubicBezTo>
                    <a:pt x="2" y="4"/>
                    <a:pt x="2" y="4"/>
                    <a:pt x="3" y="5"/>
                  </a:cubicBezTo>
                  <a:cubicBezTo>
                    <a:pt x="3" y="5"/>
                    <a:pt x="3" y="5"/>
                    <a:pt x="4" y="5"/>
                  </a:cubicBezTo>
                  <a:cubicBezTo>
                    <a:pt x="4" y="6"/>
                    <a:pt x="4" y="6"/>
                    <a:pt x="4" y="6"/>
                  </a:cubicBezTo>
                  <a:cubicBezTo>
                    <a:pt x="4" y="6"/>
                    <a:pt x="5" y="6"/>
                    <a:pt x="5" y="5"/>
                  </a:cubicBezTo>
                  <a:cubicBezTo>
                    <a:pt x="5" y="5"/>
                    <a:pt x="6" y="5"/>
                    <a:pt x="6" y="6"/>
                  </a:cubicBezTo>
                  <a:cubicBezTo>
                    <a:pt x="7" y="6"/>
                    <a:pt x="7" y="6"/>
                    <a:pt x="7" y="6"/>
                  </a:cubicBezTo>
                  <a:cubicBezTo>
                    <a:pt x="8" y="6"/>
                    <a:pt x="8" y="6"/>
                    <a:pt x="9" y="6"/>
                  </a:cubicBezTo>
                  <a:cubicBezTo>
                    <a:pt x="9" y="6"/>
                    <a:pt x="10" y="6"/>
                    <a:pt x="10" y="6"/>
                  </a:cubicBezTo>
                  <a:cubicBezTo>
                    <a:pt x="10" y="6"/>
                    <a:pt x="10" y="5"/>
                    <a:pt x="10" y="5"/>
                  </a:cubicBezTo>
                  <a:cubicBezTo>
                    <a:pt x="10" y="5"/>
                    <a:pt x="9" y="5"/>
                    <a:pt x="9"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1" name="Freeform 235"/>
            <p:cNvSpPr>
              <a:spLocks/>
            </p:cNvSpPr>
            <p:nvPr/>
          </p:nvSpPr>
          <p:spPr bwMode="auto">
            <a:xfrm>
              <a:off x="2606676" y="4394201"/>
              <a:ext cx="22225" cy="22225"/>
            </a:xfrm>
            <a:custGeom>
              <a:avLst/>
              <a:gdLst>
                <a:gd name="T0" fmla="*/ 1 w 2"/>
                <a:gd name="T1" fmla="*/ 2 h 2"/>
                <a:gd name="T2" fmla="*/ 1 w 2"/>
                <a:gd name="T3" fmla="*/ 2 h 2"/>
                <a:gd name="T4" fmla="*/ 2 w 2"/>
                <a:gd name="T5" fmla="*/ 2 h 2"/>
                <a:gd name="T6" fmla="*/ 2 w 2"/>
                <a:gd name="T7" fmla="*/ 1 h 2"/>
                <a:gd name="T8" fmla="*/ 2 w 2"/>
                <a:gd name="T9" fmla="*/ 1 h 2"/>
                <a:gd name="T10" fmla="*/ 2 w 2"/>
                <a:gd name="T11" fmla="*/ 0 h 2"/>
                <a:gd name="T12" fmla="*/ 1 w 2"/>
                <a:gd name="T13" fmla="*/ 0 h 2"/>
                <a:gd name="T14" fmla="*/ 1 w 2"/>
                <a:gd name="T15" fmla="*/ 0 h 2"/>
                <a:gd name="T16" fmla="*/ 1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2" y="2"/>
                    <a:pt x="2" y="2"/>
                    <a:pt x="2" y="2"/>
                  </a:cubicBezTo>
                  <a:cubicBezTo>
                    <a:pt x="2" y="2"/>
                    <a:pt x="2" y="2"/>
                    <a:pt x="2" y="1"/>
                  </a:cubicBezTo>
                  <a:cubicBezTo>
                    <a:pt x="2" y="1"/>
                    <a:pt x="2" y="1"/>
                    <a:pt x="2" y="1"/>
                  </a:cubicBezTo>
                  <a:cubicBezTo>
                    <a:pt x="2" y="1"/>
                    <a:pt x="2" y="0"/>
                    <a:pt x="2" y="0"/>
                  </a:cubicBezTo>
                  <a:cubicBezTo>
                    <a:pt x="2" y="0"/>
                    <a:pt x="2" y="0"/>
                    <a:pt x="1" y="0"/>
                  </a:cubicBezTo>
                  <a:cubicBezTo>
                    <a:pt x="1" y="0"/>
                    <a:pt x="1" y="0"/>
                    <a:pt x="1" y="0"/>
                  </a:cubicBezTo>
                  <a:cubicBezTo>
                    <a:pt x="0" y="0"/>
                    <a:pt x="1" y="1"/>
                    <a:pt x="1" y="1"/>
                  </a:cubicBezTo>
                  <a:cubicBezTo>
                    <a:pt x="1" y="1"/>
                    <a:pt x="0"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2" name="Freeform 236"/>
            <p:cNvSpPr>
              <a:spLocks/>
            </p:cNvSpPr>
            <p:nvPr/>
          </p:nvSpPr>
          <p:spPr bwMode="auto">
            <a:xfrm>
              <a:off x="5780089" y="1897064"/>
              <a:ext cx="346075" cy="271463"/>
            </a:xfrm>
            <a:custGeom>
              <a:avLst/>
              <a:gdLst>
                <a:gd name="T0" fmla="*/ 29 w 32"/>
                <a:gd name="T1" fmla="*/ 3 h 25"/>
                <a:gd name="T2" fmla="*/ 28 w 32"/>
                <a:gd name="T3" fmla="*/ 2 h 25"/>
                <a:gd name="T4" fmla="*/ 26 w 32"/>
                <a:gd name="T5" fmla="*/ 4 h 25"/>
                <a:gd name="T6" fmla="*/ 24 w 32"/>
                <a:gd name="T7" fmla="*/ 3 h 25"/>
                <a:gd name="T8" fmla="*/ 23 w 32"/>
                <a:gd name="T9" fmla="*/ 1 h 25"/>
                <a:gd name="T10" fmla="*/ 22 w 32"/>
                <a:gd name="T11" fmla="*/ 0 h 25"/>
                <a:gd name="T12" fmla="*/ 20 w 32"/>
                <a:gd name="T13" fmla="*/ 0 h 25"/>
                <a:gd name="T14" fmla="*/ 20 w 32"/>
                <a:gd name="T15" fmla="*/ 1 h 25"/>
                <a:gd name="T16" fmla="*/ 18 w 32"/>
                <a:gd name="T17" fmla="*/ 3 h 25"/>
                <a:gd name="T18" fmla="*/ 16 w 32"/>
                <a:gd name="T19" fmla="*/ 3 h 25"/>
                <a:gd name="T20" fmla="*/ 15 w 32"/>
                <a:gd name="T21" fmla="*/ 3 h 25"/>
                <a:gd name="T22" fmla="*/ 13 w 32"/>
                <a:gd name="T23" fmla="*/ 3 h 25"/>
                <a:gd name="T24" fmla="*/ 12 w 32"/>
                <a:gd name="T25" fmla="*/ 2 h 25"/>
                <a:gd name="T26" fmla="*/ 11 w 32"/>
                <a:gd name="T27" fmla="*/ 2 h 25"/>
                <a:gd name="T28" fmla="*/ 10 w 32"/>
                <a:gd name="T29" fmla="*/ 3 h 25"/>
                <a:gd name="T30" fmla="*/ 8 w 32"/>
                <a:gd name="T31" fmla="*/ 4 h 25"/>
                <a:gd name="T32" fmla="*/ 7 w 32"/>
                <a:gd name="T33" fmla="*/ 6 h 25"/>
                <a:gd name="T34" fmla="*/ 6 w 32"/>
                <a:gd name="T35" fmla="*/ 6 h 25"/>
                <a:gd name="T36" fmla="*/ 5 w 32"/>
                <a:gd name="T37" fmla="*/ 8 h 25"/>
                <a:gd name="T38" fmla="*/ 4 w 32"/>
                <a:gd name="T39" fmla="*/ 8 h 25"/>
                <a:gd name="T40" fmla="*/ 2 w 32"/>
                <a:gd name="T41" fmla="*/ 8 h 25"/>
                <a:gd name="T42" fmla="*/ 1 w 32"/>
                <a:gd name="T43" fmla="*/ 8 h 25"/>
                <a:gd name="T44" fmla="*/ 1 w 32"/>
                <a:gd name="T45" fmla="*/ 11 h 25"/>
                <a:gd name="T46" fmla="*/ 1 w 32"/>
                <a:gd name="T47" fmla="*/ 13 h 25"/>
                <a:gd name="T48" fmla="*/ 1 w 32"/>
                <a:gd name="T49" fmla="*/ 16 h 25"/>
                <a:gd name="T50" fmla="*/ 1 w 32"/>
                <a:gd name="T51" fmla="*/ 18 h 25"/>
                <a:gd name="T52" fmla="*/ 3 w 32"/>
                <a:gd name="T53" fmla="*/ 19 h 25"/>
                <a:gd name="T54" fmla="*/ 4 w 32"/>
                <a:gd name="T55" fmla="*/ 20 h 25"/>
                <a:gd name="T56" fmla="*/ 3 w 32"/>
                <a:gd name="T57" fmla="*/ 23 h 25"/>
                <a:gd name="T58" fmla="*/ 4 w 32"/>
                <a:gd name="T59" fmla="*/ 24 h 25"/>
                <a:gd name="T60" fmla="*/ 7 w 32"/>
                <a:gd name="T61" fmla="*/ 25 h 25"/>
                <a:gd name="T62" fmla="*/ 10 w 32"/>
                <a:gd name="T63" fmla="*/ 25 h 25"/>
                <a:gd name="T64" fmla="*/ 13 w 32"/>
                <a:gd name="T65" fmla="*/ 25 h 25"/>
                <a:gd name="T66" fmla="*/ 16 w 32"/>
                <a:gd name="T67" fmla="*/ 24 h 25"/>
                <a:gd name="T68" fmla="*/ 16 w 32"/>
                <a:gd name="T69" fmla="*/ 21 h 25"/>
                <a:gd name="T70" fmla="*/ 17 w 32"/>
                <a:gd name="T71" fmla="*/ 20 h 25"/>
                <a:gd name="T72" fmla="*/ 19 w 32"/>
                <a:gd name="T73" fmla="*/ 19 h 25"/>
                <a:gd name="T74" fmla="*/ 21 w 32"/>
                <a:gd name="T75" fmla="*/ 18 h 25"/>
                <a:gd name="T76" fmla="*/ 22 w 32"/>
                <a:gd name="T77" fmla="*/ 19 h 25"/>
                <a:gd name="T78" fmla="*/ 22 w 32"/>
                <a:gd name="T79" fmla="*/ 16 h 25"/>
                <a:gd name="T80" fmla="*/ 23 w 32"/>
                <a:gd name="T81" fmla="*/ 12 h 25"/>
                <a:gd name="T82" fmla="*/ 26 w 32"/>
                <a:gd name="T83" fmla="*/ 12 h 25"/>
                <a:gd name="T84" fmla="*/ 27 w 32"/>
                <a:gd name="T85" fmla="*/ 9 h 25"/>
                <a:gd name="T86" fmla="*/ 25 w 32"/>
                <a:gd name="T87" fmla="*/ 6 h 25"/>
                <a:gd name="T88" fmla="*/ 27 w 32"/>
                <a:gd name="T89" fmla="*/ 4 h 25"/>
                <a:gd name="T90" fmla="*/ 30 w 32"/>
                <a:gd name="T91" fmla="*/ 4 h 25"/>
                <a:gd name="T92" fmla="*/ 32 w 32"/>
                <a:gd name="T93" fmla="*/ 3 h 25"/>
                <a:gd name="T94" fmla="*/ 30 w 32"/>
                <a:gd name="T9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25">
                  <a:moveTo>
                    <a:pt x="30" y="3"/>
                  </a:moveTo>
                  <a:cubicBezTo>
                    <a:pt x="30" y="3"/>
                    <a:pt x="29" y="3"/>
                    <a:pt x="29" y="3"/>
                  </a:cubicBezTo>
                  <a:cubicBezTo>
                    <a:pt x="29" y="2"/>
                    <a:pt x="29" y="2"/>
                    <a:pt x="29" y="2"/>
                  </a:cubicBezTo>
                  <a:cubicBezTo>
                    <a:pt x="28" y="2"/>
                    <a:pt x="28" y="2"/>
                    <a:pt x="28" y="2"/>
                  </a:cubicBezTo>
                  <a:cubicBezTo>
                    <a:pt x="27" y="2"/>
                    <a:pt x="27" y="3"/>
                    <a:pt x="27" y="3"/>
                  </a:cubicBezTo>
                  <a:cubicBezTo>
                    <a:pt x="26" y="3"/>
                    <a:pt x="26" y="4"/>
                    <a:pt x="26" y="4"/>
                  </a:cubicBezTo>
                  <a:cubicBezTo>
                    <a:pt x="25" y="4"/>
                    <a:pt x="25" y="5"/>
                    <a:pt x="24" y="4"/>
                  </a:cubicBezTo>
                  <a:cubicBezTo>
                    <a:pt x="24" y="4"/>
                    <a:pt x="24" y="4"/>
                    <a:pt x="24" y="3"/>
                  </a:cubicBezTo>
                  <a:cubicBezTo>
                    <a:pt x="23" y="3"/>
                    <a:pt x="24" y="2"/>
                    <a:pt x="24" y="2"/>
                  </a:cubicBezTo>
                  <a:cubicBezTo>
                    <a:pt x="23" y="1"/>
                    <a:pt x="23" y="1"/>
                    <a:pt x="23" y="1"/>
                  </a:cubicBezTo>
                  <a:cubicBezTo>
                    <a:pt x="23" y="1"/>
                    <a:pt x="23" y="1"/>
                    <a:pt x="22" y="0"/>
                  </a:cubicBezTo>
                  <a:cubicBezTo>
                    <a:pt x="22" y="0"/>
                    <a:pt x="22" y="0"/>
                    <a:pt x="22" y="0"/>
                  </a:cubicBezTo>
                  <a:cubicBezTo>
                    <a:pt x="21" y="0"/>
                    <a:pt x="21" y="0"/>
                    <a:pt x="21" y="0"/>
                  </a:cubicBezTo>
                  <a:cubicBezTo>
                    <a:pt x="20" y="0"/>
                    <a:pt x="20" y="0"/>
                    <a:pt x="20" y="0"/>
                  </a:cubicBezTo>
                  <a:cubicBezTo>
                    <a:pt x="20" y="0"/>
                    <a:pt x="20" y="0"/>
                    <a:pt x="20" y="1"/>
                  </a:cubicBezTo>
                  <a:cubicBezTo>
                    <a:pt x="20" y="1"/>
                    <a:pt x="20" y="1"/>
                    <a:pt x="20" y="1"/>
                  </a:cubicBezTo>
                  <a:cubicBezTo>
                    <a:pt x="20" y="2"/>
                    <a:pt x="19" y="2"/>
                    <a:pt x="19" y="3"/>
                  </a:cubicBezTo>
                  <a:cubicBezTo>
                    <a:pt x="18" y="3"/>
                    <a:pt x="18" y="3"/>
                    <a:pt x="18" y="3"/>
                  </a:cubicBezTo>
                  <a:cubicBezTo>
                    <a:pt x="17" y="3"/>
                    <a:pt x="17" y="3"/>
                    <a:pt x="17" y="3"/>
                  </a:cubicBezTo>
                  <a:cubicBezTo>
                    <a:pt x="17" y="3"/>
                    <a:pt x="16" y="3"/>
                    <a:pt x="16" y="3"/>
                  </a:cubicBezTo>
                  <a:cubicBezTo>
                    <a:pt x="16" y="3"/>
                    <a:pt x="16" y="3"/>
                    <a:pt x="16" y="3"/>
                  </a:cubicBezTo>
                  <a:cubicBezTo>
                    <a:pt x="15" y="3"/>
                    <a:pt x="15" y="3"/>
                    <a:pt x="15" y="3"/>
                  </a:cubicBezTo>
                  <a:cubicBezTo>
                    <a:pt x="14" y="3"/>
                    <a:pt x="14" y="3"/>
                    <a:pt x="14" y="3"/>
                  </a:cubicBezTo>
                  <a:cubicBezTo>
                    <a:pt x="14" y="3"/>
                    <a:pt x="14" y="3"/>
                    <a:pt x="13" y="3"/>
                  </a:cubicBezTo>
                  <a:cubicBezTo>
                    <a:pt x="13" y="3"/>
                    <a:pt x="13" y="2"/>
                    <a:pt x="13" y="2"/>
                  </a:cubicBezTo>
                  <a:cubicBezTo>
                    <a:pt x="12" y="2"/>
                    <a:pt x="12" y="2"/>
                    <a:pt x="12" y="2"/>
                  </a:cubicBezTo>
                  <a:cubicBezTo>
                    <a:pt x="12" y="2"/>
                    <a:pt x="12" y="2"/>
                    <a:pt x="12" y="2"/>
                  </a:cubicBezTo>
                  <a:cubicBezTo>
                    <a:pt x="11" y="2"/>
                    <a:pt x="11" y="2"/>
                    <a:pt x="11" y="2"/>
                  </a:cubicBezTo>
                  <a:cubicBezTo>
                    <a:pt x="11" y="2"/>
                    <a:pt x="11" y="2"/>
                    <a:pt x="10" y="2"/>
                  </a:cubicBezTo>
                  <a:cubicBezTo>
                    <a:pt x="10" y="2"/>
                    <a:pt x="10" y="2"/>
                    <a:pt x="10" y="3"/>
                  </a:cubicBezTo>
                  <a:cubicBezTo>
                    <a:pt x="9" y="3"/>
                    <a:pt x="9" y="3"/>
                    <a:pt x="9" y="3"/>
                  </a:cubicBezTo>
                  <a:cubicBezTo>
                    <a:pt x="8" y="3"/>
                    <a:pt x="8" y="3"/>
                    <a:pt x="8" y="4"/>
                  </a:cubicBezTo>
                  <a:cubicBezTo>
                    <a:pt x="8" y="4"/>
                    <a:pt x="8" y="5"/>
                    <a:pt x="8" y="5"/>
                  </a:cubicBezTo>
                  <a:cubicBezTo>
                    <a:pt x="8" y="6"/>
                    <a:pt x="8" y="6"/>
                    <a:pt x="7" y="6"/>
                  </a:cubicBezTo>
                  <a:cubicBezTo>
                    <a:pt x="7" y="6"/>
                    <a:pt x="7" y="6"/>
                    <a:pt x="7" y="6"/>
                  </a:cubicBezTo>
                  <a:cubicBezTo>
                    <a:pt x="6" y="6"/>
                    <a:pt x="6" y="6"/>
                    <a:pt x="6" y="6"/>
                  </a:cubicBezTo>
                  <a:cubicBezTo>
                    <a:pt x="6" y="7"/>
                    <a:pt x="5" y="6"/>
                    <a:pt x="5" y="7"/>
                  </a:cubicBezTo>
                  <a:cubicBezTo>
                    <a:pt x="5" y="7"/>
                    <a:pt x="5" y="8"/>
                    <a:pt x="5" y="8"/>
                  </a:cubicBezTo>
                  <a:cubicBezTo>
                    <a:pt x="5" y="8"/>
                    <a:pt x="5" y="8"/>
                    <a:pt x="4" y="8"/>
                  </a:cubicBezTo>
                  <a:cubicBezTo>
                    <a:pt x="4" y="8"/>
                    <a:pt x="4" y="8"/>
                    <a:pt x="4" y="8"/>
                  </a:cubicBezTo>
                  <a:cubicBezTo>
                    <a:pt x="3" y="9"/>
                    <a:pt x="3" y="8"/>
                    <a:pt x="3" y="8"/>
                  </a:cubicBezTo>
                  <a:cubicBezTo>
                    <a:pt x="2" y="8"/>
                    <a:pt x="2" y="8"/>
                    <a:pt x="2" y="8"/>
                  </a:cubicBezTo>
                  <a:cubicBezTo>
                    <a:pt x="1" y="8"/>
                    <a:pt x="1" y="8"/>
                    <a:pt x="1" y="8"/>
                  </a:cubicBezTo>
                  <a:cubicBezTo>
                    <a:pt x="1" y="8"/>
                    <a:pt x="1" y="8"/>
                    <a:pt x="1" y="8"/>
                  </a:cubicBezTo>
                  <a:cubicBezTo>
                    <a:pt x="1" y="8"/>
                    <a:pt x="1" y="9"/>
                    <a:pt x="1" y="9"/>
                  </a:cubicBezTo>
                  <a:cubicBezTo>
                    <a:pt x="1" y="10"/>
                    <a:pt x="1" y="10"/>
                    <a:pt x="1" y="11"/>
                  </a:cubicBezTo>
                  <a:cubicBezTo>
                    <a:pt x="1" y="12"/>
                    <a:pt x="1" y="12"/>
                    <a:pt x="1" y="12"/>
                  </a:cubicBezTo>
                  <a:cubicBezTo>
                    <a:pt x="1" y="13"/>
                    <a:pt x="1" y="13"/>
                    <a:pt x="1" y="13"/>
                  </a:cubicBezTo>
                  <a:cubicBezTo>
                    <a:pt x="1" y="14"/>
                    <a:pt x="0" y="14"/>
                    <a:pt x="1" y="15"/>
                  </a:cubicBezTo>
                  <a:cubicBezTo>
                    <a:pt x="1" y="15"/>
                    <a:pt x="1" y="15"/>
                    <a:pt x="1" y="16"/>
                  </a:cubicBezTo>
                  <a:cubicBezTo>
                    <a:pt x="1" y="16"/>
                    <a:pt x="2" y="17"/>
                    <a:pt x="2" y="17"/>
                  </a:cubicBezTo>
                  <a:cubicBezTo>
                    <a:pt x="2" y="18"/>
                    <a:pt x="1" y="18"/>
                    <a:pt x="1" y="18"/>
                  </a:cubicBezTo>
                  <a:cubicBezTo>
                    <a:pt x="2" y="19"/>
                    <a:pt x="2" y="19"/>
                    <a:pt x="2" y="19"/>
                  </a:cubicBezTo>
                  <a:cubicBezTo>
                    <a:pt x="2" y="19"/>
                    <a:pt x="2" y="19"/>
                    <a:pt x="3" y="19"/>
                  </a:cubicBezTo>
                  <a:cubicBezTo>
                    <a:pt x="3" y="19"/>
                    <a:pt x="4" y="19"/>
                    <a:pt x="4" y="19"/>
                  </a:cubicBezTo>
                  <a:cubicBezTo>
                    <a:pt x="4" y="20"/>
                    <a:pt x="4" y="20"/>
                    <a:pt x="4" y="20"/>
                  </a:cubicBezTo>
                  <a:cubicBezTo>
                    <a:pt x="4" y="21"/>
                    <a:pt x="4" y="21"/>
                    <a:pt x="4" y="22"/>
                  </a:cubicBezTo>
                  <a:cubicBezTo>
                    <a:pt x="4" y="22"/>
                    <a:pt x="4" y="22"/>
                    <a:pt x="3" y="23"/>
                  </a:cubicBezTo>
                  <a:cubicBezTo>
                    <a:pt x="3" y="23"/>
                    <a:pt x="3" y="23"/>
                    <a:pt x="3" y="24"/>
                  </a:cubicBezTo>
                  <a:cubicBezTo>
                    <a:pt x="4" y="24"/>
                    <a:pt x="4" y="24"/>
                    <a:pt x="4" y="24"/>
                  </a:cubicBezTo>
                  <a:cubicBezTo>
                    <a:pt x="4" y="24"/>
                    <a:pt x="5" y="24"/>
                    <a:pt x="5" y="24"/>
                  </a:cubicBezTo>
                  <a:cubicBezTo>
                    <a:pt x="6" y="24"/>
                    <a:pt x="6" y="25"/>
                    <a:pt x="7" y="25"/>
                  </a:cubicBezTo>
                  <a:cubicBezTo>
                    <a:pt x="7" y="25"/>
                    <a:pt x="8" y="25"/>
                    <a:pt x="8" y="25"/>
                  </a:cubicBezTo>
                  <a:cubicBezTo>
                    <a:pt x="9" y="25"/>
                    <a:pt x="10" y="25"/>
                    <a:pt x="10" y="25"/>
                  </a:cubicBezTo>
                  <a:cubicBezTo>
                    <a:pt x="11" y="25"/>
                    <a:pt x="11" y="25"/>
                    <a:pt x="11" y="25"/>
                  </a:cubicBezTo>
                  <a:cubicBezTo>
                    <a:pt x="12" y="25"/>
                    <a:pt x="12" y="25"/>
                    <a:pt x="13" y="25"/>
                  </a:cubicBezTo>
                  <a:cubicBezTo>
                    <a:pt x="14" y="25"/>
                    <a:pt x="14" y="25"/>
                    <a:pt x="14" y="25"/>
                  </a:cubicBezTo>
                  <a:cubicBezTo>
                    <a:pt x="15" y="25"/>
                    <a:pt x="15" y="24"/>
                    <a:pt x="16" y="24"/>
                  </a:cubicBezTo>
                  <a:cubicBezTo>
                    <a:pt x="16" y="23"/>
                    <a:pt x="16" y="23"/>
                    <a:pt x="16" y="22"/>
                  </a:cubicBezTo>
                  <a:cubicBezTo>
                    <a:pt x="16" y="22"/>
                    <a:pt x="16" y="22"/>
                    <a:pt x="16" y="21"/>
                  </a:cubicBezTo>
                  <a:cubicBezTo>
                    <a:pt x="16" y="21"/>
                    <a:pt x="16" y="20"/>
                    <a:pt x="16" y="20"/>
                  </a:cubicBezTo>
                  <a:cubicBezTo>
                    <a:pt x="17" y="20"/>
                    <a:pt x="17" y="20"/>
                    <a:pt x="17" y="20"/>
                  </a:cubicBezTo>
                  <a:cubicBezTo>
                    <a:pt x="18" y="20"/>
                    <a:pt x="18" y="20"/>
                    <a:pt x="18" y="20"/>
                  </a:cubicBezTo>
                  <a:cubicBezTo>
                    <a:pt x="19" y="20"/>
                    <a:pt x="18" y="19"/>
                    <a:pt x="19" y="19"/>
                  </a:cubicBezTo>
                  <a:cubicBezTo>
                    <a:pt x="19" y="18"/>
                    <a:pt x="20" y="18"/>
                    <a:pt x="20" y="18"/>
                  </a:cubicBezTo>
                  <a:cubicBezTo>
                    <a:pt x="20" y="18"/>
                    <a:pt x="21" y="18"/>
                    <a:pt x="21" y="18"/>
                  </a:cubicBezTo>
                  <a:cubicBezTo>
                    <a:pt x="21" y="18"/>
                    <a:pt x="21" y="19"/>
                    <a:pt x="22" y="19"/>
                  </a:cubicBezTo>
                  <a:cubicBezTo>
                    <a:pt x="22" y="19"/>
                    <a:pt x="22" y="19"/>
                    <a:pt x="22" y="19"/>
                  </a:cubicBezTo>
                  <a:cubicBezTo>
                    <a:pt x="23" y="18"/>
                    <a:pt x="23" y="18"/>
                    <a:pt x="22" y="17"/>
                  </a:cubicBezTo>
                  <a:cubicBezTo>
                    <a:pt x="22" y="17"/>
                    <a:pt x="22" y="16"/>
                    <a:pt x="22" y="16"/>
                  </a:cubicBezTo>
                  <a:cubicBezTo>
                    <a:pt x="22" y="15"/>
                    <a:pt x="22" y="15"/>
                    <a:pt x="23" y="15"/>
                  </a:cubicBezTo>
                  <a:cubicBezTo>
                    <a:pt x="23" y="14"/>
                    <a:pt x="23" y="13"/>
                    <a:pt x="23" y="12"/>
                  </a:cubicBezTo>
                  <a:cubicBezTo>
                    <a:pt x="24" y="12"/>
                    <a:pt x="24" y="12"/>
                    <a:pt x="24" y="12"/>
                  </a:cubicBezTo>
                  <a:cubicBezTo>
                    <a:pt x="25" y="12"/>
                    <a:pt x="25" y="12"/>
                    <a:pt x="26" y="12"/>
                  </a:cubicBezTo>
                  <a:cubicBezTo>
                    <a:pt x="26" y="12"/>
                    <a:pt x="27" y="12"/>
                    <a:pt x="27" y="12"/>
                  </a:cubicBezTo>
                  <a:cubicBezTo>
                    <a:pt x="28" y="11"/>
                    <a:pt x="27" y="10"/>
                    <a:pt x="27" y="9"/>
                  </a:cubicBezTo>
                  <a:cubicBezTo>
                    <a:pt x="26" y="8"/>
                    <a:pt x="26" y="8"/>
                    <a:pt x="26" y="8"/>
                  </a:cubicBezTo>
                  <a:cubicBezTo>
                    <a:pt x="25" y="7"/>
                    <a:pt x="25" y="7"/>
                    <a:pt x="25" y="6"/>
                  </a:cubicBezTo>
                  <a:cubicBezTo>
                    <a:pt x="25" y="6"/>
                    <a:pt x="25" y="5"/>
                    <a:pt x="26" y="5"/>
                  </a:cubicBezTo>
                  <a:cubicBezTo>
                    <a:pt x="26" y="5"/>
                    <a:pt x="27" y="4"/>
                    <a:pt x="27" y="4"/>
                  </a:cubicBezTo>
                  <a:cubicBezTo>
                    <a:pt x="28" y="4"/>
                    <a:pt x="28" y="4"/>
                    <a:pt x="29" y="4"/>
                  </a:cubicBezTo>
                  <a:cubicBezTo>
                    <a:pt x="29" y="4"/>
                    <a:pt x="30" y="4"/>
                    <a:pt x="30" y="4"/>
                  </a:cubicBezTo>
                  <a:cubicBezTo>
                    <a:pt x="31" y="4"/>
                    <a:pt x="31" y="3"/>
                    <a:pt x="31" y="3"/>
                  </a:cubicBezTo>
                  <a:cubicBezTo>
                    <a:pt x="32" y="3"/>
                    <a:pt x="32" y="3"/>
                    <a:pt x="32" y="3"/>
                  </a:cubicBezTo>
                  <a:cubicBezTo>
                    <a:pt x="31" y="3"/>
                    <a:pt x="31" y="3"/>
                    <a:pt x="31" y="3"/>
                  </a:cubicBezTo>
                  <a:cubicBezTo>
                    <a:pt x="31" y="3"/>
                    <a:pt x="31" y="3"/>
                    <a:pt x="3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3" name="Freeform 237"/>
            <p:cNvSpPr>
              <a:spLocks/>
            </p:cNvSpPr>
            <p:nvPr/>
          </p:nvSpPr>
          <p:spPr bwMode="auto">
            <a:xfrm>
              <a:off x="3740151" y="2222501"/>
              <a:ext cx="334963" cy="400050"/>
            </a:xfrm>
            <a:custGeom>
              <a:avLst/>
              <a:gdLst>
                <a:gd name="T0" fmla="*/ 29 w 31"/>
                <a:gd name="T1" fmla="*/ 35 h 37"/>
                <a:gd name="T2" fmla="*/ 30 w 31"/>
                <a:gd name="T3" fmla="*/ 33 h 37"/>
                <a:gd name="T4" fmla="*/ 28 w 31"/>
                <a:gd name="T5" fmla="*/ 32 h 37"/>
                <a:gd name="T6" fmla="*/ 27 w 31"/>
                <a:gd name="T7" fmla="*/ 15 h 37"/>
                <a:gd name="T8" fmla="*/ 31 w 31"/>
                <a:gd name="T9" fmla="*/ 8 h 37"/>
                <a:gd name="T10" fmla="*/ 22 w 31"/>
                <a:gd name="T11" fmla="*/ 0 h 37"/>
                <a:gd name="T12" fmla="*/ 13 w 31"/>
                <a:gd name="T13" fmla="*/ 5 h 37"/>
                <a:gd name="T14" fmla="*/ 12 w 31"/>
                <a:gd name="T15" fmla="*/ 13 h 37"/>
                <a:gd name="T16" fmla="*/ 11 w 31"/>
                <a:gd name="T17" fmla="*/ 13 h 37"/>
                <a:gd name="T18" fmla="*/ 11 w 31"/>
                <a:gd name="T19" fmla="*/ 18 h 37"/>
                <a:gd name="T20" fmla="*/ 0 w 31"/>
                <a:gd name="T21" fmla="*/ 18 h 37"/>
                <a:gd name="T22" fmla="*/ 1 w 31"/>
                <a:gd name="T23" fmla="*/ 20 h 37"/>
                <a:gd name="T24" fmla="*/ 2 w 31"/>
                <a:gd name="T25" fmla="*/ 22 h 37"/>
                <a:gd name="T26" fmla="*/ 1 w 31"/>
                <a:gd name="T27" fmla="*/ 24 h 37"/>
                <a:gd name="T28" fmla="*/ 2 w 31"/>
                <a:gd name="T29" fmla="*/ 25 h 37"/>
                <a:gd name="T30" fmla="*/ 3 w 31"/>
                <a:gd name="T31" fmla="*/ 26 h 37"/>
                <a:gd name="T32" fmla="*/ 3 w 31"/>
                <a:gd name="T33" fmla="*/ 27 h 37"/>
                <a:gd name="T34" fmla="*/ 2 w 31"/>
                <a:gd name="T35" fmla="*/ 30 h 37"/>
                <a:gd name="T36" fmla="*/ 1 w 31"/>
                <a:gd name="T37" fmla="*/ 33 h 37"/>
                <a:gd name="T38" fmla="*/ 2 w 31"/>
                <a:gd name="T39" fmla="*/ 32 h 37"/>
                <a:gd name="T40" fmla="*/ 4 w 31"/>
                <a:gd name="T41" fmla="*/ 32 h 37"/>
                <a:gd name="T42" fmla="*/ 6 w 31"/>
                <a:gd name="T43" fmla="*/ 32 h 37"/>
                <a:gd name="T44" fmla="*/ 7 w 31"/>
                <a:gd name="T45" fmla="*/ 33 h 37"/>
                <a:gd name="T46" fmla="*/ 9 w 31"/>
                <a:gd name="T47" fmla="*/ 33 h 37"/>
                <a:gd name="T48" fmla="*/ 10 w 31"/>
                <a:gd name="T49" fmla="*/ 35 h 37"/>
                <a:gd name="T50" fmla="*/ 11 w 31"/>
                <a:gd name="T51" fmla="*/ 36 h 37"/>
                <a:gd name="T52" fmla="*/ 12 w 31"/>
                <a:gd name="T53" fmla="*/ 37 h 37"/>
                <a:gd name="T54" fmla="*/ 13 w 31"/>
                <a:gd name="T55" fmla="*/ 36 h 37"/>
                <a:gd name="T56" fmla="*/ 13 w 31"/>
                <a:gd name="T57" fmla="*/ 35 h 37"/>
                <a:gd name="T58" fmla="*/ 15 w 31"/>
                <a:gd name="T59" fmla="*/ 36 h 37"/>
                <a:gd name="T60" fmla="*/ 16 w 31"/>
                <a:gd name="T61" fmla="*/ 35 h 37"/>
                <a:gd name="T62" fmla="*/ 18 w 31"/>
                <a:gd name="T63" fmla="*/ 35 h 37"/>
                <a:gd name="T64" fmla="*/ 19 w 31"/>
                <a:gd name="T65" fmla="*/ 34 h 37"/>
                <a:gd name="T66" fmla="*/ 28 w 31"/>
                <a:gd name="T67"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7">
                  <a:moveTo>
                    <a:pt x="29" y="35"/>
                  </a:moveTo>
                  <a:cubicBezTo>
                    <a:pt x="29" y="35"/>
                    <a:pt x="29" y="35"/>
                    <a:pt x="29" y="35"/>
                  </a:cubicBezTo>
                  <a:cubicBezTo>
                    <a:pt x="29" y="35"/>
                    <a:pt x="29" y="34"/>
                    <a:pt x="29" y="34"/>
                  </a:cubicBezTo>
                  <a:cubicBezTo>
                    <a:pt x="29" y="34"/>
                    <a:pt x="30" y="34"/>
                    <a:pt x="30" y="33"/>
                  </a:cubicBezTo>
                  <a:cubicBezTo>
                    <a:pt x="30" y="33"/>
                    <a:pt x="29" y="33"/>
                    <a:pt x="29" y="32"/>
                  </a:cubicBezTo>
                  <a:cubicBezTo>
                    <a:pt x="29" y="32"/>
                    <a:pt x="29" y="32"/>
                    <a:pt x="28" y="32"/>
                  </a:cubicBezTo>
                  <a:cubicBezTo>
                    <a:pt x="28" y="24"/>
                    <a:pt x="28" y="24"/>
                    <a:pt x="28" y="24"/>
                  </a:cubicBezTo>
                  <a:cubicBezTo>
                    <a:pt x="27" y="15"/>
                    <a:pt x="27" y="15"/>
                    <a:pt x="27" y="15"/>
                  </a:cubicBezTo>
                  <a:cubicBezTo>
                    <a:pt x="27" y="8"/>
                    <a:pt x="27" y="8"/>
                    <a:pt x="27" y="8"/>
                  </a:cubicBezTo>
                  <a:cubicBezTo>
                    <a:pt x="31" y="8"/>
                    <a:pt x="31" y="8"/>
                    <a:pt x="31" y="8"/>
                  </a:cubicBezTo>
                  <a:cubicBezTo>
                    <a:pt x="31" y="8"/>
                    <a:pt x="31" y="8"/>
                    <a:pt x="31" y="8"/>
                  </a:cubicBezTo>
                  <a:cubicBezTo>
                    <a:pt x="22" y="0"/>
                    <a:pt x="22" y="0"/>
                    <a:pt x="22" y="0"/>
                  </a:cubicBezTo>
                  <a:cubicBezTo>
                    <a:pt x="22" y="5"/>
                    <a:pt x="22" y="5"/>
                    <a:pt x="22" y="5"/>
                  </a:cubicBezTo>
                  <a:cubicBezTo>
                    <a:pt x="13" y="5"/>
                    <a:pt x="13" y="5"/>
                    <a:pt x="13" y="5"/>
                  </a:cubicBezTo>
                  <a:cubicBezTo>
                    <a:pt x="13" y="12"/>
                    <a:pt x="13" y="12"/>
                    <a:pt x="13" y="12"/>
                  </a:cubicBezTo>
                  <a:cubicBezTo>
                    <a:pt x="13" y="12"/>
                    <a:pt x="13" y="13"/>
                    <a:pt x="12" y="13"/>
                  </a:cubicBezTo>
                  <a:cubicBezTo>
                    <a:pt x="12" y="13"/>
                    <a:pt x="12" y="13"/>
                    <a:pt x="11" y="13"/>
                  </a:cubicBezTo>
                  <a:cubicBezTo>
                    <a:pt x="11" y="13"/>
                    <a:pt x="11" y="13"/>
                    <a:pt x="11" y="13"/>
                  </a:cubicBezTo>
                  <a:cubicBezTo>
                    <a:pt x="10" y="14"/>
                    <a:pt x="10" y="14"/>
                    <a:pt x="11" y="15"/>
                  </a:cubicBezTo>
                  <a:cubicBezTo>
                    <a:pt x="11" y="18"/>
                    <a:pt x="11" y="18"/>
                    <a:pt x="11" y="18"/>
                  </a:cubicBezTo>
                  <a:cubicBezTo>
                    <a:pt x="0" y="18"/>
                    <a:pt x="0" y="18"/>
                    <a:pt x="0" y="18"/>
                  </a:cubicBezTo>
                  <a:cubicBezTo>
                    <a:pt x="0" y="18"/>
                    <a:pt x="0" y="18"/>
                    <a:pt x="0" y="18"/>
                  </a:cubicBezTo>
                  <a:cubicBezTo>
                    <a:pt x="0" y="19"/>
                    <a:pt x="0" y="19"/>
                    <a:pt x="0" y="19"/>
                  </a:cubicBezTo>
                  <a:cubicBezTo>
                    <a:pt x="1" y="19"/>
                    <a:pt x="1" y="20"/>
                    <a:pt x="1" y="20"/>
                  </a:cubicBezTo>
                  <a:cubicBezTo>
                    <a:pt x="1" y="20"/>
                    <a:pt x="1" y="20"/>
                    <a:pt x="2" y="20"/>
                  </a:cubicBezTo>
                  <a:cubicBezTo>
                    <a:pt x="2" y="21"/>
                    <a:pt x="2" y="21"/>
                    <a:pt x="2" y="22"/>
                  </a:cubicBezTo>
                  <a:cubicBezTo>
                    <a:pt x="2" y="22"/>
                    <a:pt x="2" y="23"/>
                    <a:pt x="2" y="23"/>
                  </a:cubicBezTo>
                  <a:cubicBezTo>
                    <a:pt x="2" y="23"/>
                    <a:pt x="1" y="23"/>
                    <a:pt x="1" y="24"/>
                  </a:cubicBezTo>
                  <a:cubicBezTo>
                    <a:pt x="1" y="24"/>
                    <a:pt x="1" y="24"/>
                    <a:pt x="2" y="25"/>
                  </a:cubicBezTo>
                  <a:cubicBezTo>
                    <a:pt x="2" y="25"/>
                    <a:pt x="2" y="25"/>
                    <a:pt x="2" y="25"/>
                  </a:cubicBezTo>
                  <a:cubicBezTo>
                    <a:pt x="2" y="25"/>
                    <a:pt x="2" y="25"/>
                    <a:pt x="2" y="25"/>
                  </a:cubicBezTo>
                  <a:cubicBezTo>
                    <a:pt x="2" y="26"/>
                    <a:pt x="3" y="26"/>
                    <a:pt x="3" y="26"/>
                  </a:cubicBezTo>
                  <a:cubicBezTo>
                    <a:pt x="3" y="26"/>
                    <a:pt x="3" y="26"/>
                    <a:pt x="3" y="27"/>
                  </a:cubicBezTo>
                  <a:cubicBezTo>
                    <a:pt x="2" y="27"/>
                    <a:pt x="3" y="27"/>
                    <a:pt x="3" y="27"/>
                  </a:cubicBezTo>
                  <a:cubicBezTo>
                    <a:pt x="3" y="28"/>
                    <a:pt x="3" y="28"/>
                    <a:pt x="3" y="29"/>
                  </a:cubicBezTo>
                  <a:cubicBezTo>
                    <a:pt x="3" y="29"/>
                    <a:pt x="2" y="30"/>
                    <a:pt x="2" y="30"/>
                  </a:cubicBezTo>
                  <a:cubicBezTo>
                    <a:pt x="2" y="31"/>
                    <a:pt x="2" y="31"/>
                    <a:pt x="2" y="31"/>
                  </a:cubicBezTo>
                  <a:cubicBezTo>
                    <a:pt x="2" y="32"/>
                    <a:pt x="1" y="32"/>
                    <a:pt x="1" y="33"/>
                  </a:cubicBezTo>
                  <a:cubicBezTo>
                    <a:pt x="1" y="33"/>
                    <a:pt x="1" y="33"/>
                    <a:pt x="1" y="33"/>
                  </a:cubicBezTo>
                  <a:cubicBezTo>
                    <a:pt x="2" y="33"/>
                    <a:pt x="2" y="32"/>
                    <a:pt x="2" y="32"/>
                  </a:cubicBezTo>
                  <a:cubicBezTo>
                    <a:pt x="2" y="32"/>
                    <a:pt x="3" y="32"/>
                    <a:pt x="3" y="32"/>
                  </a:cubicBezTo>
                  <a:cubicBezTo>
                    <a:pt x="3" y="32"/>
                    <a:pt x="4" y="32"/>
                    <a:pt x="4" y="32"/>
                  </a:cubicBezTo>
                  <a:cubicBezTo>
                    <a:pt x="4" y="31"/>
                    <a:pt x="4" y="31"/>
                    <a:pt x="5" y="31"/>
                  </a:cubicBezTo>
                  <a:cubicBezTo>
                    <a:pt x="5" y="31"/>
                    <a:pt x="5" y="31"/>
                    <a:pt x="6" y="32"/>
                  </a:cubicBezTo>
                  <a:cubicBezTo>
                    <a:pt x="6" y="32"/>
                    <a:pt x="7" y="31"/>
                    <a:pt x="7" y="32"/>
                  </a:cubicBezTo>
                  <a:cubicBezTo>
                    <a:pt x="7" y="32"/>
                    <a:pt x="7" y="32"/>
                    <a:pt x="7" y="33"/>
                  </a:cubicBezTo>
                  <a:cubicBezTo>
                    <a:pt x="8" y="33"/>
                    <a:pt x="8" y="33"/>
                    <a:pt x="8" y="33"/>
                  </a:cubicBezTo>
                  <a:cubicBezTo>
                    <a:pt x="9" y="33"/>
                    <a:pt x="9" y="33"/>
                    <a:pt x="9" y="33"/>
                  </a:cubicBezTo>
                  <a:cubicBezTo>
                    <a:pt x="9" y="34"/>
                    <a:pt x="9" y="34"/>
                    <a:pt x="9" y="34"/>
                  </a:cubicBezTo>
                  <a:cubicBezTo>
                    <a:pt x="9" y="35"/>
                    <a:pt x="10" y="34"/>
                    <a:pt x="10" y="35"/>
                  </a:cubicBezTo>
                  <a:cubicBezTo>
                    <a:pt x="10" y="35"/>
                    <a:pt x="10" y="35"/>
                    <a:pt x="10" y="35"/>
                  </a:cubicBezTo>
                  <a:cubicBezTo>
                    <a:pt x="10" y="36"/>
                    <a:pt x="11" y="36"/>
                    <a:pt x="11" y="36"/>
                  </a:cubicBezTo>
                  <a:cubicBezTo>
                    <a:pt x="11" y="36"/>
                    <a:pt x="11" y="37"/>
                    <a:pt x="12" y="37"/>
                  </a:cubicBezTo>
                  <a:cubicBezTo>
                    <a:pt x="12" y="37"/>
                    <a:pt x="12" y="37"/>
                    <a:pt x="12" y="37"/>
                  </a:cubicBezTo>
                  <a:cubicBezTo>
                    <a:pt x="12" y="37"/>
                    <a:pt x="13" y="37"/>
                    <a:pt x="13" y="37"/>
                  </a:cubicBezTo>
                  <a:cubicBezTo>
                    <a:pt x="13" y="36"/>
                    <a:pt x="13" y="36"/>
                    <a:pt x="13" y="36"/>
                  </a:cubicBezTo>
                  <a:cubicBezTo>
                    <a:pt x="13" y="35"/>
                    <a:pt x="13" y="35"/>
                    <a:pt x="13" y="35"/>
                  </a:cubicBezTo>
                  <a:cubicBezTo>
                    <a:pt x="13" y="35"/>
                    <a:pt x="13" y="35"/>
                    <a:pt x="13" y="35"/>
                  </a:cubicBezTo>
                  <a:cubicBezTo>
                    <a:pt x="14" y="35"/>
                    <a:pt x="14" y="35"/>
                    <a:pt x="14" y="35"/>
                  </a:cubicBezTo>
                  <a:cubicBezTo>
                    <a:pt x="15" y="35"/>
                    <a:pt x="14" y="36"/>
                    <a:pt x="15" y="36"/>
                  </a:cubicBezTo>
                  <a:cubicBezTo>
                    <a:pt x="15" y="36"/>
                    <a:pt x="15" y="36"/>
                    <a:pt x="15" y="35"/>
                  </a:cubicBezTo>
                  <a:cubicBezTo>
                    <a:pt x="16" y="35"/>
                    <a:pt x="16" y="35"/>
                    <a:pt x="16" y="35"/>
                  </a:cubicBezTo>
                  <a:cubicBezTo>
                    <a:pt x="16" y="35"/>
                    <a:pt x="17" y="35"/>
                    <a:pt x="17" y="35"/>
                  </a:cubicBezTo>
                  <a:cubicBezTo>
                    <a:pt x="17" y="35"/>
                    <a:pt x="17" y="35"/>
                    <a:pt x="18" y="35"/>
                  </a:cubicBezTo>
                  <a:cubicBezTo>
                    <a:pt x="18" y="35"/>
                    <a:pt x="18" y="35"/>
                    <a:pt x="18" y="35"/>
                  </a:cubicBezTo>
                  <a:cubicBezTo>
                    <a:pt x="19" y="35"/>
                    <a:pt x="19" y="34"/>
                    <a:pt x="19" y="34"/>
                  </a:cubicBezTo>
                  <a:cubicBezTo>
                    <a:pt x="19" y="34"/>
                    <a:pt x="20" y="35"/>
                    <a:pt x="20" y="35"/>
                  </a:cubicBezTo>
                  <a:cubicBezTo>
                    <a:pt x="28" y="35"/>
                    <a:pt x="28" y="35"/>
                    <a:pt x="28" y="35"/>
                  </a:cubicBezTo>
                  <a:cubicBezTo>
                    <a:pt x="29" y="35"/>
                    <a:pt x="29" y="35"/>
                    <a:pt x="29" y="3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4" name="Rectangle 238"/>
            <p:cNvSpPr>
              <a:spLocks noChangeArrowheads="1"/>
            </p:cNvSpPr>
            <p:nvPr/>
          </p:nvSpPr>
          <p:spPr bwMode="auto">
            <a:xfrm>
              <a:off x="3967164" y="2222501"/>
              <a:ext cx="11113" cy="1588"/>
            </a:xfrm>
            <a:prstGeom prst="rect">
              <a:avLst/>
            </a:prstGeom>
            <a:grpFill/>
            <a:ln w="3175">
              <a:solidFill>
                <a:schemeClr val="tx1">
                  <a:alpha val="15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5" name="Freeform 239"/>
            <p:cNvSpPr>
              <a:spLocks/>
            </p:cNvSpPr>
            <p:nvPr/>
          </p:nvSpPr>
          <p:spPr bwMode="auto">
            <a:xfrm>
              <a:off x="3967164" y="2222501"/>
              <a:ext cx="11113" cy="0"/>
            </a:xfrm>
            <a:custGeom>
              <a:avLst/>
              <a:gdLst>
                <a:gd name="T0" fmla="*/ 0 w 7"/>
                <a:gd name="T1" fmla="*/ 7 w 7"/>
                <a:gd name="T2" fmla="*/ 7 w 7"/>
                <a:gd name="T3" fmla="*/ 0 w 7"/>
              </a:gdLst>
              <a:ahLst/>
              <a:cxnLst>
                <a:cxn ang="0">
                  <a:pos x="T0" y="0"/>
                </a:cxn>
                <a:cxn ang="0">
                  <a:pos x="T1" y="0"/>
                </a:cxn>
                <a:cxn ang="0">
                  <a:pos x="T2" y="0"/>
                </a:cxn>
                <a:cxn ang="0">
                  <a:pos x="T3" y="0"/>
                </a:cxn>
              </a:cxnLst>
              <a:rect l="0" t="0" r="r" b="b"/>
              <a:pathLst>
                <a:path w="7">
                  <a:moveTo>
                    <a:pt x="0" y="0"/>
                  </a:moveTo>
                  <a:lnTo>
                    <a:pt x="7" y="0"/>
                  </a:lnTo>
                  <a:lnTo>
                    <a:pt x="7" y="0"/>
                  </a:lnTo>
                  <a:lnTo>
                    <a:pt x="0" y="0"/>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6" name="Freeform 240"/>
            <p:cNvSpPr>
              <a:spLocks/>
            </p:cNvSpPr>
            <p:nvPr/>
          </p:nvSpPr>
          <p:spPr bwMode="auto">
            <a:xfrm>
              <a:off x="4495801" y="2957514"/>
              <a:ext cx="204788" cy="280988"/>
            </a:xfrm>
            <a:custGeom>
              <a:avLst/>
              <a:gdLst>
                <a:gd name="T0" fmla="*/ 13 w 19"/>
                <a:gd name="T1" fmla="*/ 21 h 26"/>
                <a:gd name="T2" fmla="*/ 13 w 19"/>
                <a:gd name="T3" fmla="*/ 18 h 26"/>
                <a:gd name="T4" fmla="*/ 13 w 19"/>
                <a:gd name="T5" fmla="*/ 17 h 26"/>
                <a:gd name="T6" fmla="*/ 15 w 19"/>
                <a:gd name="T7" fmla="*/ 16 h 26"/>
                <a:gd name="T8" fmla="*/ 16 w 19"/>
                <a:gd name="T9" fmla="*/ 14 h 26"/>
                <a:gd name="T10" fmla="*/ 17 w 19"/>
                <a:gd name="T11" fmla="*/ 13 h 26"/>
                <a:gd name="T12" fmla="*/ 17 w 19"/>
                <a:gd name="T13" fmla="*/ 10 h 26"/>
                <a:gd name="T14" fmla="*/ 17 w 19"/>
                <a:gd name="T15" fmla="*/ 7 h 26"/>
                <a:gd name="T16" fmla="*/ 18 w 19"/>
                <a:gd name="T17" fmla="*/ 5 h 26"/>
                <a:gd name="T18" fmla="*/ 19 w 19"/>
                <a:gd name="T19" fmla="*/ 2 h 26"/>
                <a:gd name="T20" fmla="*/ 19 w 19"/>
                <a:gd name="T21" fmla="*/ 1 h 26"/>
                <a:gd name="T22" fmla="*/ 17 w 19"/>
                <a:gd name="T23" fmla="*/ 1 h 26"/>
                <a:gd name="T24" fmla="*/ 14 w 19"/>
                <a:gd name="T25" fmla="*/ 2 h 26"/>
                <a:gd name="T26" fmla="*/ 13 w 19"/>
                <a:gd name="T27" fmla="*/ 5 h 26"/>
                <a:gd name="T28" fmla="*/ 13 w 19"/>
                <a:gd name="T29" fmla="*/ 7 h 26"/>
                <a:gd name="T30" fmla="*/ 11 w 19"/>
                <a:gd name="T31" fmla="*/ 7 h 26"/>
                <a:gd name="T32" fmla="*/ 10 w 19"/>
                <a:gd name="T33" fmla="*/ 5 h 26"/>
                <a:gd name="T34" fmla="*/ 8 w 19"/>
                <a:gd name="T35" fmla="*/ 5 h 26"/>
                <a:gd name="T36" fmla="*/ 5 w 19"/>
                <a:gd name="T37" fmla="*/ 5 h 26"/>
                <a:gd name="T38" fmla="*/ 5 w 19"/>
                <a:gd name="T39" fmla="*/ 6 h 26"/>
                <a:gd name="T40" fmla="*/ 5 w 19"/>
                <a:gd name="T41" fmla="*/ 8 h 26"/>
                <a:gd name="T42" fmla="*/ 7 w 19"/>
                <a:gd name="T43" fmla="*/ 7 h 26"/>
                <a:gd name="T44" fmla="*/ 9 w 19"/>
                <a:gd name="T45" fmla="*/ 9 h 26"/>
                <a:gd name="T46" fmla="*/ 7 w 19"/>
                <a:gd name="T47" fmla="*/ 10 h 26"/>
                <a:gd name="T48" fmla="*/ 8 w 19"/>
                <a:gd name="T49" fmla="*/ 12 h 26"/>
                <a:gd name="T50" fmla="*/ 8 w 19"/>
                <a:gd name="T51" fmla="*/ 14 h 26"/>
                <a:gd name="T52" fmla="*/ 8 w 19"/>
                <a:gd name="T53" fmla="*/ 17 h 26"/>
                <a:gd name="T54" fmla="*/ 7 w 19"/>
                <a:gd name="T55" fmla="*/ 18 h 26"/>
                <a:gd name="T56" fmla="*/ 6 w 19"/>
                <a:gd name="T57" fmla="*/ 18 h 26"/>
                <a:gd name="T58" fmla="*/ 5 w 19"/>
                <a:gd name="T59" fmla="*/ 18 h 26"/>
                <a:gd name="T60" fmla="*/ 4 w 19"/>
                <a:gd name="T61" fmla="*/ 17 h 26"/>
                <a:gd name="T62" fmla="*/ 3 w 19"/>
                <a:gd name="T63" fmla="*/ 18 h 26"/>
                <a:gd name="T64" fmla="*/ 1 w 19"/>
                <a:gd name="T65" fmla="*/ 18 h 26"/>
                <a:gd name="T66" fmla="*/ 1 w 19"/>
                <a:gd name="T67" fmla="*/ 20 h 26"/>
                <a:gd name="T68" fmla="*/ 0 w 19"/>
                <a:gd name="T69" fmla="*/ 22 h 26"/>
                <a:gd name="T70" fmla="*/ 0 w 19"/>
                <a:gd name="T71" fmla="*/ 22 h 26"/>
                <a:gd name="T72" fmla="*/ 1 w 19"/>
                <a:gd name="T73" fmla="*/ 24 h 26"/>
                <a:gd name="T74" fmla="*/ 2 w 19"/>
                <a:gd name="T75" fmla="*/ 25 h 26"/>
                <a:gd name="T76" fmla="*/ 2 w 19"/>
                <a:gd name="T77" fmla="*/ 26 h 26"/>
                <a:gd name="T78" fmla="*/ 3 w 19"/>
                <a:gd name="T79" fmla="*/ 25 h 26"/>
                <a:gd name="T80" fmla="*/ 5 w 19"/>
                <a:gd name="T81" fmla="*/ 24 h 26"/>
                <a:gd name="T82" fmla="*/ 7 w 19"/>
                <a:gd name="T83" fmla="*/ 25 h 26"/>
                <a:gd name="T84" fmla="*/ 7 w 19"/>
                <a:gd name="T85" fmla="*/ 24 h 26"/>
                <a:gd name="T86" fmla="*/ 9 w 19"/>
                <a:gd name="T87" fmla="*/ 24 h 26"/>
                <a:gd name="T88" fmla="*/ 9 w 19"/>
                <a:gd name="T89" fmla="*/ 25 h 26"/>
                <a:gd name="T90" fmla="*/ 11 w 19"/>
                <a:gd name="T91" fmla="*/ 23 h 26"/>
                <a:gd name="T92" fmla="*/ 13 w 19"/>
                <a:gd name="T9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6">
                  <a:moveTo>
                    <a:pt x="13" y="21"/>
                  </a:moveTo>
                  <a:cubicBezTo>
                    <a:pt x="13" y="21"/>
                    <a:pt x="13" y="21"/>
                    <a:pt x="13" y="21"/>
                  </a:cubicBezTo>
                  <a:cubicBezTo>
                    <a:pt x="14" y="20"/>
                    <a:pt x="14" y="20"/>
                    <a:pt x="13" y="19"/>
                  </a:cubicBezTo>
                  <a:cubicBezTo>
                    <a:pt x="13" y="19"/>
                    <a:pt x="13" y="19"/>
                    <a:pt x="13" y="18"/>
                  </a:cubicBezTo>
                  <a:cubicBezTo>
                    <a:pt x="13" y="18"/>
                    <a:pt x="13" y="18"/>
                    <a:pt x="13" y="17"/>
                  </a:cubicBezTo>
                  <a:cubicBezTo>
                    <a:pt x="13" y="17"/>
                    <a:pt x="13" y="17"/>
                    <a:pt x="13" y="17"/>
                  </a:cubicBezTo>
                  <a:cubicBezTo>
                    <a:pt x="14" y="16"/>
                    <a:pt x="14" y="16"/>
                    <a:pt x="14" y="16"/>
                  </a:cubicBezTo>
                  <a:cubicBezTo>
                    <a:pt x="14" y="16"/>
                    <a:pt x="14" y="16"/>
                    <a:pt x="15" y="16"/>
                  </a:cubicBezTo>
                  <a:cubicBezTo>
                    <a:pt x="15" y="15"/>
                    <a:pt x="15" y="15"/>
                    <a:pt x="15" y="14"/>
                  </a:cubicBezTo>
                  <a:cubicBezTo>
                    <a:pt x="15" y="14"/>
                    <a:pt x="16" y="14"/>
                    <a:pt x="16" y="14"/>
                  </a:cubicBezTo>
                  <a:cubicBezTo>
                    <a:pt x="16" y="13"/>
                    <a:pt x="16" y="13"/>
                    <a:pt x="16" y="13"/>
                  </a:cubicBezTo>
                  <a:cubicBezTo>
                    <a:pt x="16" y="13"/>
                    <a:pt x="17" y="13"/>
                    <a:pt x="17" y="13"/>
                  </a:cubicBezTo>
                  <a:cubicBezTo>
                    <a:pt x="17" y="12"/>
                    <a:pt x="16" y="11"/>
                    <a:pt x="17" y="11"/>
                  </a:cubicBezTo>
                  <a:cubicBezTo>
                    <a:pt x="17" y="10"/>
                    <a:pt x="17" y="10"/>
                    <a:pt x="17" y="10"/>
                  </a:cubicBezTo>
                  <a:cubicBezTo>
                    <a:pt x="18" y="9"/>
                    <a:pt x="17" y="9"/>
                    <a:pt x="17" y="9"/>
                  </a:cubicBezTo>
                  <a:cubicBezTo>
                    <a:pt x="17" y="8"/>
                    <a:pt x="17" y="8"/>
                    <a:pt x="17" y="7"/>
                  </a:cubicBezTo>
                  <a:cubicBezTo>
                    <a:pt x="17" y="7"/>
                    <a:pt x="17" y="6"/>
                    <a:pt x="17" y="6"/>
                  </a:cubicBezTo>
                  <a:cubicBezTo>
                    <a:pt x="18" y="6"/>
                    <a:pt x="17" y="5"/>
                    <a:pt x="18" y="5"/>
                  </a:cubicBezTo>
                  <a:cubicBezTo>
                    <a:pt x="18" y="4"/>
                    <a:pt x="18" y="4"/>
                    <a:pt x="19" y="4"/>
                  </a:cubicBezTo>
                  <a:cubicBezTo>
                    <a:pt x="19" y="3"/>
                    <a:pt x="19" y="3"/>
                    <a:pt x="19" y="2"/>
                  </a:cubicBezTo>
                  <a:cubicBezTo>
                    <a:pt x="19" y="2"/>
                    <a:pt x="19" y="2"/>
                    <a:pt x="19" y="1"/>
                  </a:cubicBezTo>
                  <a:cubicBezTo>
                    <a:pt x="19" y="1"/>
                    <a:pt x="19" y="1"/>
                    <a:pt x="19" y="1"/>
                  </a:cubicBezTo>
                  <a:cubicBezTo>
                    <a:pt x="19" y="1"/>
                    <a:pt x="18" y="1"/>
                    <a:pt x="18" y="1"/>
                  </a:cubicBezTo>
                  <a:cubicBezTo>
                    <a:pt x="17" y="1"/>
                    <a:pt x="17" y="1"/>
                    <a:pt x="17" y="1"/>
                  </a:cubicBezTo>
                  <a:cubicBezTo>
                    <a:pt x="16" y="1"/>
                    <a:pt x="16" y="0"/>
                    <a:pt x="15" y="1"/>
                  </a:cubicBezTo>
                  <a:cubicBezTo>
                    <a:pt x="14" y="1"/>
                    <a:pt x="15" y="2"/>
                    <a:pt x="14" y="2"/>
                  </a:cubicBezTo>
                  <a:cubicBezTo>
                    <a:pt x="14" y="3"/>
                    <a:pt x="14" y="3"/>
                    <a:pt x="14" y="3"/>
                  </a:cubicBezTo>
                  <a:cubicBezTo>
                    <a:pt x="14" y="4"/>
                    <a:pt x="13" y="4"/>
                    <a:pt x="13" y="5"/>
                  </a:cubicBezTo>
                  <a:cubicBezTo>
                    <a:pt x="13" y="5"/>
                    <a:pt x="13" y="5"/>
                    <a:pt x="13" y="6"/>
                  </a:cubicBezTo>
                  <a:cubicBezTo>
                    <a:pt x="13" y="6"/>
                    <a:pt x="13" y="6"/>
                    <a:pt x="13" y="7"/>
                  </a:cubicBezTo>
                  <a:cubicBezTo>
                    <a:pt x="13" y="7"/>
                    <a:pt x="13" y="7"/>
                    <a:pt x="12" y="7"/>
                  </a:cubicBezTo>
                  <a:cubicBezTo>
                    <a:pt x="12" y="7"/>
                    <a:pt x="12" y="7"/>
                    <a:pt x="11" y="7"/>
                  </a:cubicBezTo>
                  <a:cubicBezTo>
                    <a:pt x="11" y="7"/>
                    <a:pt x="11" y="6"/>
                    <a:pt x="11" y="6"/>
                  </a:cubicBezTo>
                  <a:cubicBezTo>
                    <a:pt x="11" y="6"/>
                    <a:pt x="10" y="6"/>
                    <a:pt x="10" y="5"/>
                  </a:cubicBezTo>
                  <a:cubicBezTo>
                    <a:pt x="10" y="5"/>
                    <a:pt x="9" y="5"/>
                    <a:pt x="9" y="5"/>
                  </a:cubicBezTo>
                  <a:cubicBezTo>
                    <a:pt x="8" y="5"/>
                    <a:pt x="8" y="5"/>
                    <a:pt x="8" y="5"/>
                  </a:cubicBezTo>
                  <a:cubicBezTo>
                    <a:pt x="7" y="5"/>
                    <a:pt x="7" y="5"/>
                    <a:pt x="7" y="5"/>
                  </a:cubicBezTo>
                  <a:cubicBezTo>
                    <a:pt x="6" y="5"/>
                    <a:pt x="6" y="5"/>
                    <a:pt x="5" y="5"/>
                  </a:cubicBezTo>
                  <a:cubicBezTo>
                    <a:pt x="6" y="5"/>
                    <a:pt x="6" y="5"/>
                    <a:pt x="6" y="5"/>
                  </a:cubicBezTo>
                  <a:cubicBezTo>
                    <a:pt x="6" y="5"/>
                    <a:pt x="6" y="6"/>
                    <a:pt x="5" y="6"/>
                  </a:cubicBezTo>
                  <a:cubicBezTo>
                    <a:pt x="5" y="7"/>
                    <a:pt x="5" y="7"/>
                    <a:pt x="5" y="7"/>
                  </a:cubicBezTo>
                  <a:cubicBezTo>
                    <a:pt x="5" y="8"/>
                    <a:pt x="5" y="8"/>
                    <a:pt x="5" y="8"/>
                  </a:cubicBezTo>
                  <a:cubicBezTo>
                    <a:pt x="6" y="8"/>
                    <a:pt x="6" y="8"/>
                    <a:pt x="6" y="7"/>
                  </a:cubicBezTo>
                  <a:cubicBezTo>
                    <a:pt x="7" y="7"/>
                    <a:pt x="7" y="7"/>
                    <a:pt x="7" y="7"/>
                  </a:cubicBezTo>
                  <a:cubicBezTo>
                    <a:pt x="8" y="8"/>
                    <a:pt x="8" y="8"/>
                    <a:pt x="8" y="8"/>
                  </a:cubicBezTo>
                  <a:cubicBezTo>
                    <a:pt x="8" y="8"/>
                    <a:pt x="8" y="8"/>
                    <a:pt x="9" y="9"/>
                  </a:cubicBezTo>
                  <a:cubicBezTo>
                    <a:pt x="9" y="9"/>
                    <a:pt x="8" y="9"/>
                    <a:pt x="8" y="10"/>
                  </a:cubicBezTo>
                  <a:cubicBezTo>
                    <a:pt x="8" y="10"/>
                    <a:pt x="7" y="10"/>
                    <a:pt x="7" y="10"/>
                  </a:cubicBezTo>
                  <a:cubicBezTo>
                    <a:pt x="7" y="10"/>
                    <a:pt x="7" y="11"/>
                    <a:pt x="7" y="11"/>
                  </a:cubicBezTo>
                  <a:cubicBezTo>
                    <a:pt x="7" y="12"/>
                    <a:pt x="7" y="12"/>
                    <a:pt x="8" y="12"/>
                  </a:cubicBezTo>
                  <a:cubicBezTo>
                    <a:pt x="8" y="12"/>
                    <a:pt x="8" y="13"/>
                    <a:pt x="8" y="13"/>
                  </a:cubicBezTo>
                  <a:cubicBezTo>
                    <a:pt x="8" y="13"/>
                    <a:pt x="8" y="14"/>
                    <a:pt x="8" y="14"/>
                  </a:cubicBezTo>
                  <a:cubicBezTo>
                    <a:pt x="8" y="14"/>
                    <a:pt x="8" y="15"/>
                    <a:pt x="8" y="16"/>
                  </a:cubicBezTo>
                  <a:cubicBezTo>
                    <a:pt x="8" y="16"/>
                    <a:pt x="8" y="17"/>
                    <a:pt x="8" y="17"/>
                  </a:cubicBezTo>
                  <a:cubicBezTo>
                    <a:pt x="8" y="18"/>
                    <a:pt x="8" y="18"/>
                    <a:pt x="8" y="18"/>
                  </a:cubicBezTo>
                  <a:cubicBezTo>
                    <a:pt x="7" y="18"/>
                    <a:pt x="7" y="18"/>
                    <a:pt x="7" y="18"/>
                  </a:cubicBezTo>
                  <a:cubicBezTo>
                    <a:pt x="7" y="18"/>
                    <a:pt x="7" y="18"/>
                    <a:pt x="7" y="18"/>
                  </a:cubicBezTo>
                  <a:cubicBezTo>
                    <a:pt x="6" y="18"/>
                    <a:pt x="6" y="18"/>
                    <a:pt x="6" y="18"/>
                  </a:cubicBezTo>
                  <a:cubicBezTo>
                    <a:pt x="6" y="18"/>
                    <a:pt x="6" y="19"/>
                    <a:pt x="5" y="18"/>
                  </a:cubicBezTo>
                  <a:cubicBezTo>
                    <a:pt x="5" y="18"/>
                    <a:pt x="5" y="18"/>
                    <a:pt x="5" y="18"/>
                  </a:cubicBezTo>
                  <a:cubicBezTo>
                    <a:pt x="5" y="18"/>
                    <a:pt x="5" y="17"/>
                    <a:pt x="5" y="17"/>
                  </a:cubicBezTo>
                  <a:cubicBezTo>
                    <a:pt x="4" y="17"/>
                    <a:pt x="4" y="17"/>
                    <a:pt x="4" y="17"/>
                  </a:cubicBezTo>
                  <a:cubicBezTo>
                    <a:pt x="4" y="17"/>
                    <a:pt x="4" y="17"/>
                    <a:pt x="4" y="18"/>
                  </a:cubicBezTo>
                  <a:cubicBezTo>
                    <a:pt x="4" y="18"/>
                    <a:pt x="3" y="18"/>
                    <a:pt x="3" y="18"/>
                  </a:cubicBezTo>
                  <a:cubicBezTo>
                    <a:pt x="3" y="18"/>
                    <a:pt x="3" y="18"/>
                    <a:pt x="2" y="18"/>
                  </a:cubicBezTo>
                  <a:cubicBezTo>
                    <a:pt x="2" y="18"/>
                    <a:pt x="2" y="18"/>
                    <a:pt x="1" y="18"/>
                  </a:cubicBezTo>
                  <a:cubicBezTo>
                    <a:pt x="1" y="18"/>
                    <a:pt x="1" y="19"/>
                    <a:pt x="1" y="19"/>
                  </a:cubicBezTo>
                  <a:cubicBezTo>
                    <a:pt x="1" y="19"/>
                    <a:pt x="1" y="20"/>
                    <a:pt x="1" y="20"/>
                  </a:cubicBezTo>
                  <a:cubicBezTo>
                    <a:pt x="1" y="20"/>
                    <a:pt x="1" y="21"/>
                    <a:pt x="1" y="21"/>
                  </a:cubicBezTo>
                  <a:cubicBezTo>
                    <a:pt x="1" y="21"/>
                    <a:pt x="1" y="21"/>
                    <a:pt x="0" y="22"/>
                  </a:cubicBezTo>
                  <a:cubicBezTo>
                    <a:pt x="0" y="22"/>
                    <a:pt x="0" y="22"/>
                    <a:pt x="0" y="22"/>
                  </a:cubicBezTo>
                  <a:cubicBezTo>
                    <a:pt x="0" y="22"/>
                    <a:pt x="0" y="22"/>
                    <a:pt x="0" y="22"/>
                  </a:cubicBezTo>
                  <a:cubicBezTo>
                    <a:pt x="0" y="23"/>
                    <a:pt x="0" y="23"/>
                    <a:pt x="0" y="24"/>
                  </a:cubicBezTo>
                  <a:cubicBezTo>
                    <a:pt x="0" y="24"/>
                    <a:pt x="1" y="24"/>
                    <a:pt x="1" y="24"/>
                  </a:cubicBezTo>
                  <a:cubicBezTo>
                    <a:pt x="1" y="24"/>
                    <a:pt x="1" y="25"/>
                    <a:pt x="1" y="25"/>
                  </a:cubicBezTo>
                  <a:cubicBezTo>
                    <a:pt x="1" y="25"/>
                    <a:pt x="1" y="25"/>
                    <a:pt x="2" y="25"/>
                  </a:cubicBezTo>
                  <a:cubicBezTo>
                    <a:pt x="2" y="26"/>
                    <a:pt x="2" y="26"/>
                    <a:pt x="2" y="26"/>
                  </a:cubicBezTo>
                  <a:cubicBezTo>
                    <a:pt x="2" y="26"/>
                    <a:pt x="2" y="26"/>
                    <a:pt x="2" y="26"/>
                  </a:cubicBezTo>
                  <a:cubicBezTo>
                    <a:pt x="2" y="26"/>
                    <a:pt x="2" y="25"/>
                    <a:pt x="2" y="25"/>
                  </a:cubicBezTo>
                  <a:cubicBezTo>
                    <a:pt x="3" y="25"/>
                    <a:pt x="3" y="25"/>
                    <a:pt x="3" y="25"/>
                  </a:cubicBezTo>
                  <a:cubicBezTo>
                    <a:pt x="4" y="25"/>
                    <a:pt x="4" y="24"/>
                    <a:pt x="4" y="24"/>
                  </a:cubicBezTo>
                  <a:cubicBezTo>
                    <a:pt x="5" y="24"/>
                    <a:pt x="5" y="24"/>
                    <a:pt x="5" y="24"/>
                  </a:cubicBezTo>
                  <a:cubicBezTo>
                    <a:pt x="6" y="24"/>
                    <a:pt x="6" y="23"/>
                    <a:pt x="6" y="24"/>
                  </a:cubicBezTo>
                  <a:cubicBezTo>
                    <a:pt x="7" y="24"/>
                    <a:pt x="7" y="24"/>
                    <a:pt x="7" y="25"/>
                  </a:cubicBezTo>
                  <a:cubicBezTo>
                    <a:pt x="7" y="25"/>
                    <a:pt x="7" y="25"/>
                    <a:pt x="7" y="25"/>
                  </a:cubicBezTo>
                  <a:cubicBezTo>
                    <a:pt x="7" y="25"/>
                    <a:pt x="7" y="25"/>
                    <a:pt x="7" y="24"/>
                  </a:cubicBezTo>
                  <a:cubicBezTo>
                    <a:pt x="8" y="24"/>
                    <a:pt x="8" y="24"/>
                    <a:pt x="8" y="24"/>
                  </a:cubicBezTo>
                  <a:cubicBezTo>
                    <a:pt x="8" y="24"/>
                    <a:pt x="8" y="24"/>
                    <a:pt x="9" y="24"/>
                  </a:cubicBezTo>
                  <a:cubicBezTo>
                    <a:pt x="9" y="25"/>
                    <a:pt x="8" y="25"/>
                    <a:pt x="9" y="25"/>
                  </a:cubicBezTo>
                  <a:cubicBezTo>
                    <a:pt x="9" y="25"/>
                    <a:pt x="9" y="25"/>
                    <a:pt x="9" y="25"/>
                  </a:cubicBezTo>
                  <a:cubicBezTo>
                    <a:pt x="10" y="25"/>
                    <a:pt x="10" y="25"/>
                    <a:pt x="10" y="24"/>
                  </a:cubicBezTo>
                  <a:cubicBezTo>
                    <a:pt x="11" y="24"/>
                    <a:pt x="11" y="23"/>
                    <a:pt x="11" y="23"/>
                  </a:cubicBezTo>
                  <a:cubicBezTo>
                    <a:pt x="12" y="23"/>
                    <a:pt x="12" y="23"/>
                    <a:pt x="13" y="22"/>
                  </a:cubicBezTo>
                  <a:cubicBezTo>
                    <a:pt x="13" y="22"/>
                    <a:pt x="13" y="22"/>
                    <a:pt x="13" y="2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7" name="Freeform 241"/>
            <p:cNvSpPr>
              <a:spLocks/>
            </p:cNvSpPr>
            <p:nvPr/>
          </p:nvSpPr>
          <p:spPr bwMode="auto">
            <a:xfrm>
              <a:off x="4637089" y="30114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8" name="Freeform 242"/>
            <p:cNvSpPr>
              <a:spLocks/>
            </p:cNvSpPr>
            <p:nvPr/>
          </p:nvSpPr>
          <p:spPr bwMode="auto">
            <a:xfrm>
              <a:off x="3956051" y="2751139"/>
              <a:ext cx="173038" cy="195263"/>
            </a:xfrm>
            <a:custGeom>
              <a:avLst/>
              <a:gdLst>
                <a:gd name="T0" fmla="*/ 16 w 16"/>
                <a:gd name="T1" fmla="*/ 4 h 18"/>
                <a:gd name="T2" fmla="*/ 15 w 16"/>
                <a:gd name="T3" fmla="*/ 3 h 18"/>
                <a:gd name="T4" fmla="*/ 12 w 16"/>
                <a:gd name="T5" fmla="*/ 2 h 18"/>
                <a:gd name="T6" fmla="*/ 11 w 16"/>
                <a:gd name="T7" fmla="*/ 3 h 18"/>
                <a:gd name="T8" fmla="*/ 9 w 16"/>
                <a:gd name="T9" fmla="*/ 1 h 18"/>
                <a:gd name="T10" fmla="*/ 8 w 16"/>
                <a:gd name="T11" fmla="*/ 0 h 18"/>
                <a:gd name="T12" fmla="*/ 6 w 16"/>
                <a:gd name="T13" fmla="*/ 1 h 18"/>
                <a:gd name="T14" fmla="*/ 6 w 16"/>
                <a:gd name="T15" fmla="*/ 0 h 18"/>
                <a:gd name="T16" fmla="*/ 5 w 16"/>
                <a:gd name="T17" fmla="*/ 1 h 18"/>
                <a:gd name="T18" fmla="*/ 3 w 16"/>
                <a:gd name="T19" fmla="*/ 0 h 18"/>
                <a:gd name="T20" fmla="*/ 2 w 16"/>
                <a:gd name="T21" fmla="*/ 1 h 18"/>
                <a:gd name="T22" fmla="*/ 2 w 16"/>
                <a:gd name="T23" fmla="*/ 3 h 18"/>
                <a:gd name="T24" fmla="*/ 2 w 16"/>
                <a:gd name="T25" fmla="*/ 5 h 18"/>
                <a:gd name="T26" fmla="*/ 3 w 16"/>
                <a:gd name="T27" fmla="*/ 6 h 18"/>
                <a:gd name="T28" fmla="*/ 1 w 16"/>
                <a:gd name="T29" fmla="*/ 6 h 18"/>
                <a:gd name="T30" fmla="*/ 2 w 16"/>
                <a:gd name="T31" fmla="*/ 8 h 18"/>
                <a:gd name="T32" fmla="*/ 2 w 16"/>
                <a:gd name="T33" fmla="*/ 8 h 18"/>
                <a:gd name="T34" fmla="*/ 1 w 16"/>
                <a:gd name="T35" fmla="*/ 9 h 18"/>
                <a:gd name="T36" fmla="*/ 0 w 16"/>
                <a:gd name="T37" fmla="*/ 11 h 18"/>
                <a:gd name="T38" fmla="*/ 2 w 16"/>
                <a:gd name="T39" fmla="*/ 12 h 18"/>
                <a:gd name="T40" fmla="*/ 3 w 16"/>
                <a:gd name="T41" fmla="*/ 14 h 18"/>
                <a:gd name="T42" fmla="*/ 3 w 16"/>
                <a:gd name="T43" fmla="*/ 16 h 18"/>
                <a:gd name="T44" fmla="*/ 3 w 16"/>
                <a:gd name="T45" fmla="*/ 18 h 18"/>
                <a:gd name="T46" fmla="*/ 5 w 16"/>
                <a:gd name="T47" fmla="*/ 17 h 18"/>
                <a:gd name="T48" fmla="*/ 7 w 16"/>
                <a:gd name="T49" fmla="*/ 16 h 18"/>
                <a:gd name="T50" fmla="*/ 9 w 16"/>
                <a:gd name="T51" fmla="*/ 15 h 18"/>
                <a:gd name="T52" fmla="*/ 12 w 16"/>
                <a:gd name="T53" fmla="*/ 15 h 18"/>
                <a:gd name="T54" fmla="*/ 15 w 16"/>
                <a:gd name="T55" fmla="*/ 16 h 18"/>
                <a:gd name="T56" fmla="*/ 15 w 16"/>
                <a:gd name="T57" fmla="*/ 15 h 18"/>
                <a:gd name="T58" fmla="*/ 14 w 16"/>
                <a:gd name="T59" fmla="*/ 12 h 18"/>
                <a:gd name="T60" fmla="*/ 14 w 16"/>
                <a:gd name="T61" fmla="*/ 10 h 18"/>
                <a:gd name="T62" fmla="*/ 15 w 16"/>
                <a:gd name="T63" fmla="*/ 7 h 18"/>
                <a:gd name="T64" fmla="*/ 15 w 16"/>
                <a:gd name="T6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15" y="5"/>
                  </a:moveTo>
                  <a:cubicBezTo>
                    <a:pt x="15" y="5"/>
                    <a:pt x="16" y="4"/>
                    <a:pt x="16" y="4"/>
                  </a:cubicBezTo>
                  <a:cubicBezTo>
                    <a:pt x="16" y="3"/>
                    <a:pt x="15" y="3"/>
                    <a:pt x="15" y="3"/>
                  </a:cubicBezTo>
                  <a:cubicBezTo>
                    <a:pt x="15" y="3"/>
                    <a:pt x="15" y="3"/>
                    <a:pt x="15" y="3"/>
                  </a:cubicBezTo>
                  <a:cubicBezTo>
                    <a:pt x="14" y="3"/>
                    <a:pt x="14" y="2"/>
                    <a:pt x="14" y="2"/>
                  </a:cubicBezTo>
                  <a:cubicBezTo>
                    <a:pt x="13" y="2"/>
                    <a:pt x="13" y="2"/>
                    <a:pt x="12" y="2"/>
                  </a:cubicBezTo>
                  <a:cubicBezTo>
                    <a:pt x="12" y="2"/>
                    <a:pt x="12" y="2"/>
                    <a:pt x="12" y="2"/>
                  </a:cubicBezTo>
                  <a:cubicBezTo>
                    <a:pt x="11" y="3"/>
                    <a:pt x="11" y="3"/>
                    <a:pt x="11" y="3"/>
                  </a:cubicBezTo>
                  <a:cubicBezTo>
                    <a:pt x="10" y="3"/>
                    <a:pt x="10" y="3"/>
                    <a:pt x="10" y="2"/>
                  </a:cubicBezTo>
                  <a:cubicBezTo>
                    <a:pt x="9" y="2"/>
                    <a:pt x="10" y="2"/>
                    <a:pt x="9" y="1"/>
                  </a:cubicBezTo>
                  <a:cubicBezTo>
                    <a:pt x="9" y="1"/>
                    <a:pt x="9" y="1"/>
                    <a:pt x="8" y="1"/>
                  </a:cubicBezTo>
                  <a:cubicBezTo>
                    <a:pt x="8" y="0"/>
                    <a:pt x="8" y="0"/>
                    <a:pt x="8" y="0"/>
                  </a:cubicBezTo>
                  <a:cubicBezTo>
                    <a:pt x="8" y="1"/>
                    <a:pt x="8" y="1"/>
                    <a:pt x="7" y="1"/>
                  </a:cubicBezTo>
                  <a:cubicBezTo>
                    <a:pt x="7" y="1"/>
                    <a:pt x="7" y="1"/>
                    <a:pt x="6" y="1"/>
                  </a:cubicBezTo>
                  <a:cubicBezTo>
                    <a:pt x="6" y="0"/>
                    <a:pt x="7" y="0"/>
                    <a:pt x="6" y="0"/>
                  </a:cubicBezTo>
                  <a:cubicBezTo>
                    <a:pt x="6" y="0"/>
                    <a:pt x="6" y="0"/>
                    <a:pt x="6" y="0"/>
                  </a:cubicBezTo>
                  <a:cubicBezTo>
                    <a:pt x="6" y="0"/>
                    <a:pt x="6" y="0"/>
                    <a:pt x="5" y="0"/>
                  </a:cubicBezTo>
                  <a:cubicBezTo>
                    <a:pt x="5" y="0"/>
                    <a:pt x="5" y="1"/>
                    <a:pt x="5" y="1"/>
                  </a:cubicBezTo>
                  <a:cubicBezTo>
                    <a:pt x="4" y="1"/>
                    <a:pt x="4" y="1"/>
                    <a:pt x="4" y="1"/>
                  </a:cubicBezTo>
                  <a:cubicBezTo>
                    <a:pt x="3" y="1"/>
                    <a:pt x="3" y="0"/>
                    <a:pt x="3" y="0"/>
                  </a:cubicBezTo>
                  <a:cubicBezTo>
                    <a:pt x="3" y="0"/>
                    <a:pt x="2" y="1"/>
                    <a:pt x="2" y="1"/>
                  </a:cubicBezTo>
                  <a:cubicBezTo>
                    <a:pt x="2" y="1"/>
                    <a:pt x="2" y="1"/>
                    <a:pt x="2" y="1"/>
                  </a:cubicBezTo>
                  <a:cubicBezTo>
                    <a:pt x="2" y="1"/>
                    <a:pt x="2" y="2"/>
                    <a:pt x="2" y="2"/>
                  </a:cubicBezTo>
                  <a:cubicBezTo>
                    <a:pt x="2" y="3"/>
                    <a:pt x="2" y="3"/>
                    <a:pt x="2" y="3"/>
                  </a:cubicBezTo>
                  <a:cubicBezTo>
                    <a:pt x="2" y="3"/>
                    <a:pt x="2" y="3"/>
                    <a:pt x="2" y="4"/>
                  </a:cubicBezTo>
                  <a:cubicBezTo>
                    <a:pt x="2" y="4"/>
                    <a:pt x="2" y="4"/>
                    <a:pt x="2" y="5"/>
                  </a:cubicBezTo>
                  <a:cubicBezTo>
                    <a:pt x="2" y="5"/>
                    <a:pt x="3" y="5"/>
                    <a:pt x="3" y="5"/>
                  </a:cubicBezTo>
                  <a:cubicBezTo>
                    <a:pt x="3" y="5"/>
                    <a:pt x="3" y="6"/>
                    <a:pt x="3" y="6"/>
                  </a:cubicBezTo>
                  <a:cubicBezTo>
                    <a:pt x="3" y="6"/>
                    <a:pt x="2" y="6"/>
                    <a:pt x="2" y="6"/>
                  </a:cubicBezTo>
                  <a:cubicBezTo>
                    <a:pt x="2" y="6"/>
                    <a:pt x="1" y="6"/>
                    <a:pt x="1" y="6"/>
                  </a:cubicBezTo>
                  <a:cubicBezTo>
                    <a:pt x="1" y="6"/>
                    <a:pt x="2" y="6"/>
                    <a:pt x="2" y="7"/>
                  </a:cubicBezTo>
                  <a:cubicBezTo>
                    <a:pt x="2" y="7"/>
                    <a:pt x="2" y="7"/>
                    <a:pt x="2" y="8"/>
                  </a:cubicBezTo>
                  <a:cubicBezTo>
                    <a:pt x="2" y="8"/>
                    <a:pt x="2" y="8"/>
                    <a:pt x="2" y="8"/>
                  </a:cubicBezTo>
                  <a:cubicBezTo>
                    <a:pt x="2" y="8"/>
                    <a:pt x="2" y="8"/>
                    <a:pt x="2" y="8"/>
                  </a:cubicBezTo>
                  <a:cubicBezTo>
                    <a:pt x="2" y="8"/>
                    <a:pt x="1" y="8"/>
                    <a:pt x="1" y="9"/>
                  </a:cubicBezTo>
                  <a:cubicBezTo>
                    <a:pt x="1" y="9"/>
                    <a:pt x="1" y="9"/>
                    <a:pt x="1" y="9"/>
                  </a:cubicBezTo>
                  <a:cubicBezTo>
                    <a:pt x="1" y="10"/>
                    <a:pt x="1" y="10"/>
                    <a:pt x="1" y="10"/>
                  </a:cubicBezTo>
                  <a:cubicBezTo>
                    <a:pt x="1" y="11"/>
                    <a:pt x="0" y="11"/>
                    <a:pt x="0" y="11"/>
                  </a:cubicBezTo>
                  <a:cubicBezTo>
                    <a:pt x="0" y="12"/>
                    <a:pt x="1" y="12"/>
                    <a:pt x="1" y="12"/>
                  </a:cubicBezTo>
                  <a:cubicBezTo>
                    <a:pt x="1" y="12"/>
                    <a:pt x="2" y="12"/>
                    <a:pt x="2" y="12"/>
                  </a:cubicBezTo>
                  <a:cubicBezTo>
                    <a:pt x="3" y="12"/>
                    <a:pt x="2" y="13"/>
                    <a:pt x="2" y="13"/>
                  </a:cubicBezTo>
                  <a:cubicBezTo>
                    <a:pt x="3" y="13"/>
                    <a:pt x="3" y="13"/>
                    <a:pt x="3" y="14"/>
                  </a:cubicBezTo>
                  <a:cubicBezTo>
                    <a:pt x="3" y="14"/>
                    <a:pt x="3" y="15"/>
                    <a:pt x="3" y="15"/>
                  </a:cubicBezTo>
                  <a:cubicBezTo>
                    <a:pt x="3" y="16"/>
                    <a:pt x="3" y="16"/>
                    <a:pt x="3" y="16"/>
                  </a:cubicBezTo>
                  <a:cubicBezTo>
                    <a:pt x="3" y="17"/>
                    <a:pt x="3" y="17"/>
                    <a:pt x="3" y="18"/>
                  </a:cubicBezTo>
                  <a:cubicBezTo>
                    <a:pt x="3" y="18"/>
                    <a:pt x="3" y="18"/>
                    <a:pt x="3" y="18"/>
                  </a:cubicBezTo>
                  <a:cubicBezTo>
                    <a:pt x="3" y="18"/>
                    <a:pt x="3" y="17"/>
                    <a:pt x="4" y="17"/>
                  </a:cubicBezTo>
                  <a:cubicBezTo>
                    <a:pt x="4" y="17"/>
                    <a:pt x="4" y="17"/>
                    <a:pt x="5" y="17"/>
                  </a:cubicBezTo>
                  <a:cubicBezTo>
                    <a:pt x="5" y="17"/>
                    <a:pt x="5" y="16"/>
                    <a:pt x="6" y="16"/>
                  </a:cubicBezTo>
                  <a:cubicBezTo>
                    <a:pt x="6" y="16"/>
                    <a:pt x="6" y="16"/>
                    <a:pt x="7" y="16"/>
                  </a:cubicBezTo>
                  <a:cubicBezTo>
                    <a:pt x="7" y="16"/>
                    <a:pt x="8" y="16"/>
                    <a:pt x="8" y="16"/>
                  </a:cubicBezTo>
                  <a:cubicBezTo>
                    <a:pt x="8" y="16"/>
                    <a:pt x="8" y="15"/>
                    <a:pt x="9" y="15"/>
                  </a:cubicBezTo>
                  <a:cubicBezTo>
                    <a:pt x="9" y="15"/>
                    <a:pt x="9" y="15"/>
                    <a:pt x="10" y="15"/>
                  </a:cubicBezTo>
                  <a:cubicBezTo>
                    <a:pt x="11" y="15"/>
                    <a:pt x="11" y="15"/>
                    <a:pt x="12" y="15"/>
                  </a:cubicBezTo>
                  <a:cubicBezTo>
                    <a:pt x="13" y="15"/>
                    <a:pt x="13" y="15"/>
                    <a:pt x="14" y="15"/>
                  </a:cubicBezTo>
                  <a:cubicBezTo>
                    <a:pt x="14" y="15"/>
                    <a:pt x="14" y="16"/>
                    <a:pt x="15" y="16"/>
                  </a:cubicBezTo>
                  <a:cubicBezTo>
                    <a:pt x="15" y="16"/>
                    <a:pt x="15" y="16"/>
                    <a:pt x="15" y="16"/>
                  </a:cubicBezTo>
                  <a:cubicBezTo>
                    <a:pt x="15" y="15"/>
                    <a:pt x="15" y="15"/>
                    <a:pt x="15" y="15"/>
                  </a:cubicBezTo>
                  <a:cubicBezTo>
                    <a:pt x="15" y="14"/>
                    <a:pt x="15" y="14"/>
                    <a:pt x="14" y="14"/>
                  </a:cubicBezTo>
                  <a:cubicBezTo>
                    <a:pt x="14" y="13"/>
                    <a:pt x="14" y="13"/>
                    <a:pt x="14" y="12"/>
                  </a:cubicBezTo>
                  <a:cubicBezTo>
                    <a:pt x="14" y="12"/>
                    <a:pt x="14" y="11"/>
                    <a:pt x="14" y="11"/>
                  </a:cubicBezTo>
                  <a:cubicBezTo>
                    <a:pt x="14" y="10"/>
                    <a:pt x="14" y="10"/>
                    <a:pt x="14" y="10"/>
                  </a:cubicBezTo>
                  <a:cubicBezTo>
                    <a:pt x="15" y="9"/>
                    <a:pt x="15" y="9"/>
                    <a:pt x="15" y="9"/>
                  </a:cubicBezTo>
                  <a:cubicBezTo>
                    <a:pt x="15" y="8"/>
                    <a:pt x="15" y="8"/>
                    <a:pt x="15" y="7"/>
                  </a:cubicBezTo>
                  <a:cubicBezTo>
                    <a:pt x="15" y="7"/>
                    <a:pt x="14" y="6"/>
                    <a:pt x="15" y="6"/>
                  </a:cubicBezTo>
                  <a:cubicBezTo>
                    <a:pt x="15" y="5"/>
                    <a:pt x="15" y="5"/>
                    <a:pt x="15"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9" name="Freeform 243"/>
            <p:cNvSpPr>
              <a:spLocks/>
            </p:cNvSpPr>
            <p:nvPr/>
          </p:nvSpPr>
          <p:spPr bwMode="auto">
            <a:xfrm>
              <a:off x="4205289" y="2351089"/>
              <a:ext cx="420688" cy="357188"/>
            </a:xfrm>
            <a:custGeom>
              <a:avLst/>
              <a:gdLst>
                <a:gd name="T0" fmla="*/ 29 w 39"/>
                <a:gd name="T1" fmla="*/ 30 h 33"/>
                <a:gd name="T2" fmla="*/ 31 w 39"/>
                <a:gd name="T3" fmla="*/ 30 h 33"/>
                <a:gd name="T4" fmla="*/ 33 w 39"/>
                <a:gd name="T5" fmla="*/ 29 h 33"/>
                <a:gd name="T6" fmla="*/ 33 w 39"/>
                <a:gd name="T7" fmla="*/ 28 h 33"/>
                <a:gd name="T8" fmla="*/ 34 w 39"/>
                <a:gd name="T9" fmla="*/ 26 h 33"/>
                <a:gd name="T10" fmla="*/ 35 w 39"/>
                <a:gd name="T11" fmla="*/ 23 h 33"/>
                <a:gd name="T12" fmla="*/ 36 w 39"/>
                <a:gd name="T13" fmla="*/ 22 h 33"/>
                <a:gd name="T14" fmla="*/ 37 w 39"/>
                <a:gd name="T15" fmla="*/ 21 h 33"/>
                <a:gd name="T16" fmla="*/ 38 w 39"/>
                <a:gd name="T17" fmla="*/ 19 h 33"/>
                <a:gd name="T18" fmla="*/ 38 w 39"/>
                <a:gd name="T19" fmla="*/ 13 h 33"/>
                <a:gd name="T20" fmla="*/ 39 w 39"/>
                <a:gd name="T21" fmla="*/ 9 h 33"/>
                <a:gd name="T22" fmla="*/ 38 w 39"/>
                <a:gd name="T23" fmla="*/ 8 h 33"/>
                <a:gd name="T24" fmla="*/ 37 w 39"/>
                <a:gd name="T25" fmla="*/ 7 h 33"/>
                <a:gd name="T26" fmla="*/ 37 w 39"/>
                <a:gd name="T27" fmla="*/ 4 h 33"/>
                <a:gd name="T28" fmla="*/ 37 w 39"/>
                <a:gd name="T29" fmla="*/ 2 h 33"/>
                <a:gd name="T30" fmla="*/ 36 w 39"/>
                <a:gd name="T31" fmla="*/ 2 h 33"/>
                <a:gd name="T32" fmla="*/ 34 w 39"/>
                <a:gd name="T33" fmla="*/ 2 h 33"/>
                <a:gd name="T34" fmla="*/ 32 w 39"/>
                <a:gd name="T35" fmla="*/ 1 h 33"/>
                <a:gd name="T36" fmla="*/ 31 w 39"/>
                <a:gd name="T37" fmla="*/ 0 h 33"/>
                <a:gd name="T38" fmla="*/ 28 w 39"/>
                <a:gd name="T39" fmla="*/ 1 h 33"/>
                <a:gd name="T40" fmla="*/ 27 w 39"/>
                <a:gd name="T41" fmla="*/ 2 h 33"/>
                <a:gd name="T42" fmla="*/ 25 w 39"/>
                <a:gd name="T43" fmla="*/ 4 h 33"/>
                <a:gd name="T44" fmla="*/ 21 w 39"/>
                <a:gd name="T45" fmla="*/ 7 h 33"/>
                <a:gd name="T46" fmla="*/ 17 w 39"/>
                <a:gd name="T47" fmla="*/ 10 h 33"/>
                <a:gd name="T48" fmla="*/ 14 w 39"/>
                <a:gd name="T49" fmla="*/ 12 h 33"/>
                <a:gd name="T50" fmla="*/ 9 w 39"/>
                <a:gd name="T51" fmla="*/ 13 h 33"/>
                <a:gd name="T52" fmla="*/ 10 w 39"/>
                <a:gd name="T53" fmla="*/ 14 h 33"/>
                <a:gd name="T54" fmla="*/ 10 w 39"/>
                <a:gd name="T55" fmla="*/ 17 h 33"/>
                <a:gd name="T56" fmla="*/ 10 w 39"/>
                <a:gd name="T57" fmla="*/ 21 h 33"/>
                <a:gd name="T58" fmla="*/ 9 w 39"/>
                <a:gd name="T59" fmla="*/ 23 h 33"/>
                <a:gd name="T60" fmla="*/ 7 w 39"/>
                <a:gd name="T61" fmla="*/ 23 h 33"/>
                <a:gd name="T62" fmla="*/ 4 w 39"/>
                <a:gd name="T63" fmla="*/ 24 h 33"/>
                <a:gd name="T64" fmla="*/ 2 w 39"/>
                <a:gd name="T65" fmla="*/ 24 h 33"/>
                <a:gd name="T66" fmla="*/ 0 w 39"/>
                <a:gd name="T67" fmla="*/ 25 h 33"/>
                <a:gd name="T68" fmla="*/ 0 w 39"/>
                <a:gd name="T69" fmla="*/ 26 h 33"/>
                <a:gd name="T70" fmla="*/ 2 w 39"/>
                <a:gd name="T71" fmla="*/ 28 h 33"/>
                <a:gd name="T72" fmla="*/ 2 w 39"/>
                <a:gd name="T73" fmla="*/ 30 h 33"/>
                <a:gd name="T74" fmla="*/ 4 w 39"/>
                <a:gd name="T75" fmla="*/ 31 h 33"/>
                <a:gd name="T76" fmla="*/ 5 w 39"/>
                <a:gd name="T77" fmla="*/ 31 h 33"/>
                <a:gd name="T78" fmla="*/ 5 w 39"/>
                <a:gd name="T79" fmla="*/ 33 h 33"/>
                <a:gd name="T80" fmla="*/ 7 w 39"/>
                <a:gd name="T81" fmla="*/ 32 h 33"/>
                <a:gd name="T82" fmla="*/ 8 w 39"/>
                <a:gd name="T83" fmla="*/ 33 h 33"/>
                <a:gd name="T84" fmla="*/ 8 w 39"/>
                <a:gd name="T85" fmla="*/ 32 h 33"/>
                <a:gd name="T86" fmla="*/ 10 w 39"/>
                <a:gd name="T87" fmla="*/ 30 h 33"/>
                <a:gd name="T88" fmla="*/ 11 w 39"/>
                <a:gd name="T89" fmla="*/ 28 h 33"/>
                <a:gd name="T90" fmla="*/ 13 w 39"/>
                <a:gd name="T91" fmla="*/ 28 h 33"/>
                <a:gd name="T92" fmla="*/ 14 w 39"/>
                <a:gd name="T93" fmla="*/ 28 h 33"/>
                <a:gd name="T94" fmla="*/ 16 w 39"/>
                <a:gd name="T95" fmla="*/ 29 h 33"/>
                <a:gd name="T96" fmla="*/ 18 w 39"/>
                <a:gd name="T97" fmla="*/ 30 h 33"/>
                <a:gd name="T98" fmla="*/ 20 w 39"/>
                <a:gd name="T99" fmla="*/ 29 h 33"/>
                <a:gd name="T100" fmla="*/ 22 w 39"/>
                <a:gd name="T101" fmla="*/ 31 h 33"/>
                <a:gd name="T102" fmla="*/ 24 w 39"/>
                <a:gd name="T103" fmla="*/ 30 h 33"/>
                <a:gd name="T104" fmla="*/ 26 w 39"/>
                <a:gd name="T105" fmla="*/ 29 h 33"/>
                <a:gd name="T106" fmla="*/ 28 w 39"/>
                <a:gd name="T10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3">
                  <a:moveTo>
                    <a:pt x="28" y="29"/>
                  </a:moveTo>
                  <a:cubicBezTo>
                    <a:pt x="28" y="30"/>
                    <a:pt x="28" y="30"/>
                    <a:pt x="29" y="30"/>
                  </a:cubicBezTo>
                  <a:cubicBezTo>
                    <a:pt x="29" y="30"/>
                    <a:pt x="29" y="30"/>
                    <a:pt x="30" y="30"/>
                  </a:cubicBezTo>
                  <a:cubicBezTo>
                    <a:pt x="30" y="30"/>
                    <a:pt x="30" y="30"/>
                    <a:pt x="31" y="30"/>
                  </a:cubicBezTo>
                  <a:cubicBezTo>
                    <a:pt x="31" y="29"/>
                    <a:pt x="31" y="29"/>
                    <a:pt x="32" y="29"/>
                  </a:cubicBezTo>
                  <a:cubicBezTo>
                    <a:pt x="32" y="29"/>
                    <a:pt x="32" y="29"/>
                    <a:pt x="33" y="29"/>
                  </a:cubicBezTo>
                  <a:cubicBezTo>
                    <a:pt x="33" y="29"/>
                    <a:pt x="33" y="29"/>
                    <a:pt x="33" y="28"/>
                  </a:cubicBezTo>
                  <a:cubicBezTo>
                    <a:pt x="33" y="28"/>
                    <a:pt x="33" y="28"/>
                    <a:pt x="33" y="28"/>
                  </a:cubicBezTo>
                  <a:cubicBezTo>
                    <a:pt x="33" y="28"/>
                    <a:pt x="33" y="28"/>
                    <a:pt x="34" y="27"/>
                  </a:cubicBezTo>
                  <a:cubicBezTo>
                    <a:pt x="34" y="27"/>
                    <a:pt x="34" y="27"/>
                    <a:pt x="34" y="26"/>
                  </a:cubicBezTo>
                  <a:cubicBezTo>
                    <a:pt x="34" y="26"/>
                    <a:pt x="34" y="25"/>
                    <a:pt x="34" y="25"/>
                  </a:cubicBezTo>
                  <a:cubicBezTo>
                    <a:pt x="34" y="24"/>
                    <a:pt x="34" y="24"/>
                    <a:pt x="35" y="23"/>
                  </a:cubicBezTo>
                  <a:cubicBezTo>
                    <a:pt x="35" y="23"/>
                    <a:pt x="35" y="23"/>
                    <a:pt x="35" y="23"/>
                  </a:cubicBezTo>
                  <a:cubicBezTo>
                    <a:pt x="36" y="23"/>
                    <a:pt x="36" y="22"/>
                    <a:pt x="36" y="22"/>
                  </a:cubicBezTo>
                  <a:cubicBezTo>
                    <a:pt x="36" y="22"/>
                    <a:pt x="36" y="21"/>
                    <a:pt x="36" y="21"/>
                  </a:cubicBezTo>
                  <a:cubicBezTo>
                    <a:pt x="36" y="21"/>
                    <a:pt x="37" y="21"/>
                    <a:pt x="37" y="21"/>
                  </a:cubicBezTo>
                  <a:cubicBezTo>
                    <a:pt x="37" y="20"/>
                    <a:pt x="37" y="20"/>
                    <a:pt x="38" y="20"/>
                  </a:cubicBezTo>
                  <a:cubicBezTo>
                    <a:pt x="38" y="20"/>
                    <a:pt x="38" y="20"/>
                    <a:pt x="38" y="19"/>
                  </a:cubicBezTo>
                  <a:cubicBezTo>
                    <a:pt x="39" y="18"/>
                    <a:pt x="39" y="18"/>
                    <a:pt x="39" y="17"/>
                  </a:cubicBezTo>
                  <a:cubicBezTo>
                    <a:pt x="39" y="16"/>
                    <a:pt x="38" y="14"/>
                    <a:pt x="38" y="13"/>
                  </a:cubicBezTo>
                  <a:cubicBezTo>
                    <a:pt x="38" y="12"/>
                    <a:pt x="38" y="12"/>
                    <a:pt x="39" y="11"/>
                  </a:cubicBezTo>
                  <a:cubicBezTo>
                    <a:pt x="39" y="10"/>
                    <a:pt x="39" y="10"/>
                    <a:pt x="39" y="9"/>
                  </a:cubicBezTo>
                  <a:cubicBezTo>
                    <a:pt x="39" y="9"/>
                    <a:pt x="39" y="9"/>
                    <a:pt x="39" y="9"/>
                  </a:cubicBezTo>
                  <a:cubicBezTo>
                    <a:pt x="39" y="8"/>
                    <a:pt x="38" y="8"/>
                    <a:pt x="38" y="8"/>
                  </a:cubicBezTo>
                  <a:cubicBezTo>
                    <a:pt x="38" y="8"/>
                    <a:pt x="38" y="8"/>
                    <a:pt x="38" y="7"/>
                  </a:cubicBezTo>
                  <a:cubicBezTo>
                    <a:pt x="38" y="7"/>
                    <a:pt x="38" y="7"/>
                    <a:pt x="37" y="7"/>
                  </a:cubicBezTo>
                  <a:cubicBezTo>
                    <a:pt x="37" y="6"/>
                    <a:pt x="37" y="6"/>
                    <a:pt x="37" y="5"/>
                  </a:cubicBezTo>
                  <a:cubicBezTo>
                    <a:pt x="37" y="5"/>
                    <a:pt x="37" y="5"/>
                    <a:pt x="37" y="4"/>
                  </a:cubicBezTo>
                  <a:cubicBezTo>
                    <a:pt x="37" y="4"/>
                    <a:pt x="37" y="3"/>
                    <a:pt x="37" y="3"/>
                  </a:cubicBezTo>
                  <a:cubicBezTo>
                    <a:pt x="37" y="3"/>
                    <a:pt x="37" y="3"/>
                    <a:pt x="37" y="2"/>
                  </a:cubicBezTo>
                  <a:cubicBezTo>
                    <a:pt x="37" y="2"/>
                    <a:pt x="37" y="2"/>
                    <a:pt x="37" y="2"/>
                  </a:cubicBezTo>
                  <a:cubicBezTo>
                    <a:pt x="36" y="2"/>
                    <a:pt x="36" y="2"/>
                    <a:pt x="36" y="2"/>
                  </a:cubicBezTo>
                  <a:cubicBezTo>
                    <a:pt x="36" y="3"/>
                    <a:pt x="35" y="3"/>
                    <a:pt x="35" y="3"/>
                  </a:cubicBezTo>
                  <a:cubicBezTo>
                    <a:pt x="35" y="3"/>
                    <a:pt x="35" y="2"/>
                    <a:pt x="34" y="2"/>
                  </a:cubicBezTo>
                  <a:cubicBezTo>
                    <a:pt x="34" y="2"/>
                    <a:pt x="34" y="2"/>
                    <a:pt x="34" y="1"/>
                  </a:cubicBezTo>
                  <a:cubicBezTo>
                    <a:pt x="33" y="1"/>
                    <a:pt x="33" y="1"/>
                    <a:pt x="32" y="1"/>
                  </a:cubicBezTo>
                  <a:cubicBezTo>
                    <a:pt x="32" y="1"/>
                    <a:pt x="32" y="1"/>
                    <a:pt x="31" y="1"/>
                  </a:cubicBezTo>
                  <a:cubicBezTo>
                    <a:pt x="31" y="1"/>
                    <a:pt x="31" y="0"/>
                    <a:pt x="31" y="0"/>
                  </a:cubicBezTo>
                  <a:cubicBezTo>
                    <a:pt x="30" y="0"/>
                    <a:pt x="30" y="0"/>
                    <a:pt x="29" y="0"/>
                  </a:cubicBezTo>
                  <a:cubicBezTo>
                    <a:pt x="29" y="0"/>
                    <a:pt x="29" y="1"/>
                    <a:pt x="28" y="1"/>
                  </a:cubicBezTo>
                  <a:cubicBezTo>
                    <a:pt x="28" y="1"/>
                    <a:pt x="28" y="1"/>
                    <a:pt x="28" y="1"/>
                  </a:cubicBezTo>
                  <a:cubicBezTo>
                    <a:pt x="27" y="2"/>
                    <a:pt x="27" y="2"/>
                    <a:pt x="27" y="2"/>
                  </a:cubicBezTo>
                  <a:cubicBezTo>
                    <a:pt x="26" y="2"/>
                    <a:pt x="26" y="2"/>
                    <a:pt x="26" y="3"/>
                  </a:cubicBezTo>
                  <a:cubicBezTo>
                    <a:pt x="25" y="3"/>
                    <a:pt x="25" y="3"/>
                    <a:pt x="25" y="4"/>
                  </a:cubicBezTo>
                  <a:cubicBezTo>
                    <a:pt x="24" y="5"/>
                    <a:pt x="23" y="4"/>
                    <a:pt x="22" y="5"/>
                  </a:cubicBezTo>
                  <a:cubicBezTo>
                    <a:pt x="21" y="5"/>
                    <a:pt x="21" y="6"/>
                    <a:pt x="21" y="7"/>
                  </a:cubicBezTo>
                  <a:cubicBezTo>
                    <a:pt x="20" y="7"/>
                    <a:pt x="19" y="8"/>
                    <a:pt x="18" y="8"/>
                  </a:cubicBezTo>
                  <a:cubicBezTo>
                    <a:pt x="18" y="9"/>
                    <a:pt x="17" y="9"/>
                    <a:pt x="17" y="10"/>
                  </a:cubicBezTo>
                  <a:cubicBezTo>
                    <a:pt x="16" y="10"/>
                    <a:pt x="15" y="11"/>
                    <a:pt x="15" y="11"/>
                  </a:cubicBezTo>
                  <a:cubicBezTo>
                    <a:pt x="14" y="11"/>
                    <a:pt x="14" y="12"/>
                    <a:pt x="14" y="12"/>
                  </a:cubicBezTo>
                  <a:cubicBezTo>
                    <a:pt x="13" y="12"/>
                    <a:pt x="13" y="12"/>
                    <a:pt x="12" y="12"/>
                  </a:cubicBezTo>
                  <a:cubicBezTo>
                    <a:pt x="11" y="12"/>
                    <a:pt x="10" y="13"/>
                    <a:pt x="9" y="13"/>
                  </a:cubicBezTo>
                  <a:cubicBezTo>
                    <a:pt x="10" y="13"/>
                    <a:pt x="10" y="13"/>
                    <a:pt x="10" y="13"/>
                  </a:cubicBezTo>
                  <a:cubicBezTo>
                    <a:pt x="10" y="14"/>
                    <a:pt x="10" y="14"/>
                    <a:pt x="10" y="14"/>
                  </a:cubicBezTo>
                  <a:cubicBezTo>
                    <a:pt x="10" y="15"/>
                    <a:pt x="10" y="16"/>
                    <a:pt x="10" y="17"/>
                  </a:cubicBezTo>
                  <a:cubicBezTo>
                    <a:pt x="10" y="17"/>
                    <a:pt x="10" y="17"/>
                    <a:pt x="10" y="17"/>
                  </a:cubicBezTo>
                  <a:cubicBezTo>
                    <a:pt x="10" y="18"/>
                    <a:pt x="10" y="19"/>
                    <a:pt x="10" y="20"/>
                  </a:cubicBezTo>
                  <a:cubicBezTo>
                    <a:pt x="10" y="20"/>
                    <a:pt x="10" y="21"/>
                    <a:pt x="10" y="21"/>
                  </a:cubicBezTo>
                  <a:cubicBezTo>
                    <a:pt x="10" y="22"/>
                    <a:pt x="10" y="22"/>
                    <a:pt x="9" y="22"/>
                  </a:cubicBezTo>
                  <a:cubicBezTo>
                    <a:pt x="9" y="23"/>
                    <a:pt x="9" y="23"/>
                    <a:pt x="9" y="23"/>
                  </a:cubicBezTo>
                  <a:cubicBezTo>
                    <a:pt x="9" y="23"/>
                    <a:pt x="8" y="23"/>
                    <a:pt x="8" y="24"/>
                  </a:cubicBezTo>
                  <a:cubicBezTo>
                    <a:pt x="8" y="24"/>
                    <a:pt x="7" y="23"/>
                    <a:pt x="7" y="23"/>
                  </a:cubicBezTo>
                  <a:cubicBezTo>
                    <a:pt x="6" y="23"/>
                    <a:pt x="6" y="24"/>
                    <a:pt x="6" y="24"/>
                  </a:cubicBezTo>
                  <a:cubicBezTo>
                    <a:pt x="5" y="24"/>
                    <a:pt x="5" y="24"/>
                    <a:pt x="4" y="24"/>
                  </a:cubicBezTo>
                  <a:cubicBezTo>
                    <a:pt x="4" y="24"/>
                    <a:pt x="3" y="24"/>
                    <a:pt x="3" y="24"/>
                  </a:cubicBezTo>
                  <a:cubicBezTo>
                    <a:pt x="3" y="24"/>
                    <a:pt x="3" y="24"/>
                    <a:pt x="2" y="24"/>
                  </a:cubicBezTo>
                  <a:cubicBezTo>
                    <a:pt x="2" y="25"/>
                    <a:pt x="2" y="25"/>
                    <a:pt x="1" y="25"/>
                  </a:cubicBezTo>
                  <a:cubicBezTo>
                    <a:pt x="1" y="25"/>
                    <a:pt x="1" y="25"/>
                    <a:pt x="0" y="25"/>
                  </a:cubicBezTo>
                  <a:cubicBezTo>
                    <a:pt x="0" y="25"/>
                    <a:pt x="0" y="25"/>
                    <a:pt x="0" y="25"/>
                  </a:cubicBezTo>
                  <a:cubicBezTo>
                    <a:pt x="0" y="25"/>
                    <a:pt x="0" y="26"/>
                    <a:pt x="0" y="26"/>
                  </a:cubicBezTo>
                  <a:cubicBezTo>
                    <a:pt x="0" y="26"/>
                    <a:pt x="0" y="27"/>
                    <a:pt x="1" y="27"/>
                  </a:cubicBezTo>
                  <a:cubicBezTo>
                    <a:pt x="1" y="28"/>
                    <a:pt x="1" y="28"/>
                    <a:pt x="2" y="28"/>
                  </a:cubicBezTo>
                  <a:cubicBezTo>
                    <a:pt x="2" y="28"/>
                    <a:pt x="2" y="28"/>
                    <a:pt x="2" y="29"/>
                  </a:cubicBezTo>
                  <a:cubicBezTo>
                    <a:pt x="3" y="29"/>
                    <a:pt x="2" y="29"/>
                    <a:pt x="2" y="30"/>
                  </a:cubicBezTo>
                  <a:cubicBezTo>
                    <a:pt x="2" y="30"/>
                    <a:pt x="2" y="31"/>
                    <a:pt x="2" y="31"/>
                  </a:cubicBezTo>
                  <a:cubicBezTo>
                    <a:pt x="3" y="31"/>
                    <a:pt x="3" y="31"/>
                    <a:pt x="4" y="31"/>
                  </a:cubicBezTo>
                  <a:cubicBezTo>
                    <a:pt x="4" y="31"/>
                    <a:pt x="4" y="31"/>
                    <a:pt x="5" y="31"/>
                  </a:cubicBezTo>
                  <a:cubicBezTo>
                    <a:pt x="5" y="31"/>
                    <a:pt x="5" y="31"/>
                    <a:pt x="5" y="31"/>
                  </a:cubicBezTo>
                  <a:cubicBezTo>
                    <a:pt x="5" y="32"/>
                    <a:pt x="5" y="32"/>
                    <a:pt x="5" y="32"/>
                  </a:cubicBezTo>
                  <a:cubicBezTo>
                    <a:pt x="5" y="33"/>
                    <a:pt x="5" y="33"/>
                    <a:pt x="5" y="33"/>
                  </a:cubicBezTo>
                  <a:cubicBezTo>
                    <a:pt x="5" y="32"/>
                    <a:pt x="6" y="32"/>
                    <a:pt x="6" y="32"/>
                  </a:cubicBezTo>
                  <a:cubicBezTo>
                    <a:pt x="6" y="32"/>
                    <a:pt x="6" y="32"/>
                    <a:pt x="7" y="32"/>
                  </a:cubicBezTo>
                  <a:cubicBezTo>
                    <a:pt x="7" y="32"/>
                    <a:pt x="7" y="33"/>
                    <a:pt x="7" y="33"/>
                  </a:cubicBezTo>
                  <a:cubicBezTo>
                    <a:pt x="8" y="33"/>
                    <a:pt x="8" y="33"/>
                    <a:pt x="8" y="33"/>
                  </a:cubicBezTo>
                  <a:cubicBezTo>
                    <a:pt x="8" y="33"/>
                    <a:pt x="8" y="33"/>
                    <a:pt x="8" y="33"/>
                  </a:cubicBezTo>
                  <a:cubicBezTo>
                    <a:pt x="8" y="32"/>
                    <a:pt x="8" y="32"/>
                    <a:pt x="8" y="32"/>
                  </a:cubicBezTo>
                  <a:cubicBezTo>
                    <a:pt x="8" y="31"/>
                    <a:pt x="9" y="31"/>
                    <a:pt x="9" y="31"/>
                  </a:cubicBezTo>
                  <a:cubicBezTo>
                    <a:pt x="10" y="31"/>
                    <a:pt x="9" y="30"/>
                    <a:pt x="10" y="30"/>
                  </a:cubicBezTo>
                  <a:cubicBezTo>
                    <a:pt x="10" y="29"/>
                    <a:pt x="10" y="29"/>
                    <a:pt x="10" y="29"/>
                  </a:cubicBezTo>
                  <a:cubicBezTo>
                    <a:pt x="10" y="29"/>
                    <a:pt x="11" y="28"/>
                    <a:pt x="11" y="28"/>
                  </a:cubicBezTo>
                  <a:cubicBezTo>
                    <a:pt x="11" y="28"/>
                    <a:pt x="12" y="28"/>
                    <a:pt x="12" y="28"/>
                  </a:cubicBezTo>
                  <a:cubicBezTo>
                    <a:pt x="12" y="28"/>
                    <a:pt x="12" y="28"/>
                    <a:pt x="13" y="28"/>
                  </a:cubicBezTo>
                  <a:cubicBezTo>
                    <a:pt x="13" y="28"/>
                    <a:pt x="13" y="27"/>
                    <a:pt x="13" y="28"/>
                  </a:cubicBezTo>
                  <a:cubicBezTo>
                    <a:pt x="14" y="28"/>
                    <a:pt x="14" y="28"/>
                    <a:pt x="14" y="28"/>
                  </a:cubicBezTo>
                  <a:cubicBezTo>
                    <a:pt x="14" y="28"/>
                    <a:pt x="14" y="29"/>
                    <a:pt x="15" y="29"/>
                  </a:cubicBezTo>
                  <a:cubicBezTo>
                    <a:pt x="15" y="29"/>
                    <a:pt x="15" y="29"/>
                    <a:pt x="16" y="29"/>
                  </a:cubicBezTo>
                  <a:cubicBezTo>
                    <a:pt x="16" y="29"/>
                    <a:pt x="16" y="30"/>
                    <a:pt x="16" y="30"/>
                  </a:cubicBezTo>
                  <a:cubicBezTo>
                    <a:pt x="17" y="30"/>
                    <a:pt x="17" y="30"/>
                    <a:pt x="18" y="30"/>
                  </a:cubicBezTo>
                  <a:cubicBezTo>
                    <a:pt x="18" y="30"/>
                    <a:pt x="18" y="29"/>
                    <a:pt x="19" y="29"/>
                  </a:cubicBezTo>
                  <a:cubicBezTo>
                    <a:pt x="19" y="29"/>
                    <a:pt x="19" y="29"/>
                    <a:pt x="20" y="29"/>
                  </a:cubicBezTo>
                  <a:cubicBezTo>
                    <a:pt x="20" y="29"/>
                    <a:pt x="20" y="30"/>
                    <a:pt x="21" y="30"/>
                  </a:cubicBezTo>
                  <a:cubicBezTo>
                    <a:pt x="21" y="30"/>
                    <a:pt x="21" y="30"/>
                    <a:pt x="22" y="31"/>
                  </a:cubicBezTo>
                  <a:cubicBezTo>
                    <a:pt x="22" y="31"/>
                    <a:pt x="22" y="31"/>
                    <a:pt x="23" y="31"/>
                  </a:cubicBezTo>
                  <a:cubicBezTo>
                    <a:pt x="23" y="31"/>
                    <a:pt x="23" y="31"/>
                    <a:pt x="24" y="30"/>
                  </a:cubicBezTo>
                  <a:cubicBezTo>
                    <a:pt x="24" y="30"/>
                    <a:pt x="24" y="30"/>
                    <a:pt x="25" y="30"/>
                  </a:cubicBezTo>
                  <a:cubicBezTo>
                    <a:pt x="25" y="29"/>
                    <a:pt x="25" y="29"/>
                    <a:pt x="26" y="29"/>
                  </a:cubicBezTo>
                  <a:cubicBezTo>
                    <a:pt x="26" y="29"/>
                    <a:pt x="27" y="29"/>
                    <a:pt x="27" y="29"/>
                  </a:cubicBezTo>
                  <a:cubicBezTo>
                    <a:pt x="27" y="29"/>
                    <a:pt x="28" y="29"/>
                    <a:pt x="28" y="2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0" name="Freeform 244"/>
            <p:cNvSpPr>
              <a:spLocks/>
            </p:cNvSpPr>
            <p:nvPr/>
          </p:nvSpPr>
          <p:spPr bwMode="auto">
            <a:xfrm>
              <a:off x="4992689" y="3151189"/>
              <a:ext cx="42863" cy="65088"/>
            </a:xfrm>
            <a:custGeom>
              <a:avLst/>
              <a:gdLst>
                <a:gd name="T0" fmla="*/ 3 w 4"/>
                <a:gd name="T1" fmla="*/ 1 h 6"/>
                <a:gd name="T2" fmla="*/ 3 w 4"/>
                <a:gd name="T3" fmla="*/ 0 h 6"/>
                <a:gd name="T4" fmla="*/ 2 w 4"/>
                <a:gd name="T5" fmla="*/ 1 h 6"/>
                <a:gd name="T6" fmla="*/ 2 w 4"/>
                <a:gd name="T7" fmla="*/ 1 h 6"/>
                <a:gd name="T8" fmla="*/ 1 w 4"/>
                <a:gd name="T9" fmla="*/ 2 h 6"/>
                <a:gd name="T10" fmla="*/ 0 w 4"/>
                <a:gd name="T11" fmla="*/ 1 h 6"/>
                <a:gd name="T12" fmla="*/ 0 w 4"/>
                <a:gd name="T13" fmla="*/ 2 h 6"/>
                <a:gd name="T14" fmla="*/ 0 w 4"/>
                <a:gd name="T15" fmla="*/ 2 h 6"/>
                <a:gd name="T16" fmla="*/ 0 w 4"/>
                <a:gd name="T17" fmla="*/ 3 h 6"/>
                <a:gd name="T18" fmla="*/ 0 w 4"/>
                <a:gd name="T19" fmla="*/ 4 h 6"/>
                <a:gd name="T20" fmla="*/ 0 w 4"/>
                <a:gd name="T21" fmla="*/ 4 h 6"/>
                <a:gd name="T22" fmla="*/ 0 w 4"/>
                <a:gd name="T23" fmla="*/ 4 h 6"/>
                <a:gd name="T24" fmla="*/ 1 w 4"/>
                <a:gd name="T25" fmla="*/ 5 h 6"/>
                <a:gd name="T26" fmla="*/ 1 w 4"/>
                <a:gd name="T27" fmla="*/ 6 h 6"/>
                <a:gd name="T28" fmla="*/ 2 w 4"/>
                <a:gd name="T29" fmla="*/ 6 h 6"/>
                <a:gd name="T30" fmla="*/ 2 w 4"/>
                <a:gd name="T31" fmla="*/ 6 h 6"/>
                <a:gd name="T32" fmla="*/ 3 w 4"/>
                <a:gd name="T33" fmla="*/ 5 h 6"/>
                <a:gd name="T34" fmla="*/ 3 w 4"/>
                <a:gd name="T35" fmla="*/ 4 h 6"/>
                <a:gd name="T36" fmla="*/ 3 w 4"/>
                <a:gd name="T37" fmla="*/ 3 h 6"/>
                <a:gd name="T38" fmla="*/ 4 w 4"/>
                <a:gd name="T39" fmla="*/ 2 h 6"/>
                <a:gd name="T40" fmla="*/ 4 w 4"/>
                <a:gd name="T41" fmla="*/ 2 h 6"/>
                <a:gd name="T42" fmla="*/ 3 w 4"/>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3" y="1"/>
                  </a:moveTo>
                  <a:cubicBezTo>
                    <a:pt x="3" y="0"/>
                    <a:pt x="3" y="0"/>
                    <a:pt x="3" y="0"/>
                  </a:cubicBezTo>
                  <a:cubicBezTo>
                    <a:pt x="3" y="0"/>
                    <a:pt x="3" y="0"/>
                    <a:pt x="2" y="1"/>
                  </a:cubicBezTo>
                  <a:cubicBezTo>
                    <a:pt x="2" y="1"/>
                    <a:pt x="2" y="1"/>
                    <a:pt x="2" y="1"/>
                  </a:cubicBezTo>
                  <a:cubicBezTo>
                    <a:pt x="2" y="1"/>
                    <a:pt x="1" y="2"/>
                    <a:pt x="1" y="2"/>
                  </a:cubicBezTo>
                  <a:cubicBezTo>
                    <a:pt x="1" y="2"/>
                    <a:pt x="1"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0" y="4"/>
                    <a:pt x="0" y="4"/>
                  </a:cubicBezTo>
                  <a:cubicBezTo>
                    <a:pt x="1" y="4"/>
                    <a:pt x="1" y="4"/>
                    <a:pt x="1" y="5"/>
                  </a:cubicBezTo>
                  <a:cubicBezTo>
                    <a:pt x="1" y="5"/>
                    <a:pt x="1" y="5"/>
                    <a:pt x="1" y="6"/>
                  </a:cubicBezTo>
                  <a:cubicBezTo>
                    <a:pt x="1" y="6"/>
                    <a:pt x="1" y="6"/>
                    <a:pt x="2" y="6"/>
                  </a:cubicBezTo>
                  <a:cubicBezTo>
                    <a:pt x="2" y="6"/>
                    <a:pt x="2" y="6"/>
                    <a:pt x="2" y="6"/>
                  </a:cubicBezTo>
                  <a:cubicBezTo>
                    <a:pt x="3" y="6"/>
                    <a:pt x="3" y="6"/>
                    <a:pt x="3" y="5"/>
                  </a:cubicBezTo>
                  <a:cubicBezTo>
                    <a:pt x="3" y="5"/>
                    <a:pt x="3" y="5"/>
                    <a:pt x="3" y="4"/>
                  </a:cubicBezTo>
                  <a:cubicBezTo>
                    <a:pt x="3" y="4"/>
                    <a:pt x="3" y="4"/>
                    <a:pt x="3" y="3"/>
                  </a:cubicBezTo>
                  <a:cubicBezTo>
                    <a:pt x="4" y="3"/>
                    <a:pt x="4" y="3"/>
                    <a:pt x="4" y="2"/>
                  </a:cubicBezTo>
                  <a:cubicBezTo>
                    <a:pt x="4" y="2"/>
                    <a:pt x="4" y="2"/>
                    <a:pt x="4" y="2"/>
                  </a:cubicBezTo>
                  <a:cubicBezTo>
                    <a:pt x="3"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1" name="Freeform 245"/>
            <p:cNvSpPr>
              <a:spLocks/>
            </p:cNvSpPr>
            <p:nvPr/>
          </p:nvSpPr>
          <p:spPr bwMode="auto">
            <a:xfrm>
              <a:off x="5003801" y="3216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2" name="Freeform 246"/>
            <p:cNvSpPr>
              <a:spLocks/>
            </p:cNvSpPr>
            <p:nvPr/>
          </p:nvSpPr>
          <p:spPr bwMode="auto">
            <a:xfrm>
              <a:off x="4787901" y="3335339"/>
              <a:ext cx="323850" cy="312738"/>
            </a:xfrm>
            <a:custGeom>
              <a:avLst/>
              <a:gdLst>
                <a:gd name="T0" fmla="*/ 29 w 30"/>
                <a:gd name="T1" fmla="*/ 5 h 29"/>
                <a:gd name="T2" fmla="*/ 28 w 30"/>
                <a:gd name="T3" fmla="*/ 4 h 29"/>
                <a:gd name="T4" fmla="*/ 27 w 30"/>
                <a:gd name="T5" fmla="*/ 3 h 29"/>
                <a:gd name="T6" fmla="*/ 24 w 30"/>
                <a:gd name="T7" fmla="*/ 2 h 29"/>
                <a:gd name="T8" fmla="*/ 23 w 30"/>
                <a:gd name="T9" fmla="*/ 2 h 29"/>
                <a:gd name="T10" fmla="*/ 23 w 30"/>
                <a:gd name="T11" fmla="*/ 1 h 29"/>
                <a:gd name="T12" fmla="*/ 22 w 30"/>
                <a:gd name="T13" fmla="*/ 0 h 29"/>
                <a:gd name="T14" fmla="*/ 21 w 30"/>
                <a:gd name="T15" fmla="*/ 0 h 29"/>
                <a:gd name="T16" fmla="*/ 18 w 30"/>
                <a:gd name="T17" fmla="*/ 1 h 29"/>
                <a:gd name="T18" fmla="*/ 16 w 30"/>
                <a:gd name="T19" fmla="*/ 3 h 29"/>
                <a:gd name="T20" fmla="*/ 17 w 30"/>
                <a:gd name="T21" fmla="*/ 5 h 29"/>
                <a:gd name="T22" fmla="*/ 17 w 30"/>
                <a:gd name="T23" fmla="*/ 7 h 29"/>
                <a:gd name="T24" fmla="*/ 17 w 30"/>
                <a:gd name="T25" fmla="*/ 11 h 29"/>
                <a:gd name="T26" fmla="*/ 18 w 30"/>
                <a:gd name="T27" fmla="*/ 13 h 29"/>
                <a:gd name="T28" fmla="*/ 16 w 30"/>
                <a:gd name="T29" fmla="*/ 14 h 29"/>
                <a:gd name="T30" fmla="*/ 14 w 30"/>
                <a:gd name="T31" fmla="*/ 11 h 29"/>
                <a:gd name="T32" fmla="*/ 13 w 30"/>
                <a:gd name="T33" fmla="*/ 10 h 29"/>
                <a:gd name="T34" fmla="*/ 11 w 30"/>
                <a:gd name="T35" fmla="*/ 11 h 29"/>
                <a:gd name="T36" fmla="*/ 9 w 30"/>
                <a:gd name="T37" fmla="*/ 10 h 29"/>
                <a:gd name="T38" fmla="*/ 8 w 30"/>
                <a:gd name="T39" fmla="*/ 9 h 29"/>
                <a:gd name="T40" fmla="*/ 6 w 30"/>
                <a:gd name="T41" fmla="*/ 9 h 29"/>
                <a:gd name="T42" fmla="*/ 5 w 30"/>
                <a:gd name="T43" fmla="*/ 8 h 29"/>
                <a:gd name="T44" fmla="*/ 5 w 30"/>
                <a:gd name="T45" fmla="*/ 11 h 29"/>
                <a:gd name="T46" fmla="*/ 5 w 30"/>
                <a:gd name="T47" fmla="*/ 14 h 29"/>
                <a:gd name="T48" fmla="*/ 3 w 30"/>
                <a:gd name="T49" fmla="*/ 14 h 29"/>
                <a:gd name="T50" fmla="*/ 0 w 30"/>
                <a:gd name="T51" fmla="*/ 14 h 29"/>
                <a:gd name="T52" fmla="*/ 0 w 30"/>
                <a:gd name="T53" fmla="*/ 15 h 29"/>
                <a:gd name="T54" fmla="*/ 0 w 30"/>
                <a:gd name="T55" fmla="*/ 20 h 29"/>
                <a:gd name="T56" fmla="*/ 3 w 30"/>
                <a:gd name="T57" fmla="*/ 27 h 29"/>
                <a:gd name="T58" fmla="*/ 4 w 30"/>
                <a:gd name="T59" fmla="*/ 27 h 29"/>
                <a:gd name="T60" fmla="*/ 6 w 30"/>
                <a:gd name="T61" fmla="*/ 27 h 29"/>
                <a:gd name="T62" fmla="*/ 8 w 30"/>
                <a:gd name="T63" fmla="*/ 28 h 29"/>
                <a:gd name="T64" fmla="*/ 10 w 30"/>
                <a:gd name="T65" fmla="*/ 28 h 29"/>
                <a:gd name="T66" fmla="*/ 11 w 30"/>
                <a:gd name="T67" fmla="*/ 29 h 29"/>
                <a:gd name="T68" fmla="*/ 12 w 30"/>
                <a:gd name="T69" fmla="*/ 29 h 29"/>
                <a:gd name="T70" fmla="*/ 13 w 30"/>
                <a:gd name="T71" fmla="*/ 27 h 29"/>
                <a:gd name="T72" fmla="*/ 15 w 30"/>
                <a:gd name="T73" fmla="*/ 26 h 29"/>
                <a:gd name="T74" fmla="*/ 16 w 30"/>
                <a:gd name="T75" fmla="*/ 25 h 29"/>
                <a:gd name="T76" fmla="*/ 17 w 30"/>
                <a:gd name="T77" fmla="*/ 23 h 29"/>
                <a:gd name="T78" fmla="*/ 18 w 30"/>
                <a:gd name="T79" fmla="*/ 22 h 29"/>
                <a:gd name="T80" fmla="*/ 20 w 30"/>
                <a:gd name="T81" fmla="*/ 22 h 29"/>
                <a:gd name="T82" fmla="*/ 21 w 30"/>
                <a:gd name="T83" fmla="*/ 22 h 29"/>
                <a:gd name="T84" fmla="*/ 20 w 30"/>
                <a:gd name="T85" fmla="*/ 21 h 29"/>
                <a:gd name="T86" fmla="*/ 21 w 30"/>
                <a:gd name="T87" fmla="*/ 19 h 29"/>
                <a:gd name="T88" fmla="*/ 23 w 30"/>
                <a:gd name="T89" fmla="*/ 19 h 29"/>
                <a:gd name="T90" fmla="*/ 25 w 30"/>
                <a:gd name="T91" fmla="*/ 18 h 29"/>
                <a:gd name="T92" fmla="*/ 27 w 30"/>
                <a:gd name="T93" fmla="*/ 18 h 29"/>
                <a:gd name="T94" fmla="*/ 28 w 30"/>
                <a:gd name="T95" fmla="*/ 17 h 29"/>
                <a:gd name="T96" fmla="*/ 27 w 30"/>
                <a:gd name="T97" fmla="*/ 15 h 29"/>
                <a:gd name="T98" fmla="*/ 28 w 30"/>
                <a:gd name="T99" fmla="*/ 14 h 29"/>
                <a:gd name="T100" fmla="*/ 29 w 30"/>
                <a:gd name="T101" fmla="*/ 13 h 29"/>
                <a:gd name="T102" fmla="*/ 29 w 30"/>
                <a:gd name="T103" fmla="*/ 11 h 29"/>
                <a:gd name="T104" fmla="*/ 28 w 30"/>
                <a:gd name="T105" fmla="*/ 10 h 29"/>
                <a:gd name="T106" fmla="*/ 29 w 30"/>
                <a:gd name="T107" fmla="*/ 8 h 29"/>
                <a:gd name="T108" fmla="*/ 29 w 30"/>
                <a:gd name="T10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29">
                  <a:moveTo>
                    <a:pt x="29" y="6"/>
                  </a:moveTo>
                  <a:cubicBezTo>
                    <a:pt x="29" y="6"/>
                    <a:pt x="29" y="6"/>
                    <a:pt x="29" y="5"/>
                  </a:cubicBezTo>
                  <a:cubicBezTo>
                    <a:pt x="29" y="5"/>
                    <a:pt x="29" y="5"/>
                    <a:pt x="28" y="4"/>
                  </a:cubicBezTo>
                  <a:cubicBezTo>
                    <a:pt x="28" y="4"/>
                    <a:pt x="28" y="4"/>
                    <a:pt x="28" y="4"/>
                  </a:cubicBezTo>
                  <a:cubicBezTo>
                    <a:pt x="28" y="4"/>
                    <a:pt x="28" y="4"/>
                    <a:pt x="28" y="4"/>
                  </a:cubicBezTo>
                  <a:cubicBezTo>
                    <a:pt x="28" y="3"/>
                    <a:pt x="28" y="3"/>
                    <a:pt x="27" y="3"/>
                  </a:cubicBezTo>
                  <a:cubicBezTo>
                    <a:pt x="27" y="3"/>
                    <a:pt x="26" y="3"/>
                    <a:pt x="26" y="2"/>
                  </a:cubicBezTo>
                  <a:cubicBezTo>
                    <a:pt x="25" y="2"/>
                    <a:pt x="25" y="2"/>
                    <a:pt x="24" y="2"/>
                  </a:cubicBezTo>
                  <a:cubicBezTo>
                    <a:pt x="24" y="1"/>
                    <a:pt x="24" y="1"/>
                    <a:pt x="24" y="1"/>
                  </a:cubicBezTo>
                  <a:cubicBezTo>
                    <a:pt x="24" y="2"/>
                    <a:pt x="24" y="2"/>
                    <a:pt x="23" y="2"/>
                  </a:cubicBezTo>
                  <a:cubicBezTo>
                    <a:pt x="23" y="2"/>
                    <a:pt x="23" y="2"/>
                    <a:pt x="23" y="2"/>
                  </a:cubicBezTo>
                  <a:cubicBezTo>
                    <a:pt x="23" y="2"/>
                    <a:pt x="23" y="1"/>
                    <a:pt x="23" y="1"/>
                  </a:cubicBezTo>
                  <a:cubicBezTo>
                    <a:pt x="23" y="1"/>
                    <a:pt x="22" y="1"/>
                    <a:pt x="22" y="0"/>
                  </a:cubicBezTo>
                  <a:cubicBezTo>
                    <a:pt x="22" y="0"/>
                    <a:pt x="22" y="0"/>
                    <a:pt x="22" y="0"/>
                  </a:cubicBezTo>
                  <a:cubicBezTo>
                    <a:pt x="22" y="0"/>
                    <a:pt x="22" y="0"/>
                    <a:pt x="21" y="0"/>
                  </a:cubicBezTo>
                  <a:cubicBezTo>
                    <a:pt x="21" y="0"/>
                    <a:pt x="21" y="0"/>
                    <a:pt x="21" y="0"/>
                  </a:cubicBezTo>
                  <a:cubicBezTo>
                    <a:pt x="20" y="1"/>
                    <a:pt x="20" y="0"/>
                    <a:pt x="19" y="0"/>
                  </a:cubicBezTo>
                  <a:cubicBezTo>
                    <a:pt x="19" y="1"/>
                    <a:pt x="19" y="1"/>
                    <a:pt x="18" y="1"/>
                  </a:cubicBezTo>
                  <a:cubicBezTo>
                    <a:pt x="18" y="2"/>
                    <a:pt x="18" y="2"/>
                    <a:pt x="17" y="2"/>
                  </a:cubicBezTo>
                  <a:cubicBezTo>
                    <a:pt x="17" y="3"/>
                    <a:pt x="17" y="3"/>
                    <a:pt x="16" y="3"/>
                  </a:cubicBezTo>
                  <a:cubicBezTo>
                    <a:pt x="16" y="4"/>
                    <a:pt x="16" y="4"/>
                    <a:pt x="16" y="4"/>
                  </a:cubicBezTo>
                  <a:cubicBezTo>
                    <a:pt x="16" y="5"/>
                    <a:pt x="17" y="4"/>
                    <a:pt x="17" y="5"/>
                  </a:cubicBezTo>
                  <a:cubicBezTo>
                    <a:pt x="17" y="5"/>
                    <a:pt x="17" y="5"/>
                    <a:pt x="17" y="6"/>
                  </a:cubicBezTo>
                  <a:cubicBezTo>
                    <a:pt x="17" y="6"/>
                    <a:pt x="17" y="6"/>
                    <a:pt x="17" y="7"/>
                  </a:cubicBezTo>
                  <a:cubicBezTo>
                    <a:pt x="17" y="8"/>
                    <a:pt x="16" y="8"/>
                    <a:pt x="16" y="8"/>
                  </a:cubicBezTo>
                  <a:cubicBezTo>
                    <a:pt x="16" y="9"/>
                    <a:pt x="16" y="10"/>
                    <a:pt x="17" y="11"/>
                  </a:cubicBezTo>
                  <a:cubicBezTo>
                    <a:pt x="17" y="11"/>
                    <a:pt x="17" y="11"/>
                    <a:pt x="18" y="11"/>
                  </a:cubicBezTo>
                  <a:cubicBezTo>
                    <a:pt x="19" y="11"/>
                    <a:pt x="18" y="12"/>
                    <a:pt x="18" y="13"/>
                  </a:cubicBezTo>
                  <a:cubicBezTo>
                    <a:pt x="18" y="13"/>
                    <a:pt x="18" y="14"/>
                    <a:pt x="18" y="14"/>
                  </a:cubicBezTo>
                  <a:cubicBezTo>
                    <a:pt x="17" y="14"/>
                    <a:pt x="17" y="14"/>
                    <a:pt x="16" y="14"/>
                  </a:cubicBezTo>
                  <a:cubicBezTo>
                    <a:pt x="16" y="13"/>
                    <a:pt x="16" y="13"/>
                    <a:pt x="15" y="12"/>
                  </a:cubicBezTo>
                  <a:cubicBezTo>
                    <a:pt x="15" y="12"/>
                    <a:pt x="14" y="12"/>
                    <a:pt x="14" y="11"/>
                  </a:cubicBezTo>
                  <a:cubicBezTo>
                    <a:pt x="14" y="11"/>
                    <a:pt x="14" y="11"/>
                    <a:pt x="13" y="10"/>
                  </a:cubicBezTo>
                  <a:cubicBezTo>
                    <a:pt x="13" y="10"/>
                    <a:pt x="13" y="10"/>
                    <a:pt x="13" y="10"/>
                  </a:cubicBezTo>
                  <a:cubicBezTo>
                    <a:pt x="12" y="10"/>
                    <a:pt x="13" y="11"/>
                    <a:pt x="12" y="11"/>
                  </a:cubicBezTo>
                  <a:cubicBezTo>
                    <a:pt x="12" y="11"/>
                    <a:pt x="12" y="11"/>
                    <a:pt x="11" y="11"/>
                  </a:cubicBezTo>
                  <a:cubicBezTo>
                    <a:pt x="11" y="11"/>
                    <a:pt x="11" y="10"/>
                    <a:pt x="10" y="10"/>
                  </a:cubicBezTo>
                  <a:cubicBezTo>
                    <a:pt x="10" y="10"/>
                    <a:pt x="9" y="11"/>
                    <a:pt x="9" y="10"/>
                  </a:cubicBezTo>
                  <a:cubicBezTo>
                    <a:pt x="8" y="10"/>
                    <a:pt x="9" y="9"/>
                    <a:pt x="8" y="9"/>
                  </a:cubicBezTo>
                  <a:cubicBezTo>
                    <a:pt x="8" y="9"/>
                    <a:pt x="8" y="9"/>
                    <a:pt x="8" y="9"/>
                  </a:cubicBezTo>
                  <a:cubicBezTo>
                    <a:pt x="7" y="9"/>
                    <a:pt x="7" y="9"/>
                    <a:pt x="7" y="9"/>
                  </a:cubicBezTo>
                  <a:cubicBezTo>
                    <a:pt x="6" y="9"/>
                    <a:pt x="6" y="9"/>
                    <a:pt x="6" y="9"/>
                  </a:cubicBezTo>
                  <a:cubicBezTo>
                    <a:pt x="6" y="8"/>
                    <a:pt x="6" y="8"/>
                    <a:pt x="6" y="8"/>
                  </a:cubicBezTo>
                  <a:cubicBezTo>
                    <a:pt x="5" y="8"/>
                    <a:pt x="5" y="8"/>
                    <a:pt x="5" y="8"/>
                  </a:cubicBezTo>
                  <a:cubicBezTo>
                    <a:pt x="5" y="9"/>
                    <a:pt x="5" y="9"/>
                    <a:pt x="5" y="10"/>
                  </a:cubicBezTo>
                  <a:cubicBezTo>
                    <a:pt x="5" y="10"/>
                    <a:pt x="5" y="10"/>
                    <a:pt x="5" y="11"/>
                  </a:cubicBezTo>
                  <a:cubicBezTo>
                    <a:pt x="5" y="12"/>
                    <a:pt x="5" y="12"/>
                    <a:pt x="5" y="13"/>
                  </a:cubicBezTo>
                  <a:cubicBezTo>
                    <a:pt x="5" y="13"/>
                    <a:pt x="6" y="14"/>
                    <a:pt x="5" y="14"/>
                  </a:cubicBezTo>
                  <a:cubicBezTo>
                    <a:pt x="5" y="14"/>
                    <a:pt x="4" y="14"/>
                    <a:pt x="4" y="14"/>
                  </a:cubicBezTo>
                  <a:cubicBezTo>
                    <a:pt x="3" y="14"/>
                    <a:pt x="3" y="14"/>
                    <a:pt x="3" y="14"/>
                  </a:cubicBezTo>
                  <a:cubicBezTo>
                    <a:pt x="2" y="14"/>
                    <a:pt x="2" y="14"/>
                    <a:pt x="1" y="14"/>
                  </a:cubicBezTo>
                  <a:cubicBezTo>
                    <a:pt x="1" y="14"/>
                    <a:pt x="0" y="14"/>
                    <a:pt x="0" y="14"/>
                  </a:cubicBezTo>
                  <a:cubicBezTo>
                    <a:pt x="0" y="14"/>
                    <a:pt x="0" y="14"/>
                    <a:pt x="0" y="15"/>
                  </a:cubicBezTo>
                  <a:cubicBezTo>
                    <a:pt x="0" y="15"/>
                    <a:pt x="0" y="15"/>
                    <a:pt x="0" y="15"/>
                  </a:cubicBezTo>
                  <a:cubicBezTo>
                    <a:pt x="0" y="16"/>
                    <a:pt x="0" y="17"/>
                    <a:pt x="0" y="17"/>
                  </a:cubicBezTo>
                  <a:cubicBezTo>
                    <a:pt x="0" y="18"/>
                    <a:pt x="0" y="19"/>
                    <a:pt x="0" y="20"/>
                  </a:cubicBezTo>
                  <a:cubicBezTo>
                    <a:pt x="0" y="21"/>
                    <a:pt x="0" y="22"/>
                    <a:pt x="0" y="23"/>
                  </a:cubicBezTo>
                  <a:cubicBezTo>
                    <a:pt x="3" y="27"/>
                    <a:pt x="3" y="27"/>
                    <a:pt x="3" y="27"/>
                  </a:cubicBezTo>
                  <a:cubicBezTo>
                    <a:pt x="3" y="27"/>
                    <a:pt x="3" y="27"/>
                    <a:pt x="3" y="27"/>
                  </a:cubicBezTo>
                  <a:cubicBezTo>
                    <a:pt x="3" y="27"/>
                    <a:pt x="3" y="27"/>
                    <a:pt x="4" y="27"/>
                  </a:cubicBezTo>
                  <a:cubicBezTo>
                    <a:pt x="4" y="27"/>
                    <a:pt x="4" y="27"/>
                    <a:pt x="5" y="27"/>
                  </a:cubicBezTo>
                  <a:cubicBezTo>
                    <a:pt x="5" y="27"/>
                    <a:pt x="6" y="27"/>
                    <a:pt x="6" y="27"/>
                  </a:cubicBezTo>
                  <a:cubicBezTo>
                    <a:pt x="7" y="27"/>
                    <a:pt x="7" y="28"/>
                    <a:pt x="7" y="28"/>
                  </a:cubicBezTo>
                  <a:cubicBezTo>
                    <a:pt x="8" y="28"/>
                    <a:pt x="8" y="28"/>
                    <a:pt x="8" y="28"/>
                  </a:cubicBezTo>
                  <a:cubicBezTo>
                    <a:pt x="8" y="28"/>
                    <a:pt x="9" y="28"/>
                    <a:pt x="9" y="28"/>
                  </a:cubicBezTo>
                  <a:cubicBezTo>
                    <a:pt x="9" y="28"/>
                    <a:pt x="9" y="28"/>
                    <a:pt x="10" y="28"/>
                  </a:cubicBezTo>
                  <a:cubicBezTo>
                    <a:pt x="10" y="29"/>
                    <a:pt x="10" y="29"/>
                    <a:pt x="10" y="29"/>
                  </a:cubicBezTo>
                  <a:cubicBezTo>
                    <a:pt x="11" y="29"/>
                    <a:pt x="11" y="29"/>
                    <a:pt x="11" y="29"/>
                  </a:cubicBezTo>
                  <a:cubicBezTo>
                    <a:pt x="11" y="29"/>
                    <a:pt x="11" y="29"/>
                    <a:pt x="12" y="29"/>
                  </a:cubicBezTo>
                  <a:cubicBezTo>
                    <a:pt x="12" y="29"/>
                    <a:pt x="12" y="29"/>
                    <a:pt x="12" y="29"/>
                  </a:cubicBezTo>
                  <a:cubicBezTo>
                    <a:pt x="13" y="29"/>
                    <a:pt x="12" y="28"/>
                    <a:pt x="12" y="28"/>
                  </a:cubicBezTo>
                  <a:cubicBezTo>
                    <a:pt x="13" y="28"/>
                    <a:pt x="13" y="28"/>
                    <a:pt x="13" y="27"/>
                  </a:cubicBezTo>
                  <a:cubicBezTo>
                    <a:pt x="14" y="27"/>
                    <a:pt x="14" y="27"/>
                    <a:pt x="14" y="26"/>
                  </a:cubicBezTo>
                  <a:cubicBezTo>
                    <a:pt x="14" y="26"/>
                    <a:pt x="14" y="26"/>
                    <a:pt x="15" y="26"/>
                  </a:cubicBezTo>
                  <a:cubicBezTo>
                    <a:pt x="15" y="25"/>
                    <a:pt x="15" y="25"/>
                    <a:pt x="16" y="25"/>
                  </a:cubicBezTo>
                  <a:cubicBezTo>
                    <a:pt x="16" y="25"/>
                    <a:pt x="16" y="25"/>
                    <a:pt x="16" y="25"/>
                  </a:cubicBezTo>
                  <a:cubicBezTo>
                    <a:pt x="16" y="25"/>
                    <a:pt x="16" y="24"/>
                    <a:pt x="16" y="24"/>
                  </a:cubicBezTo>
                  <a:cubicBezTo>
                    <a:pt x="16" y="24"/>
                    <a:pt x="16" y="23"/>
                    <a:pt x="17" y="23"/>
                  </a:cubicBezTo>
                  <a:cubicBezTo>
                    <a:pt x="17" y="23"/>
                    <a:pt x="17" y="22"/>
                    <a:pt x="18" y="22"/>
                  </a:cubicBezTo>
                  <a:cubicBezTo>
                    <a:pt x="18" y="22"/>
                    <a:pt x="18" y="22"/>
                    <a:pt x="18" y="22"/>
                  </a:cubicBezTo>
                  <a:cubicBezTo>
                    <a:pt x="19" y="22"/>
                    <a:pt x="19" y="22"/>
                    <a:pt x="19" y="22"/>
                  </a:cubicBezTo>
                  <a:cubicBezTo>
                    <a:pt x="19" y="22"/>
                    <a:pt x="20" y="22"/>
                    <a:pt x="20" y="22"/>
                  </a:cubicBezTo>
                  <a:cubicBezTo>
                    <a:pt x="20" y="22"/>
                    <a:pt x="20" y="22"/>
                    <a:pt x="21" y="22"/>
                  </a:cubicBezTo>
                  <a:cubicBezTo>
                    <a:pt x="21" y="22"/>
                    <a:pt x="21" y="22"/>
                    <a:pt x="21" y="22"/>
                  </a:cubicBezTo>
                  <a:cubicBezTo>
                    <a:pt x="21" y="21"/>
                    <a:pt x="21" y="21"/>
                    <a:pt x="21" y="21"/>
                  </a:cubicBezTo>
                  <a:cubicBezTo>
                    <a:pt x="21" y="21"/>
                    <a:pt x="21" y="21"/>
                    <a:pt x="20" y="21"/>
                  </a:cubicBezTo>
                  <a:cubicBezTo>
                    <a:pt x="20" y="20"/>
                    <a:pt x="20" y="20"/>
                    <a:pt x="21" y="20"/>
                  </a:cubicBezTo>
                  <a:cubicBezTo>
                    <a:pt x="21" y="20"/>
                    <a:pt x="21" y="20"/>
                    <a:pt x="21" y="19"/>
                  </a:cubicBezTo>
                  <a:cubicBezTo>
                    <a:pt x="22" y="19"/>
                    <a:pt x="22" y="19"/>
                    <a:pt x="22" y="19"/>
                  </a:cubicBezTo>
                  <a:cubicBezTo>
                    <a:pt x="23" y="19"/>
                    <a:pt x="23" y="19"/>
                    <a:pt x="23" y="19"/>
                  </a:cubicBezTo>
                  <a:cubicBezTo>
                    <a:pt x="24" y="19"/>
                    <a:pt x="24" y="19"/>
                    <a:pt x="24" y="18"/>
                  </a:cubicBezTo>
                  <a:cubicBezTo>
                    <a:pt x="25" y="18"/>
                    <a:pt x="25" y="18"/>
                    <a:pt x="25" y="18"/>
                  </a:cubicBezTo>
                  <a:cubicBezTo>
                    <a:pt x="26" y="18"/>
                    <a:pt x="26" y="18"/>
                    <a:pt x="26" y="18"/>
                  </a:cubicBezTo>
                  <a:cubicBezTo>
                    <a:pt x="27" y="18"/>
                    <a:pt x="27" y="18"/>
                    <a:pt x="27" y="18"/>
                  </a:cubicBezTo>
                  <a:cubicBezTo>
                    <a:pt x="27" y="18"/>
                    <a:pt x="27" y="17"/>
                    <a:pt x="27" y="17"/>
                  </a:cubicBezTo>
                  <a:cubicBezTo>
                    <a:pt x="28" y="17"/>
                    <a:pt x="28" y="17"/>
                    <a:pt x="28" y="17"/>
                  </a:cubicBezTo>
                  <a:cubicBezTo>
                    <a:pt x="28" y="17"/>
                    <a:pt x="27" y="17"/>
                    <a:pt x="27" y="16"/>
                  </a:cubicBezTo>
                  <a:cubicBezTo>
                    <a:pt x="27" y="16"/>
                    <a:pt x="27" y="16"/>
                    <a:pt x="27" y="15"/>
                  </a:cubicBezTo>
                  <a:cubicBezTo>
                    <a:pt x="28" y="15"/>
                    <a:pt x="28" y="15"/>
                    <a:pt x="28" y="15"/>
                  </a:cubicBezTo>
                  <a:cubicBezTo>
                    <a:pt x="28" y="14"/>
                    <a:pt x="28" y="14"/>
                    <a:pt x="28" y="14"/>
                  </a:cubicBezTo>
                  <a:cubicBezTo>
                    <a:pt x="28" y="14"/>
                    <a:pt x="28" y="13"/>
                    <a:pt x="28" y="13"/>
                  </a:cubicBezTo>
                  <a:cubicBezTo>
                    <a:pt x="28" y="13"/>
                    <a:pt x="29" y="13"/>
                    <a:pt x="29" y="13"/>
                  </a:cubicBezTo>
                  <a:cubicBezTo>
                    <a:pt x="29" y="13"/>
                    <a:pt x="29" y="12"/>
                    <a:pt x="29" y="12"/>
                  </a:cubicBezTo>
                  <a:cubicBezTo>
                    <a:pt x="29" y="11"/>
                    <a:pt x="29" y="11"/>
                    <a:pt x="29" y="11"/>
                  </a:cubicBezTo>
                  <a:cubicBezTo>
                    <a:pt x="29" y="11"/>
                    <a:pt x="29" y="10"/>
                    <a:pt x="29" y="10"/>
                  </a:cubicBezTo>
                  <a:cubicBezTo>
                    <a:pt x="29" y="10"/>
                    <a:pt x="28" y="10"/>
                    <a:pt x="28" y="10"/>
                  </a:cubicBezTo>
                  <a:cubicBezTo>
                    <a:pt x="29" y="9"/>
                    <a:pt x="29" y="9"/>
                    <a:pt x="29" y="9"/>
                  </a:cubicBezTo>
                  <a:cubicBezTo>
                    <a:pt x="29" y="8"/>
                    <a:pt x="29" y="8"/>
                    <a:pt x="29" y="8"/>
                  </a:cubicBezTo>
                  <a:cubicBezTo>
                    <a:pt x="29" y="7"/>
                    <a:pt x="30" y="8"/>
                    <a:pt x="30" y="7"/>
                  </a:cubicBezTo>
                  <a:cubicBezTo>
                    <a:pt x="30" y="7"/>
                    <a:pt x="29" y="7"/>
                    <a:pt x="29"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3" name="Freeform 247"/>
            <p:cNvSpPr>
              <a:spLocks/>
            </p:cNvSpPr>
            <p:nvPr/>
          </p:nvSpPr>
          <p:spPr bwMode="auto">
            <a:xfrm>
              <a:off x="5024439" y="37893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4" name="Freeform 248"/>
            <p:cNvSpPr>
              <a:spLocks/>
            </p:cNvSpPr>
            <p:nvPr/>
          </p:nvSpPr>
          <p:spPr bwMode="auto">
            <a:xfrm>
              <a:off x="4625976" y="3778251"/>
              <a:ext cx="442913" cy="388938"/>
            </a:xfrm>
            <a:custGeom>
              <a:avLst/>
              <a:gdLst>
                <a:gd name="T0" fmla="*/ 38 w 41"/>
                <a:gd name="T1" fmla="*/ 10 h 36"/>
                <a:gd name="T2" fmla="*/ 39 w 41"/>
                <a:gd name="T3" fmla="*/ 7 h 36"/>
                <a:gd name="T4" fmla="*/ 38 w 41"/>
                <a:gd name="T5" fmla="*/ 5 h 36"/>
                <a:gd name="T6" fmla="*/ 37 w 41"/>
                <a:gd name="T7" fmla="*/ 2 h 36"/>
                <a:gd name="T8" fmla="*/ 36 w 41"/>
                <a:gd name="T9" fmla="*/ 1 h 36"/>
                <a:gd name="T10" fmla="*/ 33 w 41"/>
                <a:gd name="T11" fmla="*/ 0 h 36"/>
                <a:gd name="T12" fmla="*/ 32 w 41"/>
                <a:gd name="T13" fmla="*/ 1 h 36"/>
                <a:gd name="T14" fmla="*/ 28 w 41"/>
                <a:gd name="T15" fmla="*/ 3 h 36"/>
                <a:gd name="T16" fmla="*/ 25 w 41"/>
                <a:gd name="T17" fmla="*/ 5 h 36"/>
                <a:gd name="T18" fmla="*/ 23 w 41"/>
                <a:gd name="T19" fmla="*/ 7 h 36"/>
                <a:gd name="T20" fmla="*/ 23 w 41"/>
                <a:gd name="T21" fmla="*/ 9 h 36"/>
                <a:gd name="T22" fmla="*/ 20 w 41"/>
                <a:gd name="T23" fmla="*/ 10 h 36"/>
                <a:gd name="T24" fmla="*/ 17 w 41"/>
                <a:gd name="T25" fmla="*/ 9 h 36"/>
                <a:gd name="T26" fmla="*/ 16 w 41"/>
                <a:gd name="T27" fmla="*/ 9 h 36"/>
                <a:gd name="T28" fmla="*/ 14 w 41"/>
                <a:gd name="T29" fmla="*/ 11 h 36"/>
                <a:gd name="T30" fmla="*/ 12 w 41"/>
                <a:gd name="T31" fmla="*/ 13 h 36"/>
                <a:gd name="T32" fmla="*/ 10 w 41"/>
                <a:gd name="T33" fmla="*/ 12 h 36"/>
                <a:gd name="T34" fmla="*/ 11 w 41"/>
                <a:gd name="T35" fmla="*/ 10 h 36"/>
                <a:gd name="T36" fmla="*/ 10 w 41"/>
                <a:gd name="T37" fmla="*/ 7 h 36"/>
                <a:gd name="T38" fmla="*/ 9 w 41"/>
                <a:gd name="T39" fmla="*/ 18 h 36"/>
                <a:gd name="T40" fmla="*/ 7 w 41"/>
                <a:gd name="T41" fmla="*/ 18 h 36"/>
                <a:gd name="T42" fmla="*/ 6 w 41"/>
                <a:gd name="T43" fmla="*/ 19 h 36"/>
                <a:gd name="T44" fmla="*/ 4 w 41"/>
                <a:gd name="T45" fmla="*/ 19 h 36"/>
                <a:gd name="T46" fmla="*/ 2 w 41"/>
                <a:gd name="T47" fmla="*/ 18 h 36"/>
                <a:gd name="T48" fmla="*/ 2 w 41"/>
                <a:gd name="T49" fmla="*/ 17 h 36"/>
                <a:gd name="T50" fmla="*/ 1 w 41"/>
                <a:gd name="T51" fmla="*/ 17 h 36"/>
                <a:gd name="T52" fmla="*/ 0 w 41"/>
                <a:gd name="T53" fmla="*/ 18 h 36"/>
                <a:gd name="T54" fmla="*/ 1 w 41"/>
                <a:gd name="T55" fmla="*/ 19 h 36"/>
                <a:gd name="T56" fmla="*/ 1 w 41"/>
                <a:gd name="T57" fmla="*/ 21 h 36"/>
                <a:gd name="T58" fmla="*/ 2 w 41"/>
                <a:gd name="T59" fmla="*/ 24 h 36"/>
                <a:gd name="T60" fmla="*/ 3 w 41"/>
                <a:gd name="T61" fmla="*/ 26 h 36"/>
                <a:gd name="T62" fmla="*/ 4 w 41"/>
                <a:gd name="T63" fmla="*/ 28 h 36"/>
                <a:gd name="T64" fmla="*/ 4 w 41"/>
                <a:gd name="T65" fmla="*/ 30 h 36"/>
                <a:gd name="T66" fmla="*/ 3 w 41"/>
                <a:gd name="T67" fmla="*/ 31 h 36"/>
                <a:gd name="T68" fmla="*/ 4 w 41"/>
                <a:gd name="T69" fmla="*/ 33 h 36"/>
                <a:gd name="T70" fmla="*/ 5 w 41"/>
                <a:gd name="T71" fmla="*/ 34 h 36"/>
                <a:gd name="T72" fmla="*/ 6 w 41"/>
                <a:gd name="T73" fmla="*/ 35 h 36"/>
                <a:gd name="T74" fmla="*/ 8 w 41"/>
                <a:gd name="T75" fmla="*/ 36 h 36"/>
                <a:gd name="T76" fmla="*/ 10 w 41"/>
                <a:gd name="T77" fmla="*/ 35 h 36"/>
                <a:gd name="T78" fmla="*/ 12 w 41"/>
                <a:gd name="T79" fmla="*/ 35 h 36"/>
                <a:gd name="T80" fmla="*/ 14 w 41"/>
                <a:gd name="T81" fmla="*/ 34 h 36"/>
                <a:gd name="T82" fmla="*/ 16 w 41"/>
                <a:gd name="T83" fmla="*/ 34 h 36"/>
                <a:gd name="T84" fmla="*/ 17 w 41"/>
                <a:gd name="T85" fmla="*/ 34 h 36"/>
                <a:gd name="T86" fmla="*/ 19 w 41"/>
                <a:gd name="T87" fmla="*/ 34 h 36"/>
                <a:gd name="T88" fmla="*/ 21 w 41"/>
                <a:gd name="T89" fmla="*/ 33 h 36"/>
                <a:gd name="T90" fmla="*/ 24 w 41"/>
                <a:gd name="T91" fmla="*/ 33 h 36"/>
                <a:gd name="T92" fmla="*/ 26 w 41"/>
                <a:gd name="T93" fmla="*/ 32 h 36"/>
                <a:gd name="T94" fmla="*/ 28 w 41"/>
                <a:gd name="T95" fmla="*/ 31 h 36"/>
                <a:gd name="T96" fmla="*/ 31 w 41"/>
                <a:gd name="T97" fmla="*/ 28 h 36"/>
                <a:gd name="T98" fmla="*/ 33 w 41"/>
                <a:gd name="T99" fmla="*/ 26 h 36"/>
                <a:gd name="T100" fmla="*/ 34 w 41"/>
                <a:gd name="T101" fmla="*/ 24 h 36"/>
                <a:gd name="T102" fmla="*/ 36 w 41"/>
                <a:gd name="T103" fmla="*/ 21 h 36"/>
                <a:gd name="T104" fmla="*/ 38 w 41"/>
                <a:gd name="T105" fmla="*/ 19 h 36"/>
                <a:gd name="T106" fmla="*/ 39 w 41"/>
                <a:gd name="T107" fmla="*/ 18 h 36"/>
                <a:gd name="T108" fmla="*/ 40 w 41"/>
                <a:gd name="T109" fmla="*/ 15 h 36"/>
                <a:gd name="T110" fmla="*/ 41 w 41"/>
                <a:gd name="T111" fmla="*/ 13 h 36"/>
                <a:gd name="T112" fmla="*/ 38 w 41"/>
                <a:gd name="T11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36">
                  <a:moveTo>
                    <a:pt x="38" y="11"/>
                  </a:moveTo>
                  <a:cubicBezTo>
                    <a:pt x="38" y="11"/>
                    <a:pt x="38" y="10"/>
                    <a:pt x="38" y="10"/>
                  </a:cubicBezTo>
                  <a:cubicBezTo>
                    <a:pt x="38" y="9"/>
                    <a:pt x="38" y="9"/>
                    <a:pt x="39" y="8"/>
                  </a:cubicBezTo>
                  <a:cubicBezTo>
                    <a:pt x="39" y="8"/>
                    <a:pt x="38" y="7"/>
                    <a:pt x="39" y="7"/>
                  </a:cubicBezTo>
                  <a:cubicBezTo>
                    <a:pt x="39" y="7"/>
                    <a:pt x="39" y="6"/>
                    <a:pt x="39" y="6"/>
                  </a:cubicBezTo>
                  <a:cubicBezTo>
                    <a:pt x="39" y="5"/>
                    <a:pt x="38" y="5"/>
                    <a:pt x="38" y="5"/>
                  </a:cubicBezTo>
                  <a:cubicBezTo>
                    <a:pt x="38" y="4"/>
                    <a:pt x="37" y="4"/>
                    <a:pt x="37" y="3"/>
                  </a:cubicBezTo>
                  <a:cubicBezTo>
                    <a:pt x="37" y="2"/>
                    <a:pt x="38" y="2"/>
                    <a:pt x="37" y="2"/>
                  </a:cubicBezTo>
                  <a:cubicBezTo>
                    <a:pt x="37" y="1"/>
                    <a:pt x="37" y="1"/>
                    <a:pt x="37" y="1"/>
                  </a:cubicBezTo>
                  <a:cubicBezTo>
                    <a:pt x="37" y="1"/>
                    <a:pt x="36" y="1"/>
                    <a:pt x="36" y="1"/>
                  </a:cubicBezTo>
                  <a:cubicBezTo>
                    <a:pt x="35" y="0"/>
                    <a:pt x="35" y="0"/>
                    <a:pt x="34" y="0"/>
                  </a:cubicBezTo>
                  <a:cubicBezTo>
                    <a:pt x="34" y="0"/>
                    <a:pt x="33" y="1"/>
                    <a:pt x="33" y="0"/>
                  </a:cubicBezTo>
                  <a:cubicBezTo>
                    <a:pt x="33" y="0"/>
                    <a:pt x="33" y="0"/>
                    <a:pt x="33" y="0"/>
                  </a:cubicBezTo>
                  <a:cubicBezTo>
                    <a:pt x="32" y="1"/>
                    <a:pt x="32" y="1"/>
                    <a:pt x="32" y="1"/>
                  </a:cubicBezTo>
                  <a:cubicBezTo>
                    <a:pt x="31" y="1"/>
                    <a:pt x="31" y="2"/>
                    <a:pt x="30" y="2"/>
                  </a:cubicBezTo>
                  <a:cubicBezTo>
                    <a:pt x="30" y="3"/>
                    <a:pt x="29" y="3"/>
                    <a:pt x="28" y="3"/>
                  </a:cubicBezTo>
                  <a:cubicBezTo>
                    <a:pt x="28" y="4"/>
                    <a:pt x="27" y="4"/>
                    <a:pt x="27" y="5"/>
                  </a:cubicBezTo>
                  <a:cubicBezTo>
                    <a:pt x="26" y="5"/>
                    <a:pt x="26" y="5"/>
                    <a:pt x="25" y="5"/>
                  </a:cubicBezTo>
                  <a:cubicBezTo>
                    <a:pt x="25" y="5"/>
                    <a:pt x="25" y="6"/>
                    <a:pt x="24" y="6"/>
                  </a:cubicBezTo>
                  <a:cubicBezTo>
                    <a:pt x="24" y="7"/>
                    <a:pt x="23" y="7"/>
                    <a:pt x="23" y="7"/>
                  </a:cubicBezTo>
                  <a:cubicBezTo>
                    <a:pt x="23" y="8"/>
                    <a:pt x="23" y="8"/>
                    <a:pt x="23" y="8"/>
                  </a:cubicBezTo>
                  <a:cubicBezTo>
                    <a:pt x="23" y="9"/>
                    <a:pt x="23" y="9"/>
                    <a:pt x="23" y="9"/>
                  </a:cubicBezTo>
                  <a:cubicBezTo>
                    <a:pt x="22" y="10"/>
                    <a:pt x="22" y="10"/>
                    <a:pt x="21" y="10"/>
                  </a:cubicBezTo>
                  <a:cubicBezTo>
                    <a:pt x="21" y="10"/>
                    <a:pt x="20" y="10"/>
                    <a:pt x="20" y="10"/>
                  </a:cubicBezTo>
                  <a:cubicBezTo>
                    <a:pt x="19" y="10"/>
                    <a:pt x="19" y="10"/>
                    <a:pt x="19" y="9"/>
                  </a:cubicBezTo>
                  <a:cubicBezTo>
                    <a:pt x="18" y="9"/>
                    <a:pt x="18" y="9"/>
                    <a:pt x="17" y="9"/>
                  </a:cubicBezTo>
                  <a:cubicBezTo>
                    <a:pt x="17" y="8"/>
                    <a:pt x="17" y="8"/>
                    <a:pt x="16" y="8"/>
                  </a:cubicBezTo>
                  <a:cubicBezTo>
                    <a:pt x="16" y="9"/>
                    <a:pt x="16" y="9"/>
                    <a:pt x="16" y="9"/>
                  </a:cubicBezTo>
                  <a:cubicBezTo>
                    <a:pt x="15" y="10"/>
                    <a:pt x="15" y="10"/>
                    <a:pt x="15" y="11"/>
                  </a:cubicBezTo>
                  <a:cubicBezTo>
                    <a:pt x="15" y="11"/>
                    <a:pt x="14" y="11"/>
                    <a:pt x="14" y="11"/>
                  </a:cubicBezTo>
                  <a:cubicBezTo>
                    <a:pt x="13" y="12"/>
                    <a:pt x="13" y="12"/>
                    <a:pt x="13" y="13"/>
                  </a:cubicBezTo>
                  <a:cubicBezTo>
                    <a:pt x="12" y="13"/>
                    <a:pt x="12" y="13"/>
                    <a:pt x="12" y="13"/>
                  </a:cubicBezTo>
                  <a:cubicBezTo>
                    <a:pt x="11" y="13"/>
                    <a:pt x="10" y="13"/>
                    <a:pt x="10" y="12"/>
                  </a:cubicBezTo>
                  <a:cubicBezTo>
                    <a:pt x="10" y="12"/>
                    <a:pt x="10" y="12"/>
                    <a:pt x="10" y="12"/>
                  </a:cubicBezTo>
                  <a:cubicBezTo>
                    <a:pt x="10" y="11"/>
                    <a:pt x="10" y="11"/>
                    <a:pt x="11" y="11"/>
                  </a:cubicBezTo>
                  <a:cubicBezTo>
                    <a:pt x="11" y="11"/>
                    <a:pt x="11" y="10"/>
                    <a:pt x="11" y="10"/>
                  </a:cubicBezTo>
                  <a:cubicBezTo>
                    <a:pt x="11" y="9"/>
                    <a:pt x="10" y="9"/>
                    <a:pt x="10" y="9"/>
                  </a:cubicBezTo>
                  <a:cubicBezTo>
                    <a:pt x="10" y="8"/>
                    <a:pt x="10" y="8"/>
                    <a:pt x="10" y="7"/>
                  </a:cubicBezTo>
                  <a:cubicBezTo>
                    <a:pt x="9" y="7"/>
                    <a:pt x="9" y="7"/>
                    <a:pt x="9" y="7"/>
                  </a:cubicBezTo>
                  <a:cubicBezTo>
                    <a:pt x="9" y="11"/>
                    <a:pt x="9" y="14"/>
                    <a:pt x="9" y="18"/>
                  </a:cubicBezTo>
                  <a:cubicBezTo>
                    <a:pt x="8" y="18"/>
                    <a:pt x="8" y="18"/>
                    <a:pt x="8" y="18"/>
                  </a:cubicBezTo>
                  <a:cubicBezTo>
                    <a:pt x="7" y="18"/>
                    <a:pt x="7" y="18"/>
                    <a:pt x="7" y="18"/>
                  </a:cubicBezTo>
                  <a:cubicBezTo>
                    <a:pt x="7" y="18"/>
                    <a:pt x="7" y="18"/>
                    <a:pt x="7" y="18"/>
                  </a:cubicBezTo>
                  <a:cubicBezTo>
                    <a:pt x="6" y="19"/>
                    <a:pt x="6" y="19"/>
                    <a:pt x="6" y="19"/>
                  </a:cubicBezTo>
                  <a:cubicBezTo>
                    <a:pt x="6" y="19"/>
                    <a:pt x="5" y="19"/>
                    <a:pt x="5" y="19"/>
                  </a:cubicBezTo>
                  <a:cubicBezTo>
                    <a:pt x="5" y="19"/>
                    <a:pt x="4" y="19"/>
                    <a:pt x="4" y="19"/>
                  </a:cubicBezTo>
                  <a:cubicBezTo>
                    <a:pt x="3" y="19"/>
                    <a:pt x="3" y="19"/>
                    <a:pt x="3" y="19"/>
                  </a:cubicBezTo>
                  <a:cubicBezTo>
                    <a:pt x="2" y="18"/>
                    <a:pt x="2" y="18"/>
                    <a:pt x="2" y="18"/>
                  </a:cubicBezTo>
                  <a:cubicBezTo>
                    <a:pt x="2" y="18"/>
                    <a:pt x="2" y="18"/>
                    <a:pt x="2" y="18"/>
                  </a:cubicBezTo>
                  <a:cubicBezTo>
                    <a:pt x="2" y="17"/>
                    <a:pt x="2" y="17"/>
                    <a:pt x="2" y="17"/>
                  </a:cubicBezTo>
                  <a:cubicBezTo>
                    <a:pt x="2" y="17"/>
                    <a:pt x="1" y="17"/>
                    <a:pt x="1" y="17"/>
                  </a:cubicBezTo>
                  <a:cubicBezTo>
                    <a:pt x="1" y="17"/>
                    <a:pt x="1" y="17"/>
                    <a:pt x="1" y="17"/>
                  </a:cubicBezTo>
                  <a:cubicBezTo>
                    <a:pt x="1" y="18"/>
                    <a:pt x="0" y="18"/>
                    <a:pt x="0" y="18"/>
                  </a:cubicBezTo>
                  <a:cubicBezTo>
                    <a:pt x="0" y="18"/>
                    <a:pt x="0" y="18"/>
                    <a:pt x="0" y="18"/>
                  </a:cubicBezTo>
                  <a:cubicBezTo>
                    <a:pt x="0" y="18"/>
                    <a:pt x="0" y="19"/>
                    <a:pt x="0" y="19"/>
                  </a:cubicBezTo>
                  <a:cubicBezTo>
                    <a:pt x="0" y="19"/>
                    <a:pt x="0" y="19"/>
                    <a:pt x="1" y="19"/>
                  </a:cubicBezTo>
                  <a:cubicBezTo>
                    <a:pt x="1" y="20"/>
                    <a:pt x="1" y="20"/>
                    <a:pt x="1" y="21"/>
                  </a:cubicBezTo>
                  <a:cubicBezTo>
                    <a:pt x="1" y="21"/>
                    <a:pt x="1" y="21"/>
                    <a:pt x="1" y="21"/>
                  </a:cubicBezTo>
                  <a:cubicBezTo>
                    <a:pt x="1" y="22"/>
                    <a:pt x="1" y="22"/>
                    <a:pt x="1" y="23"/>
                  </a:cubicBezTo>
                  <a:cubicBezTo>
                    <a:pt x="1" y="23"/>
                    <a:pt x="1" y="24"/>
                    <a:pt x="2" y="24"/>
                  </a:cubicBezTo>
                  <a:cubicBezTo>
                    <a:pt x="2" y="24"/>
                    <a:pt x="2" y="25"/>
                    <a:pt x="3" y="25"/>
                  </a:cubicBezTo>
                  <a:cubicBezTo>
                    <a:pt x="3" y="25"/>
                    <a:pt x="3" y="26"/>
                    <a:pt x="3" y="26"/>
                  </a:cubicBezTo>
                  <a:cubicBezTo>
                    <a:pt x="3" y="27"/>
                    <a:pt x="4" y="27"/>
                    <a:pt x="4" y="27"/>
                  </a:cubicBezTo>
                  <a:cubicBezTo>
                    <a:pt x="4" y="27"/>
                    <a:pt x="4" y="28"/>
                    <a:pt x="4" y="28"/>
                  </a:cubicBezTo>
                  <a:cubicBezTo>
                    <a:pt x="4" y="28"/>
                    <a:pt x="4" y="29"/>
                    <a:pt x="4" y="29"/>
                  </a:cubicBezTo>
                  <a:cubicBezTo>
                    <a:pt x="4" y="29"/>
                    <a:pt x="4" y="30"/>
                    <a:pt x="4" y="30"/>
                  </a:cubicBezTo>
                  <a:cubicBezTo>
                    <a:pt x="4" y="30"/>
                    <a:pt x="3" y="30"/>
                    <a:pt x="3" y="30"/>
                  </a:cubicBezTo>
                  <a:cubicBezTo>
                    <a:pt x="3" y="30"/>
                    <a:pt x="3" y="31"/>
                    <a:pt x="3" y="31"/>
                  </a:cubicBezTo>
                  <a:cubicBezTo>
                    <a:pt x="3" y="32"/>
                    <a:pt x="3" y="32"/>
                    <a:pt x="4" y="32"/>
                  </a:cubicBezTo>
                  <a:cubicBezTo>
                    <a:pt x="4" y="33"/>
                    <a:pt x="4" y="33"/>
                    <a:pt x="4" y="33"/>
                  </a:cubicBezTo>
                  <a:cubicBezTo>
                    <a:pt x="4" y="33"/>
                    <a:pt x="3" y="33"/>
                    <a:pt x="4" y="34"/>
                  </a:cubicBezTo>
                  <a:cubicBezTo>
                    <a:pt x="4" y="34"/>
                    <a:pt x="4" y="34"/>
                    <a:pt x="5" y="34"/>
                  </a:cubicBezTo>
                  <a:cubicBezTo>
                    <a:pt x="5" y="34"/>
                    <a:pt x="5" y="34"/>
                    <a:pt x="6" y="35"/>
                  </a:cubicBezTo>
                  <a:cubicBezTo>
                    <a:pt x="6" y="35"/>
                    <a:pt x="6" y="35"/>
                    <a:pt x="6" y="35"/>
                  </a:cubicBezTo>
                  <a:cubicBezTo>
                    <a:pt x="7" y="36"/>
                    <a:pt x="7" y="36"/>
                    <a:pt x="7" y="36"/>
                  </a:cubicBezTo>
                  <a:cubicBezTo>
                    <a:pt x="8" y="36"/>
                    <a:pt x="8" y="36"/>
                    <a:pt x="8" y="36"/>
                  </a:cubicBezTo>
                  <a:cubicBezTo>
                    <a:pt x="8" y="35"/>
                    <a:pt x="9" y="35"/>
                    <a:pt x="9" y="35"/>
                  </a:cubicBezTo>
                  <a:cubicBezTo>
                    <a:pt x="10" y="35"/>
                    <a:pt x="10" y="35"/>
                    <a:pt x="10" y="35"/>
                  </a:cubicBezTo>
                  <a:cubicBezTo>
                    <a:pt x="11" y="35"/>
                    <a:pt x="11" y="35"/>
                    <a:pt x="11" y="35"/>
                  </a:cubicBezTo>
                  <a:cubicBezTo>
                    <a:pt x="12" y="35"/>
                    <a:pt x="12" y="35"/>
                    <a:pt x="12" y="35"/>
                  </a:cubicBezTo>
                  <a:cubicBezTo>
                    <a:pt x="13" y="34"/>
                    <a:pt x="13" y="34"/>
                    <a:pt x="13" y="34"/>
                  </a:cubicBezTo>
                  <a:cubicBezTo>
                    <a:pt x="13" y="34"/>
                    <a:pt x="14" y="34"/>
                    <a:pt x="14" y="34"/>
                  </a:cubicBezTo>
                  <a:cubicBezTo>
                    <a:pt x="14" y="34"/>
                    <a:pt x="14" y="34"/>
                    <a:pt x="15" y="34"/>
                  </a:cubicBezTo>
                  <a:cubicBezTo>
                    <a:pt x="15" y="34"/>
                    <a:pt x="15" y="34"/>
                    <a:pt x="16" y="34"/>
                  </a:cubicBezTo>
                  <a:cubicBezTo>
                    <a:pt x="16" y="34"/>
                    <a:pt x="16" y="34"/>
                    <a:pt x="16" y="34"/>
                  </a:cubicBezTo>
                  <a:cubicBezTo>
                    <a:pt x="17" y="34"/>
                    <a:pt x="17" y="34"/>
                    <a:pt x="17" y="34"/>
                  </a:cubicBezTo>
                  <a:cubicBezTo>
                    <a:pt x="18" y="34"/>
                    <a:pt x="18" y="34"/>
                    <a:pt x="18" y="34"/>
                  </a:cubicBezTo>
                  <a:cubicBezTo>
                    <a:pt x="19" y="34"/>
                    <a:pt x="19" y="34"/>
                    <a:pt x="19" y="34"/>
                  </a:cubicBezTo>
                  <a:cubicBezTo>
                    <a:pt x="20" y="34"/>
                    <a:pt x="20" y="34"/>
                    <a:pt x="20" y="34"/>
                  </a:cubicBezTo>
                  <a:cubicBezTo>
                    <a:pt x="21" y="34"/>
                    <a:pt x="21" y="34"/>
                    <a:pt x="21" y="33"/>
                  </a:cubicBezTo>
                  <a:cubicBezTo>
                    <a:pt x="22" y="33"/>
                    <a:pt x="22" y="33"/>
                    <a:pt x="22" y="33"/>
                  </a:cubicBezTo>
                  <a:cubicBezTo>
                    <a:pt x="23" y="33"/>
                    <a:pt x="23" y="33"/>
                    <a:pt x="24" y="33"/>
                  </a:cubicBezTo>
                  <a:cubicBezTo>
                    <a:pt x="24" y="33"/>
                    <a:pt x="24" y="32"/>
                    <a:pt x="25" y="32"/>
                  </a:cubicBezTo>
                  <a:cubicBezTo>
                    <a:pt x="25" y="32"/>
                    <a:pt x="25" y="32"/>
                    <a:pt x="26" y="32"/>
                  </a:cubicBezTo>
                  <a:cubicBezTo>
                    <a:pt x="26" y="32"/>
                    <a:pt x="26" y="32"/>
                    <a:pt x="27" y="31"/>
                  </a:cubicBezTo>
                  <a:cubicBezTo>
                    <a:pt x="27" y="31"/>
                    <a:pt x="27" y="31"/>
                    <a:pt x="28" y="31"/>
                  </a:cubicBezTo>
                  <a:cubicBezTo>
                    <a:pt x="28" y="30"/>
                    <a:pt x="29" y="30"/>
                    <a:pt x="29" y="30"/>
                  </a:cubicBezTo>
                  <a:cubicBezTo>
                    <a:pt x="30" y="29"/>
                    <a:pt x="30" y="29"/>
                    <a:pt x="31" y="28"/>
                  </a:cubicBezTo>
                  <a:cubicBezTo>
                    <a:pt x="31" y="27"/>
                    <a:pt x="31" y="27"/>
                    <a:pt x="31" y="27"/>
                  </a:cubicBezTo>
                  <a:cubicBezTo>
                    <a:pt x="32" y="26"/>
                    <a:pt x="32" y="27"/>
                    <a:pt x="33" y="26"/>
                  </a:cubicBezTo>
                  <a:cubicBezTo>
                    <a:pt x="33" y="26"/>
                    <a:pt x="33" y="26"/>
                    <a:pt x="34" y="25"/>
                  </a:cubicBezTo>
                  <a:cubicBezTo>
                    <a:pt x="34" y="25"/>
                    <a:pt x="34" y="25"/>
                    <a:pt x="34" y="24"/>
                  </a:cubicBezTo>
                  <a:cubicBezTo>
                    <a:pt x="35" y="24"/>
                    <a:pt x="35" y="23"/>
                    <a:pt x="35" y="23"/>
                  </a:cubicBezTo>
                  <a:cubicBezTo>
                    <a:pt x="36" y="22"/>
                    <a:pt x="36" y="22"/>
                    <a:pt x="36" y="21"/>
                  </a:cubicBezTo>
                  <a:cubicBezTo>
                    <a:pt x="36" y="21"/>
                    <a:pt x="37" y="21"/>
                    <a:pt x="37" y="20"/>
                  </a:cubicBezTo>
                  <a:cubicBezTo>
                    <a:pt x="37" y="19"/>
                    <a:pt x="37" y="19"/>
                    <a:pt x="38" y="19"/>
                  </a:cubicBezTo>
                  <a:cubicBezTo>
                    <a:pt x="38" y="18"/>
                    <a:pt x="39" y="19"/>
                    <a:pt x="39" y="18"/>
                  </a:cubicBezTo>
                  <a:cubicBezTo>
                    <a:pt x="39" y="18"/>
                    <a:pt x="39" y="18"/>
                    <a:pt x="39" y="18"/>
                  </a:cubicBezTo>
                  <a:cubicBezTo>
                    <a:pt x="39" y="18"/>
                    <a:pt x="39" y="18"/>
                    <a:pt x="39" y="17"/>
                  </a:cubicBezTo>
                  <a:cubicBezTo>
                    <a:pt x="39" y="16"/>
                    <a:pt x="40" y="16"/>
                    <a:pt x="40" y="15"/>
                  </a:cubicBezTo>
                  <a:cubicBezTo>
                    <a:pt x="40" y="15"/>
                    <a:pt x="40" y="15"/>
                    <a:pt x="40" y="14"/>
                  </a:cubicBezTo>
                  <a:cubicBezTo>
                    <a:pt x="40" y="14"/>
                    <a:pt x="41" y="13"/>
                    <a:pt x="41" y="13"/>
                  </a:cubicBezTo>
                  <a:cubicBezTo>
                    <a:pt x="38" y="12"/>
                    <a:pt x="38" y="12"/>
                    <a:pt x="38" y="12"/>
                  </a:cubicBezTo>
                  <a:cubicBezTo>
                    <a:pt x="38" y="12"/>
                    <a:pt x="38" y="12"/>
                    <a:pt x="38"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5" name="Freeform 249"/>
            <p:cNvSpPr>
              <a:spLocks/>
            </p:cNvSpPr>
            <p:nvPr/>
          </p:nvSpPr>
          <p:spPr bwMode="auto">
            <a:xfrm>
              <a:off x="5154614" y="2362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6" name="Freeform 250"/>
            <p:cNvSpPr>
              <a:spLocks/>
            </p:cNvSpPr>
            <p:nvPr/>
          </p:nvSpPr>
          <p:spPr bwMode="auto">
            <a:xfrm>
              <a:off x="4799014" y="2362201"/>
              <a:ext cx="452438" cy="604838"/>
            </a:xfrm>
            <a:custGeom>
              <a:avLst/>
              <a:gdLst>
                <a:gd name="T0" fmla="*/ 40 w 42"/>
                <a:gd name="T1" fmla="*/ 13 h 56"/>
                <a:gd name="T2" fmla="*/ 38 w 42"/>
                <a:gd name="T3" fmla="*/ 11 h 56"/>
                <a:gd name="T4" fmla="*/ 37 w 42"/>
                <a:gd name="T5" fmla="*/ 5 h 56"/>
                <a:gd name="T6" fmla="*/ 35 w 42"/>
                <a:gd name="T7" fmla="*/ 1 h 56"/>
                <a:gd name="T8" fmla="*/ 32 w 42"/>
                <a:gd name="T9" fmla="*/ 1 h 56"/>
                <a:gd name="T10" fmla="*/ 30 w 42"/>
                <a:gd name="T11" fmla="*/ 3 h 56"/>
                <a:gd name="T12" fmla="*/ 29 w 42"/>
                <a:gd name="T13" fmla="*/ 5 h 56"/>
                <a:gd name="T14" fmla="*/ 27 w 42"/>
                <a:gd name="T15" fmla="*/ 4 h 56"/>
                <a:gd name="T16" fmla="*/ 7 w 42"/>
                <a:gd name="T17" fmla="*/ 9 h 56"/>
                <a:gd name="T18" fmla="*/ 4 w 42"/>
                <a:gd name="T19" fmla="*/ 11 h 56"/>
                <a:gd name="T20" fmla="*/ 2 w 42"/>
                <a:gd name="T21" fmla="*/ 22 h 56"/>
                <a:gd name="T22" fmla="*/ 1 w 42"/>
                <a:gd name="T23" fmla="*/ 25 h 56"/>
                <a:gd name="T24" fmla="*/ 1 w 42"/>
                <a:gd name="T25" fmla="*/ 28 h 56"/>
                <a:gd name="T26" fmla="*/ 1 w 42"/>
                <a:gd name="T27" fmla="*/ 30 h 56"/>
                <a:gd name="T28" fmla="*/ 1 w 42"/>
                <a:gd name="T29" fmla="*/ 33 h 56"/>
                <a:gd name="T30" fmla="*/ 2 w 42"/>
                <a:gd name="T31" fmla="*/ 35 h 56"/>
                <a:gd name="T32" fmla="*/ 3 w 42"/>
                <a:gd name="T33" fmla="*/ 37 h 56"/>
                <a:gd name="T34" fmla="*/ 4 w 42"/>
                <a:gd name="T35" fmla="*/ 41 h 56"/>
                <a:gd name="T36" fmla="*/ 8 w 42"/>
                <a:gd name="T37" fmla="*/ 44 h 56"/>
                <a:gd name="T38" fmla="*/ 10 w 42"/>
                <a:gd name="T39" fmla="*/ 47 h 56"/>
                <a:gd name="T40" fmla="*/ 12 w 42"/>
                <a:gd name="T41" fmla="*/ 50 h 56"/>
                <a:gd name="T42" fmla="*/ 13 w 42"/>
                <a:gd name="T43" fmla="*/ 52 h 56"/>
                <a:gd name="T44" fmla="*/ 16 w 42"/>
                <a:gd name="T45" fmla="*/ 54 h 56"/>
                <a:gd name="T46" fmla="*/ 18 w 42"/>
                <a:gd name="T47" fmla="*/ 54 h 56"/>
                <a:gd name="T48" fmla="*/ 20 w 42"/>
                <a:gd name="T49" fmla="*/ 55 h 56"/>
                <a:gd name="T50" fmla="*/ 22 w 42"/>
                <a:gd name="T51" fmla="*/ 56 h 56"/>
                <a:gd name="T52" fmla="*/ 26 w 42"/>
                <a:gd name="T53" fmla="*/ 56 h 56"/>
                <a:gd name="T54" fmla="*/ 28 w 42"/>
                <a:gd name="T55" fmla="*/ 56 h 56"/>
                <a:gd name="T56" fmla="*/ 30 w 42"/>
                <a:gd name="T57" fmla="*/ 55 h 56"/>
                <a:gd name="T58" fmla="*/ 34 w 42"/>
                <a:gd name="T59" fmla="*/ 53 h 56"/>
                <a:gd name="T60" fmla="*/ 35 w 42"/>
                <a:gd name="T61" fmla="*/ 52 h 56"/>
                <a:gd name="T62" fmla="*/ 33 w 42"/>
                <a:gd name="T63" fmla="*/ 50 h 56"/>
                <a:gd name="T64" fmla="*/ 32 w 42"/>
                <a:gd name="T65" fmla="*/ 47 h 56"/>
                <a:gd name="T66" fmla="*/ 29 w 42"/>
                <a:gd name="T67" fmla="*/ 45 h 56"/>
                <a:gd name="T68" fmla="*/ 28 w 42"/>
                <a:gd name="T69" fmla="*/ 42 h 56"/>
                <a:gd name="T70" fmla="*/ 30 w 42"/>
                <a:gd name="T71" fmla="*/ 42 h 56"/>
                <a:gd name="T72" fmla="*/ 30 w 42"/>
                <a:gd name="T73" fmla="*/ 38 h 56"/>
                <a:gd name="T74" fmla="*/ 32 w 42"/>
                <a:gd name="T75" fmla="*/ 35 h 56"/>
                <a:gd name="T76" fmla="*/ 33 w 42"/>
                <a:gd name="T77" fmla="*/ 33 h 56"/>
                <a:gd name="T78" fmla="*/ 34 w 42"/>
                <a:gd name="T79" fmla="*/ 31 h 56"/>
                <a:gd name="T80" fmla="*/ 36 w 42"/>
                <a:gd name="T81" fmla="*/ 29 h 56"/>
                <a:gd name="T82" fmla="*/ 36 w 42"/>
                <a:gd name="T83" fmla="*/ 27 h 56"/>
                <a:gd name="T84" fmla="*/ 36 w 42"/>
                <a:gd name="T85" fmla="*/ 24 h 56"/>
                <a:gd name="T86" fmla="*/ 37 w 42"/>
                <a:gd name="T87" fmla="*/ 20 h 56"/>
                <a:gd name="T88" fmla="*/ 37 w 42"/>
                <a:gd name="T89" fmla="*/ 18 h 56"/>
                <a:gd name="T90" fmla="*/ 39 w 42"/>
                <a:gd name="T91" fmla="*/ 17 h 56"/>
                <a:gd name="T92" fmla="*/ 41 w 42"/>
                <a:gd name="T93" fmla="*/ 15 h 56"/>
                <a:gd name="T94" fmla="*/ 41 w 42"/>
                <a:gd name="T9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56">
                  <a:moveTo>
                    <a:pt x="41" y="14"/>
                  </a:moveTo>
                  <a:cubicBezTo>
                    <a:pt x="41" y="14"/>
                    <a:pt x="40" y="14"/>
                    <a:pt x="40" y="14"/>
                  </a:cubicBezTo>
                  <a:cubicBezTo>
                    <a:pt x="40" y="13"/>
                    <a:pt x="40" y="13"/>
                    <a:pt x="40" y="13"/>
                  </a:cubicBezTo>
                  <a:cubicBezTo>
                    <a:pt x="39" y="12"/>
                    <a:pt x="39" y="13"/>
                    <a:pt x="39" y="12"/>
                  </a:cubicBezTo>
                  <a:cubicBezTo>
                    <a:pt x="38" y="12"/>
                    <a:pt x="38" y="12"/>
                    <a:pt x="38" y="12"/>
                  </a:cubicBezTo>
                  <a:cubicBezTo>
                    <a:pt x="38" y="11"/>
                    <a:pt x="38" y="11"/>
                    <a:pt x="38" y="11"/>
                  </a:cubicBezTo>
                  <a:cubicBezTo>
                    <a:pt x="37" y="10"/>
                    <a:pt x="38" y="9"/>
                    <a:pt x="38" y="9"/>
                  </a:cubicBezTo>
                  <a:cubicBezTo>
                    <a:pt x="37" y="8"/>
                    <a:pt x="38" y="8"/>
                    <a:pt x="38" y="7"/>
                  </a:cubicBezTo>
                  <a:cubicBezTo>
                    <a:pt x="37" y="6"/>
                    <a:pt x="37" y="6"/>
                    <a:pt x="37" y="5"/>
                  </a:cubicBezTo>
                  <a:cubicBezTo>
                    <a:pt x="37" y="5"/>
                    <a:pt x="37" y="5"/>
                    <a:pt x="37" y="4"/>
                  </a:cubicBezTo>
                  <a:cubicBezTo>
                    <a:pt x="36" y="4"/>
                    <a:pt x="36" y="3"/>
                    <a:pt x="36" y="3"/>
                  </a:cubicBezTo>
                  <a:cubicBezTo>
                    <a:pt x="35" y="1"/>
                    <a:pt x="35" y="1"/>
                    <a:pt x="35" y="1"/>
                  </a:cubicBezTo>
                  <a:cubicBezTo>
                    <a:pt x="35" y="1"/>
                    <a:pt x="34" y="1"/>
                    <a:pt x="34" y="1"/>
                  </a:cubicBezTo>
                  <a:cubicBezTo>
                    <a:pt x="34" y="1"/>
                    <a:pt x="33" y="1"/>
                    <a:pt x="33" y="0"/>
                  </a:cubicBezTo>
                  <a:cubicBezTo>
                    <a:pt x="33" y="1"/>
                    <a:pt x="33" y="1"/>
                    <a:pt x="32" y="1"/>
                  </a:cubicBezTo>
                  <a:cubicBezTo>
                    <a:pt x="32" y="1"/>
                    <a:pt x="32" y="1"/>
                    <a:pt x="32" y="1"/>
                  </a:cubicBezTo>
                  <a:cubicBezTo>
                    <a:pt x="31" y="1"/>
                    <a:pt x="31" y="1"/>
                    <a:pt x="31" y="2"/>
                  </a:cubicBezTo>
                  <a:cubicBezTo>
                    <a:pt x="30" y="2"/>
                    <a:pt x="31" y="2"/>
                    <a:pt x="30" y="3"/>
                  </a:cubicBezTo>
                  <a:cubicBezTo>
                    <a:pt x="30" y="3"/>
                    <a:pt x="30" y="3"/>
                    <a:pt x="30" y="3"/>
                  </a:cubicBezTo>
                  <a:cubicBezTo>
                    <a:pt x="30" y="3"/>
                    <a:pt x="30" y="3"/>
                    <a:pt x="29" y="3"/>
                  </a:cubicBezTo>
                  <a:cubicBezTo>
                    <a:pt x="29" y="4"/>
                    <a:pt x="29" y="4"/>
                    <a:pt x="29" y="5"/>
                  </a:cubicBezTo>
                  <a:cubicBezTo>
                    <a:pt x="28" y="5"/>
                    <a:pt x="28" y="5"/>
                    <a:pt x="28" y="5"/>
                  </a:cubicBezTo>
                  <a:cubicBezTo>
                    <a:pt x="28" y="5"/>
                    <a:pt x="28" y="5"/>
                    <a:pt x="28" y="4"/>
                  </a:cubicBezTo>
                  <a:cubicBezTo>
                    <a:pt x="28" y="4"/>
                    <a:pt x="27" y="4"/>
                    <a:pt x="27" y="4"/>
                  </a:cubicBezTo>
                  <a:cubicBezTo>
                    <a:pt x="7" y="4"/>
                    <a:pt x="7" y="4"/>
                    <a:pt x="7" y="4"/>
                  </a:cubicBezTo>
                  <a:cubicBezTo>
                    <a:pt x="7" y="3"/>
                    <a:pt x="7" y="3"/>
                    <a:pt x="7" y="3"/>
                  </a:cubicBezTo>
                  <a:cubicBezTo>
                    <a:pt x="7" y="9"/>
                    <a:pt x="7" y="9"/>
                    <a:pt x="7" y="9"/>
                  </a:cubicBezTo>
                  <a:cubicBezTo>
                    <a:pt x="4" y="9"/>
                    <a:pt x="4" y="9"/>
                    <a:pt x="4" y="9"/>
                  </a:cubicBezTo>
                  <a:cubicBezTo>
                    <a:pt x="4" y="12"/>
                    <a:pt x="4" y="12"/>
                    <a:pt x="4" y="12"/>
                  </a:cubicBezTo>
                  <a:cubicBezTo>
                    <a:pt x="4" y="11"/>
                    <a:pt x="4" y="11"/>
                    <a:pt x="4" y="11"/>
                  </a:cubicBezTo>
                  <a:cubicBezTo>
                    <a:pt x="5" y="22"/>
                    <a:pt x="5" y="22"/>
                    <a:pt x="5" y="22"/>
                  </a:cubicBezTo>
                  <a:cubicBezTo>
                    <a:pt x="3" y="22"/>
                    <a:pt x="3" y="22"/>
                    <a:pt x="3" y="22"/>
                  </a:cubicBezTo>
                  <a:cubicBezTo>
                    <a:pt x="2" y="22"/>
                    <a:pt x="2" y="22"/>
                    <a:pt x="2" y="22"/>
                  </a:cubicBezTo>
                  <a:cubicBezTo>
                    <a:pt x="2" y="22"/>
                    <a:pt x="2" y="23"/>
                    <a:pt x="2" y="23"/>
                  </a:cubicBezTo>
                  <a:cubicBezTo>
                    <a:pt x="2" y="24"/>
                    <a:pt x="2" y="24"/>
                    <a:pt x="2" y="24"/>
                  </a:cubicBezTo>
                  <a:cubicBezTo>
                    <a:pt x="1" y="24"/>
                    <a:pt x="1" y="24"/>
                    <a:pt x="1" y="25"/>
                  </a:cubicBezTo>
                  <a:cubicBezTo>
                    <a:pt x="1" y="25"/>
                    <a:pt x="0" y="25"/>
                    <a:pt x="0" y="26"/>
                  </a:cubicBezTo>
                  <a:cubicBezTo>
                    <a:pt x="0" y="26"/>
                    <a:pt x="1" y="26"/>
                    <a:pt x="1" y="26"/>
                  </a:cubicBezTo>
                  <a:cubicBezTo>
                    <a:pt x="1" y="27"/>
                    <a:pt x="1" y="27"/>
                    <a:pt x="1" y="28"/>
                  </a:cubicBezTo>
                  <a:cubicBezTo>
                    <a:pt x="1" y="28"/>
                    <a:pt x="1" y="28"/>
                    <a:pt x="1" y="28"/>
                  </a:cubicBezTo>
                  <a:cubicBezTo>
                    <a:pt x="1" y="28"/>
                    <a:pt x="1" y="29"/>
                    <a:pt x="1" y="29"/>
                  </a:cubicBezTo>
                  <a:cubicBezTo>
                    <a:pt x="1" y="29"/>
                    <a:pt x="1" y="30"/>
                    <a:pt x="1" y="30"/>
                  </a:cubicBezTo>
                  <a:cubicBezTo>
                    <a:pt x="1" y="31"/>
                    <a:pt x="1" y="31"/>
                    <a:pt x="1" y="32"/>
                  </a:cubicBezTo>
                  <a:cubicBezTo>
                    <a:pt x="1" y="32"/>
                    <a:pt x="1" y="32"/>
                    <a:pt x="1" y="32"/>
                  </a:cubicBezTo>
                  <a:cubicBezTo>
                    <a:pt x="1" y="33"/>
                    <a:pt x="1" y="33"/>
                    <a:pt x="1" y="33"/>
                  </a:cubicBezTo>
                  <a:cubicBezTo>
                    <a:pt x="1" y="33"/>
                    <a:pt x="1" y="33"/>
                    <a:pt x="1" y="34"/>
                  </a:cubicBezTo>
                  <a:cubicBezTo>
                    <a:pt x="1" y="34"/>
                    <a:pt x="2" y="34"/>
                    <a:pt x="2" y="34"/>
                  </a:cubicBezTo>
                  <a:cubicBezTo>
                    <a:pt x="2" y="34"/>
                    <a:pt x="2" y="34"/>
                    <a:pt x="2" y="35"/>
                  </a:cubicBezTo>
                  <a:cubicBezTo>
                    <a:pt x="2" y="35"/>
                    <a:pt x="2" y="35"/>
                    <a:pt x="2" y="35"/>
                  </a:cubicBezTo>
                  <a:cubicBezTo>
                    <a:pt x="2" y="35"/>
                    <a:pt x="2" y="35"/>
                    <a:pt x="2" y="35"/>
                  </a:cubicBezTo>
                  <a:cubicBezTo>
                    <a:pt x="2" y="36"/>
                    <a:pt x="3" y="36"/>
                    <a:pt x="3" y="37"/>
                  </a:cubicBezTo>
                  <a:cubicBezTo>
                    <a:pt x="3" y="37"/>
                    <a:pt x="4" y="37"/>
                    <a:pt x="4" y="38"/>
                  </a:cubicBezTo>
                  <a:cubicBezTo>
                    <a:pt x="4" y="38"/>
                    <a:pt x="4" y="39"/>
                    <a:pt x="4" y="39"/>
                  </a:cubicBezTo>
                  <a:cubicBezTo>
                    <a:pt x="4" y="40"/>
                    <a:pt x="3" y="40"/>
                    <a:pt x="4" y="41"/>
                  </a:cubicBezTo>
                  <a:cubicBezTo>
                    <a:pt x="4" y="41"/>
                    <a:pt x="4" y="41"/>
                    <a:pt x="4" y="41"/>
                  </a:cubicBezTo>
                  <a:cubicBezTo>
                    <a:pt x="5" y="42"/>
                    <a:pt x="5" y="42"/>
                    <a:pt x="6" y="42"/>
                  </a:cubicBezTo>
                  <a:cubicBezTo>
                    <a:pt x="7" y="43"/>
                    <a:pt x="7" y="43"/>
                    <a:pt x="8" y="44"/>
                  </a:cubicBezTo>
                  <a:cubicBezTo>
                    <a:pt x="8" y="44"/>
                    <a:pt x="8" y="44"/>
                    <a:pt x="8" y="44"/>
                  </a:cubicBezTo>
                  <a:cubicBezTo>
                    <a:pt x="9" y="45"/>
                    <a:pt x="8" y="45"/>
                    <a:pt x="8" y="46"/>
                  </a:cubicBezTo>
                  <a:cubicBezTo>
                    <a:pt x="8" y="47"/>
                    <a:pt x="9" y="46"/>
                    <a:pt x="10" y="47"/>
                  </a:cubicBezTo>
                  <a:cubicBezTo>
                    <a:pt x="10" y="47"/>
                    <a:pt x="10" y="47"/>
                    <a:pt x="10" y="48"/>
                  </a:cubicBezTo>
                  <a:cubicBezTo>
                    <a:pt x="11" y="49"/>
                    <a:pt x="11" y="49"/>
                    <a:pt x="11" y="49"/>
                  </a:cubicBezTo>
                  <a:cubicBezTo>
                    <a:pt x="12" y="49"/>
                    <a:pt x="12" y="49"/>
                    <a:pt x="12" y="50"/>
                  </a:cubicBezTo>
                  <a:cubicBezTo>
                    <a:pt x="13" y="50"/>
                    <a:pt x="13" y="50"/>
                    <a:pt x="13" y="50"/>
                  </a:cubicBezTo>
                  <a:cubicBezTo>
                    <a:pt x="13" y="51"/>
                    <a:pt x="13" y="51"/>
                    <a:pt x="13" y="51"/>
                  </a:cubicBezTo>
                  <a:cubicBezTo>
                    <a:pt x="13" y="52"/>
                    <a:pt x="13" y="52"/>
                    <a:pt x="13" y="52"/>
                  </a:cubicBezTo>
                  <a:cubicBezTo>
                    <a:pt x="13" y="52"/>
                    <a:pt x="14" y="52"/>
                    <a:pt x="14" y="52"/>
                  </a:cubicBezTo>
                  <a:cubicBezTo>
                    <a:pt x="14" y="53"/>
                    <a:pt x="14" y="53"/>
                    <a:pt x="15" y="53"/>
                  </a:cubicBezTo>
                  <a:cubicBezTo>
                    <a:pt x="15" y="54"/>
                    <a:pt x="15" y="54"/>
                    <a:pt x="16" y="54"/>
                  </a:cubicBezTo>
                  <a:cubicBezTo>
                    <a:pt x="16" y="54"/>
                    <a:pt x="16" y="54"/>
                    <a:pt x="16" y="54"/>
                  </a:cubicBezTo>
                  <a:cubicBezTo>
                    <a:pt x="17" y="54"/>
                    <a:pt x="17" y="54"/>
                    <a:pt x="18" y="54"/>
                  </a:cubicBezTo>
                  <a:cubicBezTo>
                    <a:pt x="18" y="54"/>
                    <a:pt x="18" y="54"/>
                    <a:pt x="18" y="54"/>
                  </a:cubicBezTo>
                  <a:cubicBezTo>
                    <a:pt x="19" y="54"/>
                    <a:pt x="19" y="53"/>
                    <a:pt x="19" y="53"/>
                  </a:cubicBezTo>
                  <a:cubicBezTo>
                    <a:pt x="20" y="54"/>
                    <a:pt x="20" y="54"/>
                    <a:pt x="20" y="54"/>
                  </a:cubicBezTo>
                  <a:cubicBezTo>
                    <a:pt x="20" y="54"/>
                    <a:pt x="20" y="55"/>
                    <a:pt x="20" y="55"/>
                  </a:cubicBezTo>
                  <a:cubicBezTo>
                    <a:pt x="21" y="55"/>
                    <a:pt x="21" y="55"/>
                    <a:pt x="21" y="55"/>
                  </a:cubicBezTo>
                  <a:cubicBezTo>
                    <a:pt x="21" y="56"/>
                    <a:pt x="21" y="56"/>
                    <a:pt x="22" y="56"/>
                  </a:cubicBezTo>
                  <a:cubicBezTo>
                    <a:pt x="22" y="56"/>
                    <a:pt x="22" y="56"/>
                    <a:pt x="22" y="56"/>
                  </a:cubicBezTo>
                  <a:cubicBezTo>
                    <a:pt x="22" y="56"/>
                    <a:pt x="23" y="56"/>
                    <a:pt x="23" y="56"/>
                  </a:cubicBezTo>
                  <a:cubicBezTo>
                    <a:pt x="23" y="56"/>
                    <a:pt x="24" y="56"/>
                    <a:pt x="24" y="56"/>
                  </a:cubicBezTo>
                  <a:cubicBezTo>
                    <a:pt x="25" y="56"/>
                    <a:pt x="25" y="56"/>
                    <a:pt x="26" y="56"/>
                  </a:cubicBezTo>
                  <a:cubicBezTo>
                    <a:pt x="26" y="56"/>
                    <a:pt x="26" y="56"/>
                    <a:pt x="26" y="56"/>
                  </a:cubicBezTo>
                  <a:cubicBezTo>
                    <a:pt x="27" y="56"/>
                    <a:pt x="27" y="56"/>
                    <a:pt x="27" y="56"/>
                  </a:cubicBezTo>
                  <a:cubicBezTo>
                    <a:pt x="28" y="56"/>
                    <a:pt x="28" y="56"/>
                    <a:pt x="28" y="56"/>
                  </a:cubicBezTo>
                  <a:cubicBezTo>
                    <a:pt x="29" y="56"/>
                    <a:pt x="29" y="55"/>
                    <a:pt x="29" y="55"/>
                  </a:cubicBezTo>
                  <a:cubicBezTo>
                    <a:pt x="30" y="55"/>
                    <a:pt x="30" y="55"/>
                    <a:pt x="30" y="55"/>
                  </a:cubicBezTo>
                  <a:cubicBezTo>
                    <a:pt x="30" y="55"/>
                    <a:pt x="30" y="55"/>
                    <a:pt x="30" y="55"/>
                  </a:cubicBezTo>
                  <a:cubicBezTo>
                    <a:pt x="30" y="55"/>
                    <a:pt x="31" y="54"/>
                    <a:pt x="31" y="53"/>
                  </a:cubicBezTo>
                  <a:cubicBezTo>
                    <a:pt x="31" y="53"/>
                    <a:pt x="33" y="53"/>
                    <a:pt x="33" y="53"/>
                  </a:cubicBezTo>
                  <a:cubicBezTo>
                    <a:pt x="34" y="53"/>
                    <a:pt x="34" y="53"/>
                    <a:pt x="34" y="53"/>
                  </a:cubicBezTo>
                  <a:cubicBezTo>
                    <a:pt x="35" y="53"/>
                    <a:pt x="35" y="53"/>
                    <a:pt x="35" y="53"/>
                  </a:cubicBezTo>
                  <a:cubicBezTo>
                    <a:pt x="35" y="53"/>
                    <a:pt x="35" y="53"/>
                    <a:pt x="35" y="52"/>
                  </a:cubicBezTo>
                  <a:cubicBezTo>
                    <a:pt x="35" y="52"/>
                    <a:pt x="35" y="52"/>
                    <a:pt x="35" y="52"/>
                  </a:cubicBezTo>
                  <a:cubicBezTo>
                    <a:pt x="35" y="51"/>
                    <a:pt x="35" y="51"/>
                    <a:pt x="34" y="51"/>
                  </a:cubicBezTo>
                  <a:cubicBezTo>
                    <a:pt x="34" y="51"/>
                    <a:pt x="34" y="51"/>
                    <a:pt x="34" y="51"/>
                  </a:cubicBezTo>
                  <a:cubicBezTo>
                    <a:pt x="33" y="51"/>
                    <a:pt x="33" y="50"/>
                    <a:pt x="33" y="50"/>
                  </a:cubicBezTo>
                  <a:cubicBezTo>
                    <a:pt x="33" y="50"/>
                    <a:pt x="33" y="49"/>
                    <a:pt x="33" y="49"/>
                  </a:cubicBezTo>
                  <a:cubicBezTo>
                    <a:pt x="32" y="48"/>
                    <a:pt x="33" y="48"/>
                    <a:pt x="32" y="48"/>
                  </a:cubicBezTo>
                  <a:cubicBezTo>
                    <a:pt x="32" y="47"/>
                    <a:pt x="32" y="47"/>
                    <a:pt x="32" y="47"/>
                  </a:cubicBezTo>
                  <a:cubicBezTo>
                    <a:pt x="31" y="47"/>
                    <a:pt x="31" y="47"/>
                    <a:pt x="31" y="46"/>
                  </a:cubicBezTo>
                  <a:cubicBezTo>
                    <a:pt x="31" y="46"/>
                    <a:pt x="30" y="46"/>
                    <a:pt x="30" y="45"/>
                  </a:cubicBezTo>
                  <a:cubicBezTo>
                    <a:pt x="30" y="45"/>
                    <a:pt x="29" y="45"/>
                    <a:pt x="29" y="45"/>
                  </a:cubicBezTo>
                  <a:cubicBezTo>
                    <a:pt x="29" y="44"/>
                    <a:pt x="28" y="45"/>
                    <a:pt x="28" y="44"/>
                  </a:cubicBezTo>
                  <a:cubicBezTo>
                    <a:pt x="28" y="44"/>
                    <a:pt x="28" y="44"/>
                    <a:pt x="28" y="44"/>
                  </a:cubicBezTo>
                  <a:cubicBezTo>
                    <a:pt x="28" y="43"/>
                    <a:pt x="28" y="43"/>
                    <a:pt x="28" y="42"/>
                  </a:cubicBezTo>
                  <a:cubicBezTo>
                    <a:pt x="28" y="42"/>
                    <a:pt x="29" y="42"/>
                    <a:pt x="29" y="42"/>
                  </a:cubicBezTo>
                  <a:cubicBezTo>
                    <a:pt x="29" y="42"/>
                    <a:pt x="29" y="43"/>
                    <a:pt x="30" y="43"/>
                  </a:cubicBezTo>
                  <a:cubicBezTo>
                    <a:pt x="30" y="43"/>
                    <a:pt x="30" y="43"/>
                    <a:pt x="30" y="42"/>
                  </a:cubicBezTo>
                  <a:cubicBezTo>
                    <a:pt x="31" y="42"/>
                    <a:pt x="30" y="42"/>
                    <a:pt x="30" y="41"/>
                  </a:cubicBezTo>
                  <a:cubicBezTo>
                    <a:pt x="30" y="41"/>
                    <a:pt x="30" y="40"/>
                    <a:pt x="30" y="40"/>
                  </a:cubicBezTo>
                  <a:cubicBezTo>
                    <a:pt x="30" y="39"/>
                    <a:pt x="30" y="39"/>
                    <a:pt x="30" y="38"/>
                  </a:cubicBezTo>
                  <a:cubicBezTo>
                    <a:pt x="30" y="38"/>
                    <a:pt x="30" y="37"/>
                    <a:pt x="31" y="37"/>
                  </a:cubicBezTo>
                  <a:cubicBezTo>
                    <a:pt x="31" y="37"/>
                    <a:pt x="31" y="36"/>
                    <a:pt x="31" y="36"/>
                  </a:cubicBezTo>
                  <a:cubicBezTo>
                    <a:pt x="31" y="36"/>
                    <a:pt x="32" y="36"/>
                    <a:pt x="32" y="35"/>
                  </a:cubicBezTo>
                  <a:cubicBezTo>
                    <a:pt x="32" y="35"/>
                    <a:pt x="32" y="35"/>
                    <a:pt x="33" y="35"/>
                  </a:cubicBezTo>
                  <a:cubicBezTo>
                    <a:pt x="33" y="34"/>
                    <a:pt x="33" y="34"/>
                    <a:pt x="33" y="34"/>
                  </a:cubicBezTo>
                  <a:cubicBezTo>
                    <a:pt x="33" y="33"/>
                    <a:pt x="32" y="33"/>
                    <a:pt x="33" y="33"/>
                  </a:cubicBezTo>
                  <a:cubicBezTo>
                    <a:pt x="33" y="32"/>
                    <a:pt x="33" y="33"/>
                    <a:pt x="33" y="32"/>
                  </a:cubicBezTo>
                  <a:cubicBezTo>
                    <a:pt x="33" y="32"/>
                    <a:pt x="33" y="32"/>
                    <a:pt x="33" y="32"/>
                  </a:cubicBezTo>
                  <a:cubicBezTo>
                    <a:pt x="33" y="31"/>
                    <a:pt x="34" y="31"/>
                    <a:pt x="34" y="31"/>
                  </a:cubicBezTo>
                  <a:cubicBezTo>
                    <a:pt x="34" y="31"/>
                    <a:pt x="34" y="30"/>
                    <a:pt x="34" y="30"/>
                  </a:cubicBezTo>
                  <a:cubicBezTo>
                    <a:pt x="35" y="30"/>
                    <a:pt x="35" y="30"/>
                    <a:pt x="35" y="30"/>
                  </a:cubicBezTo>
                  <a:cubicBezTo>
                    <a:pt x="36" y="30"/>
                    <a:pt x="36" y="29"/>
                    <a:pt x="36" y="29"/>
                  </a:cubicBezTo>
                  <a:cubicBezTo>
                    <a:pt x="36" y="29"/>
                    <a:pt x="36" y="28"/>
                    <a:pt x="36" y="28"/>
                  </a:cubicBezTo>
                  <a:cubicBezTo>
                    <a:pt x="36" y="28"/>
                    <a:pt x="36" y="28"/>
                    <a:pt x="36" y="27"/>
                  </a:cubicBezTo>
                  <a:cubicBezTo>
                    <a:pt x="36" y="27"/>
                    <a:pt x="36" y="27"/>
                    <a:pt x="36" y="27"/>
                  </a:cubicBezTo>
                  <a:cubicBezTo>
                    <a:pt x="36" y="26"/>
                    <a:pt x="36" y="26"/>
                    <a:pt x="36" y="26"/>
                  </a:cubicBezTo>
                  <a:cubicBezTo>
                    <a:pt x="36" y="25"/>
                    <a:pt x="36" y="25"/>
                    <a:pt x="36" y="25"/>
                  </a:cubicBezTo>
                  <a:cubicBezTo>
                    <a:pt x="36" y="24"/>
                    <a:pt x="36" y="24"/>
                    <a:pt x="36" y="24"/>
                  </a:cubicBezTo>
                  <a:cubicBezTo>
                    <a:pt x="36" y="24"/>
                    <a:pt x="36" y="23"/>
                    <a:pt x="36" y="23"/>
                  </a:cubicBezTo>
                  <a:cubicBezTo>
                    <a:pt x="36" y="22"/>
                    <a:pt x="36" y="22"/>
                    <a:pt x="37" y="21"/>
                  </a:cubicBezTo>
                  <a:cubicBezTo>
                    <a:pt x="37" y="21"/>
                    <a:pt x="37" y="21"/>
                    <a:pt x="37" y="20"/>
                  </a:cubicBezTo>
                  <a:cubicBezTo>
                    <a:pt x="37" y="20"/>
                    <a:pt x="36" y="19"/>
                    <a:pt x="37" y="19"/>
                  </a:cubicBezTo>
                  <a:cubicBezTo>
                    <a:pt x="37" y="19"/>
                    <a:pt x="37" y="19"/>
                    <a:pt x="37" y="19"/>
                  </a:cubicBezTo>
                  <a:cubicBezTo>
                    <a:pt x="37" y="18"/>
                    <a:pt x="37" y="18"/>
                    <a:pt x="37" y="18"/>
                  </a:cubicBezTo>
                  <a:cubicBezTo>
                    <a:pt x="37" y="18"/>
                    <a:pt x="38" y="18"/>
                    <a:pt x="38" y="18"/>
                  </a:cubicBezTo>
                  <a:cubicBezTo>
                    <a:pt x="38" y="18"/>
                    <a:pt x="38" y="17"/>
                    <a:pt x="38" y="17"/>
                  </a:cubicBezTo>
                  <a:cubicBezTo>
                    <a:pt x="39" y="17"/>
                    <a:pt x="39" y="17"/>
                    <a:pt x="39" y="17"/>
                  </a:cubicBezTo>
                  <a:cubicBezTo>
                    <a:pt x="39" y="17"/>
                    <a:pt x="39" y="17"/>
                    <a:pt x="40" y="17"/>
                  </a:cubicBezTo>
                  <a:cubicBezTo>
                    <a:pt x="40" y="16"/>
                    <a:pt x="40" y="16"/>
                    <a:pt x="41" y="16"/>
                  </a:cubicBezTo>
                  <a:cubicBezTo>
                    <a:pt x="41" y="16"/>
                    <a:pt x="41" y="16"/>
                    <a:pt x="41" y="15"/>
                  </a:cubicBezTo>
                  <a:cubicBezTo>
                    <a:pt x="41" y="15"/>
                    <a:pt x="41" y="15"/>
                    <a:pt x="41" y="15"/>
                  </a:cubicBezTo>
                  <a:cubicBezTo>
                    <a:pt x="42" y="15"/>
                    <a:pt x="42" y="15"/>
                    <a:pt x="42" y="15"/>
                  </a:cubicBezTo>
                  <a:cubicBezTo>
                    <a:pt x="41" y="14"/>
                    <a:pt x="41" y="14"/>
                    <a:pt x="41"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7" name="Freeform 251"/>
            <p:cNvSpPr>
              <a:spLocks/>
            </p:cNvSpPr>
            <p:nvPr/>
          </p:nvSpPr>
          <p:spPr bwMode="auto">
            <a:xfrm>
              <a:off x="5370514" y="3443289"/>
              <a:ext cx="0" cy="1111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8" name="Freeform 252"/>
            <p:cNvSpPr>
              <a:spLocks/>
            </p:cNvSpPr>
            <p:nvPr/>
          </p:nvSpPr>
          <p:spPr bwMode="auto">
            <a:xfrm>
              <a:off x="5726114" y="3713164"/>
              <a:ext cx="22225" cy="22225"/>
            </a:xfrm>
            <a:custGeom>
              <a:avLst/>
              <a:gdLst>
                <a:gd name="T0" fmla="*/ 1 w 2"/>
                <a:gd name="T1" fmla="*/ 0 h 2"/>
                <a:gd name="T2" fmla="*/ 0 w 2"/>
                <a:gd name="T3" fmla="*/ 0 h 2"/>
                <a:gd name="T4" fmla="*/ 0 w 2"/>
                <a:gd name="T5" fmla="*/ 1 h 2"/>
                <a:gd name="T6" fmla="*/ 0 w 2"/>
                <a:gd name="T7" fmla="*/ 2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0" y="0"/>
                  </a:cubicBezTo>
                  <a:cubicBezTo>
                    <a:pt x="0" y="1"/>
                    <a:pt x="0" y="1"/>
                    <a:pt x="0" y="1"/>
                  </a:cubicBezTo>
                  <a:cubicBezTo>
                    <a:pt x="0" y="1"/>
                    <a:pt x="0" y="1"/>
                    <a:pt x="0" y="2"/>
                  </a:cubicBezTo>
                  <a:cubicBezTo>
                    <a:pt x="0" y="2"/>
                    <a:pt x="1" y="2"/>
                    <a:pt x="1" y="1"/>
                  </a:cubicBezTo>
                  <a:cubicBezTo>
                    <a:pt x="1" y="1"/>
                    <a:pt x="1" y="1"/>
                    <a:pt x="2" y="1"/>
                  </a:cubicBezTo>
                  <a:cubicBezTo>
                    <a:pt x="2" y="0"/>
                    <a:pt x="2" y="0"/>
                    <a:pt x="2" y="0"/>
                  </a:cubicBezTo>
                  <a:cubicBezTo>
                    <a:pt x="2" y="0"/>
                    <a:pt x="2" y="0"/>
                    <a:pt x="1" y="0"/>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9" name="Freeform 253"/>
            <p:cNvSpPr>
              <a:spLocks/>
            </p:cNvSpPr>
            <p:nvPr/>
          </p:nvSpPr>
          <p:spPr bwMode="auto">
            <a:xfrm>
              <a:off x="5672139" y="3735389"/>
              <a:ext cx="11113" cy="22225"/>
            </a:xfrm>
            <a:custGeom>
              <a:avLst/>
              <a:gdLst>
                <a:gd name="T0" fmla="*/ 0 w 1"/>
                <a:gd name="T1" fmla="*/ 1 h 2"/>
                <a:gd name="T2" fmla="*/ 0 w 1"/>
                <a:gd name="T3" fmla="*/ 1 h 2"/>
                <a:gd name="T4" fmla="*/ 1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2"/>
                    <a:pt x="1" y="1"/>
                  </a:cubicBezTo>
                  <a:cubicBezTo>
                    <a:pt x="1" y="1"/>
                    <a:pt x="1" y="1"/>
                    <a:pt x="1" y="1"/>
                  </a:cubicBezTo>
                  <a:cubicBezTo>
                    <a:pt x="1" y="1"/>
                    <a:pt x="1" y="1"/>
                    <a:pt x="1" y="1"/>
                  </a:cubicBezTo>
                  <a:cubicBezTo>
                    <a:pt x="1" y="0"/>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0" name="Freeform 254"/>
            <p:cNvSpPr>
              <a:spLocks/>
            </p:cNvSpPr>
            <p:nvPr/>
          </p:nvSpPr>
          <p:spPr bwMode="auto">
            <a:xfrm>
              <a:off x="5219701" y="2081214"/>
              <a:ext cx="1111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1" name="Freeform 255"/>
            <p:cNvSpPr>
              <a:spLocks/>
            </p:cNvSpPr>
            <p:nvPr/>
          </p:nvSpPr>
          <p:spPr bwMode="auto">
            <a:xfrm>
              <a:off x="5111751" y="2081214"/>
              <a:ext cx="560388" cy="508000"/>
            </a:xfrm>
            <a:custGeom>
              <a:avLst/>
              <a:gdLst>
                <a:gd name="T0" fmla="*/ 50 w 52"/>
                <a:gd name="T1" fmla="*/ 27 h 47"/>
                <a:gd name="T2" fmla="*/ 45 w 52"/>
                <a:gd name="T3" fmla="*/ 26 h 47"/>
                <a:gd name="T4" fmla="*/ 42 w 52"/>
                <a:gd name="T5" fmla="*/ 23 h 47"/>
                <a:gd name="T6" fmla="*/ 41 w 52"/>
                <a:gd name="T7" fmla="*/ 21 h 47"/>
                <a:gd name="T8" fmla="*/ 40 w 52"/>
                <a:gd name="T9" fmla="*/ 19 h 47"/>
                <a:gd name="T10" fmla="*/ 39 w 52"/>
                <a:gd name="T11" fmla="*/ 17 h 47"/>
                <a:gd name="T12" fmla="*/ 38 w 52"/>
                <a:gd name="T13" fmla="*/ 15 h 47"/>
                <a:gd name="T14" fmla="*/ 37 w 52"/>
                <a:gd name="T15" fmla="*/ 14 h 47"/>
                <a:gd name="T16" fmla="*/ 35 w 52"/>
                <a:gd name="T17" fmla="*/ 11 h 47"/>
                <a:gd name="T18" fmla="*/ 34 w 52"/>
                <a:gd name="T19" fmla="*/ 10 h 47"/>
                <a:gd name="T20" fmla="*/ 32 w 52"/>
                <a:gd name="T21" fmla="*/ 10 h 47"/>
                <a:gd name="T22" fmla="*/ 30 w 52"/>
                <a:gd name="T23" fmla="*/ 9 h 47"/>
                <a:gd name="T24" fmla="*/ 29 w 52"/>
                <a:gd name="T25" fmla="*/ 9 h 47"/>
                <a:gd name="T26" fmla="*/ 23 w 52"/>
                <a:gd name="T27" fmla="*/ 8 h 47"/>
                <a:gd name="T28" fmla="*/ 21 w 52"/>
                <a:gd name="T29" fmla="*/ 4 h 47"/>
                <a:gd name="T30" fmla="*/ 15 w 52"/>
                <a:gd name="T31" fmla="*/ 2 h 47"/>
                <a:gd name="T32" fmla="*/ 11 w 52"/>
                <a:gd name="T33" fmla="*/ 0 h 47"/>
                <a:gd name="T34" fmla="*/ 9 w 52"/>
                <a:gd name="T35" fmla="*/ 1 h 47"/>
                <a:gd name="T36" fmla="*/ 5 w 52"/>
                <a:gd name="T37" fmla="*/ 3 h 47"/>
                <a:gd name="T38" fmla="*/ 7 w 52"/>
                <a:gd name="T39" fmla="*/ 5 h 47"/>
                <a:gd name="T40" fmla="*/ 5 w 52"/>
                <a:gd name="T41" fmla="*/ 7 h 47"/>
                <a:gd name="T42" fmla="*/ 2 w 52"/>
                <a:gd name="T43" fmla="*/ 8 h 47"/>
                <a:gd name="T44" fmla="*/ 1 w 52"/>
                <a:gd name="T45" fmla="*/ 9 h 47"/>
                <a:gd name="T46" fmla="*/ 1 w 52"/>
                <a:gd name="T47" fmla="*/ 13 h 47"/>
                <a:gd name="T48" fmla="*/ 5 w 52"/>
                <a:gd name="T49" fmla="*/ 16 h 47"/>
                <a:gd name="T50" fmla="*/ 7 w 52"/>
                <a:gd name="T51" fmla="*/ 19 h 47"/>
                <a:gd name="T52" fmla="*/ 9 w 52"/>
                <a:gd name="T53" fmla="*/ 23 h 47"/>
                <a:gd name="T54" fmla="*/ 12 w 52"/>
                <a:gd name="T55" fmla="*/ 25 h 47"/>
                <a:gd name="T56" fmla="*/ 13 w 52"/>
                <a:gd name="T57" fmla="*/ 29 h 47"/>
                <a:gd name="T58" fmla="*/ 13 w 52"/>
                <a:gd name="T59" fmla="*/ 32 h 47"/>
                <a:gd name="T60" fmla="*/ 16 w 52"/>
                <a:gd name="T61" fmla="*/ 35 h 47"/>
                <a:gd name="T62" fmla="*/ 18 w 52"/>
                <a:gd name="T63" fmla="*/ 37 h 47"/>
                <a:gd name="T64" fmla="*/ 18 w 52"/>
                <a:gd name="T65" fmla="*/ 39 h 47"/>
                <a:gd name="T66" fmla="*/ 20 w 52"/>
                <a:gd name="T67" fmla="*/ 41 h 47"/>
                <a:gd name="T68" fmla="*/ 22 w 52"/>
                <a:gd name="T69" fmla="*/ 43 h 47"/>
                <a:gd name="T70" fmla="*/ 26 w 52"/>
                <a:gd name="T71" fmla="*/ 43 h 47"/>
                <a:gd name="T72" fmla="*/ 29 w 52"/>
                <a:gd name="T73" fmla="*/ 45 h 47"/>
                <a:gd name="T74" fmla="*/ 31 w 52"/>
                <a:gd name="T75" fmla="*/ 46 h 47"/>
                <a:gd name="T76" fmla="*/ 33 w 52"/>
                <a:gd name="T77" fmla="*/ 42 h 47"/>
                <a:gd name="T78" fmla="*/ 40 w 52"/>
                <a:gd name="T79" fmla="*/ 40 h 47"/>
                <a:gd name="T80" fmla="*/ 44 w 52"/>
                <a:gd name="T81" fmla="*/ 38 h 47"/>
                <a:gd name="T82" fmla="*/ 50 w 52"/>
                <a:gd name="T83" fmla="*/ 34 h 47"/>
                <a:gd name="T84" fmla="*/ 52 w 52"/>
                <a:gd name="T8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47">
                  <a:moveTo>
                    <a:pt x="52" y="28"/>
                  </a:moveTo>
                  <a:cubicBezTo>
                    <a:pt x="52" y="28"/>
                    <a:pt x="52" y="28"/>
                    <a:pt x="52" y="28"/>
                  </a:cubicBezTo>
                  <a:cubicBezTo>
                    <a:pt x="51" y="27"/>
                    <a:pt x="51" y="27"/>
                    <a:pt x="50" y="27"/>
                  </a:cubicBezTo>
                  <a:cubicBezTo>
                    <a:pt x="50" y="26"/>
                    <a:pt x="49" y="26"/>
                    <a:pt x="48" y="26"/>
                  </a:cubicBezTo>
                  <a:cubicBezTo>
                    <a:pt x="47" y="26"/>
                    <a:pt x="47" y="26"/>
                    <a:pt x="46" y="26"/>
                  </a:cubicBezTo>
                  <a:cubicBezTo>
                    <a:pt x="46" y="26"/>
                    <a:pt x="45" y="26"/>
                    <a:pt x="45" y="26"/>
                  </a:cubicBezTo>
                  <a:cubicBezTo>
                    <a:pt x="44" y="26"/>
                    <a:pt x="44" y="26"/>
                    <a:pt x="44" y="25"/>
                  </a:cubicBezTo>
                  <a:cubicBezTo>
                    <a:pt x="43" y="25"/>
                    <a:pt x="43" y="25"/>
                    <a:pt x="43" y="25"/>
                  </a:cubicBezTo>
                  <a:cubicBezTo>
                    <a:pt x="42" y="24"/>
                    <a:pt x="42" y="24"/>
                    <a:pt x="42" y="23"/>
                  </a:cubicBezTo>
                  <a:cubicBezTo>
                    <a:pt x="42" y="23"/>
                    <a:pt x="42" y="23"/>
                    <a:pt x="42" y="23"/>
                  </a:cubicBezTo>
                  <a:cubicBezTo>
                    <a:pt x="41" y="22"/>
                    <a:pt x="41" y="22"/>
                    <a:pt x="41" y="22"/>
                  </a:cubicBezTo>
                  <a:cubicBezTo>
                    <a:pt x="41" y="21"/>
                    <a:pt x="41" y="21"/>
                    <a:pt x="41" y="21"/>
                  </a:cubicBezTo>
                  <a:cubicBezTo>
                    <a:pt x="40" y="21"/>
                    <a:pt x="40" y="21"/>
                    <a:pt x="40" y="21"/>
                  </a:cubicBezTo>
                  <a:cubicBezTo>
                    <a:pt x="40" y="20"/>
                    <a:pt x="40" y="20"/>
                    <a:pt x="40" y="20"/>
                  </a:cubicBezTo>
                  <a:cubicBezTo>
                    <a:pt x="40" y="20"/>
                    <a:pt x="40" y="20"/>
                    <a:pt x="40" y="19"/>
                  </a:cubicBezTo>
                  <a:cubicBezTo>
                    <a:pt x="40" y="19"/>
                    <a:pt x="40" y="19"/>
                    <a:pt x="39" y="19"/>
                  </a:cubicBezTo>
                  <a:cubicBezTo>
                    <a:pt x="39" y="18"/>
                    <a:pt x="39" y="18"/>
                    <a:pt x="39" y="18"/>
                  </a:cubicBezTo>
                  <a:cubicBezTo>
                    <a:pt x="39" y="18"/>
                    <a:pt x="39" y="18"/>
                    <a:pt x="39" y="17"/>
                  </a:cubicBezTo>
                  <a:cubicBezTo>
                    <a:pt x="39" y="17"/>
                    <a:pt x="39" y="17"/>
                    <a:pt x="39" y="17"/>
                  </a:cubicBezTo>
                  <a:cubicBezTo>
                    <a:pt x="38" y="16"/>
                    <a:pt x="39" y="16"/>
                    <a:pt x="39" y="16"/>
                  </a:cubicBezTo>
                  <a:cubicBezTo>
                    <a:pt x="39" y="16"/>
                    <a:pt x="38" y="16"/>
                    <a:pt x="38" y="15"/>
                  </a:cubicBezTo>
                  <a:cubicBezTo>
                    <a:pt x="38" y="15"/>
                    <a:pt x="38" y="15"/>
                    <a:pt x="38" y="15"/>
                  </a:cubicBezTo>
                  <a:cubicBezTo>
                    <a:pt x="37" y="15"/>
                    <a:pt x="37" y="15"/>
                    <a:pt x="37" y="14"/>
                  </a:cubicBezTo>
                  <a:cubicBezTo>
                    <a:pt x="37" y="14"/>
                    <a:pt x="37" y="14"/>
                    <a:pt x="37" y="14"/>
                  </a:cubicBezTo>
                  <a:cubicBezTo>
                    <a:pt x="36" y="13"/>
                    <a:pt x="36" y="13"/>
                    <a:pt x="36" y="13"/>
                  </a:cubicBezTo>
                  <a:cubicBezTo>
                    <a:pt x="36" y="13"/>
                    <a:pt x="36" y="13"/>
                    <a:pt x="35" y="12"/>
                  </a:cubicBezTo>
                  <a:cubicBezTo>
                    <a:pt x="35" y="12"/>
                    <a:pt x="35" y="12"/>
                    <a:pt x="35" y="11"/>
                  </a:cubicBezTo>
                  <a:cubicBezTo>
                    <a:pt x="35" y="11"/>
                    <a:pt x="35" y="11"/>
                    <a:pt x="35" y="11"/>
                  </a:cubicBezTo>
                  <a:cubicBezTo>
                    <a:pt x="34" y="11"/>
                    <a:pt x="34" y="11"/>
                    <a:pt x="34" y="10"/>
                  </a:cubicBezTo>
                  <a:cubicBezTo>
                    <a:pt x="34" y="10"/>
                    <a:pt x="34" y="10"/>
                    <a:pt x="34" y="10"/>
                  </a:cubicBezTo>
                  <a:cubicBezTo>
                    <a:pt x="34" y="10"/>
                    <a:pt x="34" y="10"/>
                    <a:pt x="34" y="10"/>
                  </a:cubicBezTo>
                  <a:cubicBezTo>
                    <a:pt x="33" y="10"/>
                    <a:pt x="33" y="10"/>
                    <a:pt x="33" y="10"/>
                  </a:cubicBezTo>
                  <a:cubicBezTo>
                    <a:pt x="33" y="10"/>
                    <a:pt x="32" y="10"/>
                    <a:pt x="32" y="10"/>
                  </a:cubicBezTo>
                  <a:cubicBezTo>
                    <a:pt x="32" y="10"/>
                    <a:pt x="32" y="10"/>
                    <a:pt x="31" y="10"/>
                  </a:cubicBezTo>
                  <a:cubicBezTo>
                    <a:pt x="31" y="9"/>
                    <a:pt x="31" y="9"/>
                    <a:pt x="31" y="9"/>
                  </a:cubicBezTo>
                  <a:cubicBezTo>
                    <a:pt x="31" y="8"/>
                    <a:pt x="30" y="9"/>
                    <a:pt x="30" y="9"/>
                  </a:cubicBezTo>
                  <a:cubicBezTo>
                    <a:pt x="30" y="9"/>
                    <a:pt x="30" y="9"/>
                    <a:pt x="29" y="8"/>
                  </a:cubicBezTo>
                  <a:cubicBezTo>
                    <a:pt x="29" y="9"/>
                    <a:pt x="29" y="9"/>
                    <a:pt x="29" y="9"/>
                  </a:cubicBezTo>
                  <a:cubicBezTo>
                    <a:pt x="29" y="9"/>
                    <a:pt x="29" y="9"/>
                    <a:pt x="29" y="9"/>
                  </a:cubicBezTo>
                  <a:cubicBezTo>
                    <a:pt x="28" y="9"/>
                    <a:pt x="28" y="9"/>
                    <a:pt x="28" y="9"/>
                  </a:cubicBezTo>
                  <a:cubicBezTo>
                    <a:pt x="27" y="9"/>
                    <a:pt x="27" y="8"/>
                    <a:pt x="27" y="8"/>
                  </a:cubicBezTo>
                  <a:cubicBezTo>
                    <a:pt x="25" y="8"/>
                    <a:pt x="24" y="8"/>
                    <a:pt x="23" y="8"/>
                  </a:cubicBezTo>
                  <a:cubicBezTo>
                    <a:pt x="22" y="7"/>
                    <a:pt x="22" y="7"/>
                    <a:pt x="22" y="7"/>
                  </a:cubicBezTo>
                  <a:cubicBezTo>
                    <a:pt x="21" y="6"/>
                    <a:pt x="22" y="6"/>
                    <a:pt x="22" y="6"/>
                  </a:cubicBezTo>
                  <a:cubicBezTo>
                    <a:pt x="22" y="5"/>
                    <a:pt x="21" y="5"/>
                    <a:pt x="21" y="4"/>
                  </a:cubicBezTo>
                  <a:cubicBezTo>
                    <a:pt x="20" y="4"/>
                    <a:pt x="20" y="4"/>
                    <a:pt x="19" y="4"/>
                  </a:cubicBezTo>
                  <a:cubicBezTo>
                    <a:pt x="18" y="3"/>
                    <a:pt x="18" y="3"/>
                    <a:pt x="17" y="3"/>
                  </a:cubicBezTo>
                  <a:cubicBezTo>
                    <a:pt x="16" y="3"/>
                    <a:pt x="16" y="3"/>
                    <a:pt x="15" y="2"/>
                  </a:cubicBezTo>
                  <a:cubicBezTo>
                    <a:pt x="14" y="2"/>
                    <a:pt x="14" y="2"/>
                    <a:pt x="13" y="1"/>
                  </a:cubicBezTo>
                  <a:cubicBezTo>
                    <a:pt x="13" y="1"/>
                    <a:pt x="12" y="1"/>
                    <a:pt x="12" y="1"/>
                  </a:cubicBezTo>
                  <a:cubicBezTo>
                    <a:pt x="12" y="0"/>
                    <a:pt x="12" y="0"/>
                    <a:pt x="11" y="0"/>
                  </a:cubicBezTo>
                  <a:cubicBezTo>
                    <a:pt x="11" y="0"/>
                    <a:pt x="11" y="0"/>
                    <a:pt x="10" y="0"/>
                  </a:cubicBezTo>
                  <a:cubicBezTo>
                    <a:pt x="10" y="0"/>
                    <a:pt x="10" y="0"/>
                    <a:pt x="10" y="0"/>
                  </a:cubicBezTo>
                  <a:cubicBezTo>
                    <a:pt x="10" y="1"/>
                    <a:pt x="9" y="1"/>
                    <a:pt x="9" y="1"/>
                  </a:cubicBezTo>
                  <a:cubicBezTo>
                    <a:pt x="9" y="1"/>
                    <a:pt x="8" y="1"/>
                    <a:pt x="8" y="1"/>
                  </a:cubicBezTo>
                  <a:cubicBezTo>
                    <a:pt x="7" y="1"/>
                    <a:pt x="7" y="1"/>
                    <a:pt x="6" y="2"/>
                  </a:cubicBezTo>
                  <a:cubicBezTo>
                    <a:pt x="6" y="2"/>
                    <a:pt x="5" y="2"/>
                    <a:pt x="5" y="3"/>
                  </a:cubicBezTo>
                  <a:cubicBezTo>
                    <a:pt x="5" y="3"/>
                    <a:pt x="6" y="3"/>
                    <a:pt x="6" y="4"/>
                  </a:cubicBezTo>
                  <a:cubicBezTo>
                    <a:pt x="6" y="4"/>
                    <a:pt x="7" y="3"/>
                    <a:pt x="7" y="4"/>
                  </a:cubicBezTo>
                  <a:cubicBezTo>
                    <a:pt x="7" y="4"/>
                    <a:pt x="7" y="4"/>
                    <a:pt x="7" y="5"/>
                  </a:cubicBezTo>
                  <a:cubicBezTo>
                    <a:pt x="7" y="5"/>
                    <a:pt x="8" y="6"/>
                    <a:pt x="7" y="6"/>
                  </a:cubicBezTo>
                  <a:cubicBezTo>
                    <a:pt x="7" y="7"/>
                    <a:pt x="6" y="6"/>
                    <a:pt x="5" y="6"/>
                  </a:cubicBezTo>
                  <a:cubicBezTo>
                    <a:pt x="5" y="7"/>
                    <a:pt x="5" y="7"/>
                    <a:pt x="5" y="7"/>
                  </a:cubicBezTo>
                  <a:cubicBezTo>
                    <a:pt x="4" y="7"/>
                    <a:pt x="4" y="8"/>
                    <a:pt x="4" y="8"/>
                  </a:cubicBezTo>
                  <a:cubicBezTo>
                    <a:pt x="4" y="8"/>
                    <a:pt x="4" y="8"/>
                    <a:pt x="3" y="8"/>
                  </a:cubicBezTo>
                  <a:cubicBezTo>
                    <a:pt x="3" y="8"/>
                    <a:pt x="2" y="8"/>
                    <a:pt x="2" y="8"/>
                  </a:cubicBezTo>
                  <a:cubicBezTo>
                    <a:pt x="1" y="8"/>
                    <a:pt x="1" y="8"/>
                    <a:pt x="1" y="8"/>
                  </a:cubicBezTo>
                  <a:cubicBezTo>
                    <a:pt x="1" y="8"/>
                    <a:pt x="1" y="8"/>
                    <a:pt x="1" y="8"/>
                  </a:cubicBezTo>
                  <a:cubicBezTo>
                    <a:pt x="1" y="8"/>
                    <a:pt x="1" y="9"/>
                    <a:pt x="1" y="9"/>
                  </a:cubicBezTo>
                  <a:cubicBezTo>
                    <a:pt x="1" y="9"/>
                    <a:pt x="1" y="10"/>
                    <a:pt x="1" y="10"/>
                  </a:cubicBezTo>
                  <a:cubicBezTo>
                    <a:pt x="1" y="11"/>
                    <a:pt x="0" y="11"/>
                    <a:pt x="1" y="12"/>
                  </a:cubicBezTo>
                  <a:cubicBezTo>
                    <a:pt x="1" y="12"/>
                    <a:pt x="1" y="13"/>
                    <a:pt x="1" y="13"/>
                  </a:cubicBezTo>
                  <a:cubicBezTo>
                    <a:pt x="1" y="13"/>
                    <a:pt x="2" y="13"/>
                    <a:pt x="2" y="13"/>
                  </a:cubicBezTo>
                  <a:cubicBezTo>
                    <a:pt x="3" y="13"/>
                    <a:pt x="3" y="14"/>
                    <a:pt x="4" y="14"/>
                  </a:cubicBezTo>
                  <a:cubicBezTo>
                    <a:pt x="4" y="15"/>
                    <a:pt x="4" y="15"/>
                    <a:pt x="5" y="16"/>
                  </a:cubicBezTo>
                  <a:cubicBezTo>
                    <a:pt x="5" y="16"/>
                    <a:pt x="5" y="16"/>
                    <a:pt x="5" y="17"/>
                  </a:cubicBezTo>
                  <a:cubicBezTo>
                    <a:pt x="6" y="17"/>
                    <a:pt x="6" y="18"/>
                    <a:pt x="6" y="18"/>
                  </a:cubicBezTo>
                  <a:cubicBezTo>
                    <a:pt x="7" y="19"/>
                    <a:pt x="7" y="19"/>
                    <a:pt x="7" y="19"/>
                  </a:cubicBezTo>
                  <a:cubicBezTo>
                    <a:pt x="8" y="20"/>
                    <a:pt x="7" y="21"/>
                    <a:pt x="8" y="21"/>
                  </a:cubicBezTo>
                  <a:cubicBezTo>
                    <a:pt x="8" y="22"/>
                    <a:pt x="8" y="22"/>
                    <a:pt x="8" y="22"/>
                  </a:cubicBezTo>
                  <a:cubicBezTo>
                    <a:pt x="9" y="22"/>
                    <a:pt x="8" y="23"/>
                    <a:pt x="9" y="23"/>
                  </a:cubicBezTo>
                  <a:cubicBezTo>
                    <a:pt x="9" y="23"/>
                    <a:pt x="9" y="23"/>
                    <a:pt x="10" y="23"/>
                  </a:cubicBezTo>
                  <a:cubicBezTo>
                    <a:pt x="10" y="24"/>
                    <a:pt x="10" y="24"/>
                    <a:pt x="11" y="24"/>
                  </a:cubicBezTo>
                  <a:cubicBezTo>
                    <a:pt x="11" y="25"/>
                    <a:pt x="11" y="25"/>
                    <a:pt x="12" y="25"/>
                  </a:cubicBezTo>
                  <a:cubicBezTo>
                    <a:pt x="12" y="26"/>
                    <a:pt x="12" y="26"/>
                    <a:pt x="12" y="26"/>
                  </a:cubicBezTo>
                  <a:cubicBezTo>
                    <a:pt x="13" y="27"/>
                    <a:pt x="13" y="27"/>
                    <a:pt x="13" y="28"/>
                  </a:cubicBezTo>
                  <a:cubicBezTo>
                    <a:pt x="13" y="28"/>
                    <a:pt x="12" y="28"/>
                    <a:pt x="13" y="29"/>
                  </a:cubicBezTo>
                  <a:cubicBezTo>
                    <a:pt x="13" y="29"/>
                    <a:pt x="13" y="30"/>
                    <a:pt x="13" y="30"/>
                  </a:cubicBezTo>
                  <a:cubicBezTo>
                    <a:pt x="13" y="31"/>
                    <a:pt x="13" y="31"/>
                    <a:pt x="13" y="32"/>
                  </a:cubicBezTo>
                  <a:cubicBezTo>
                    <a:pt x="13" y="32"/>
                    <a:pt x="13" y="32"/>
                    <a:pt x="13" y="32"/>
                  </a:cubicBezTo>
                  <a:cubicBezTo>
                    <a:pt x="14" y="33"/>
                    <a:pt x="14" y="33"/>
                    <a:pt x="14" y="34"/>
                  </a:cubicBezTo>
                  <a:cubicBezTo>
                    <a:pt x="15" y="34"/>
                    <a:pt x="15" y="34"/>
                    <a:pt x="15" y="35"/>
                  </a:cubicBezTo>
                  <a:cubicBezTo>
                    <a:pt x="16" y="35"/>
                    <a:pt x="16" y="34"/>
                    <a:pt x="16" y="35"/>
                  </a:cubicBezTo>
                  <a:cubicBezTo>
                    <a:pt x="17" y="35"/>
                    <a:pt x="17" y="35"/>
                    <a:pt x="17" y="35"/>
                  </a:cubicBezTo>
                  <a:cubicBezTo>
                    <a:pt x="17" y="36"/>
                    <a:pt x="18" y="36"/>
                    <a:pt x="18" y="36"/>
                  </a:cubicBezTo>
                  <a:cubicBezTo>
                    <a:pt x="18" y="36"/>
                    <a:pt x="18" y="37"/>
                    <a:pt x="18" y="37"/>
                  </a:cubicBezTo>
                  <a:cubicBezTo>
                    <a:pt x="18" y="37"/>
                    <a:pt x="18" y="37"/>
                    <a:pt x="18" y="37"/>
                  </a:cubicBezTo>
                  <a:cubicBezTo>
                    <a:pt x="18" y="38"/>
                    <a:pt x="18" y="38"/>
                    <a:pt x="18" y="38"/>
                  </a:cubicBezTo>
                  <a:cubicBezTo>
                    <a:pt x="18" y="38"/>
                    <a:pt x="18" y="39"/>
                    <a:pt x="18" y="39"/>
                  </a:cubicBezTo>
                  <a:cubicBezTo>
                    <a:pt x="19" y="39"/>
                    <a:pt x="19" y="39"/>
                    <a:pt x="19" y="40"/>
                  </a:cubicBezTo>
                  <a:cubicBezTo>
                    <a:pt x="20" y="40"/>
                    <a:pt x="20" y="40"/>
                    <a:pt x="20" y="41"/>
                  </a:cubicBezTo>
                  <a:cubicBezTo>
                    <a:pt x="20" y="41"/>
                    <a:pt x="20" y="41"/>
                    <a:pt x="20" y="41"/>
                  </a:cubicBezTo>
                  <a:cubicBezTo>
                    <a:pt x="21" y="42"/>
                    <a:pt x="21" y="42"/>
                    <a:pt x="21" y="42"/>
                  </a:cubicBezTo>
                  <a:cubicBezTo>
                    <a:pt x="21" y="42"/>
                    <a:pt x="21" y="43"/>
                    <a:pt x="22" y="43"/>
                  </a:cubicBezTo>
                  <a:cubicBezTo>
                    <a:pt x="22" y="43"/>
                    <a:pt x="22" y="43"/>
                    <a:pt x="22" y="43"/>
                  </a:cubicBezTo>
                  <a:cubicBezTo>
                    <a:pt x="22" y="43"/>
                    <a:pt x="22" y="43"/>
                    <a:pt x="22" y="43"/>
                  </a:cubicBezTo>
                  <a:cubicBezTo>
                    <a:pt x="23" y="43"/>
                    <a:pt x="23" y="43"/>
                    <a:pt x="24" y="43"/>
                  </a:cubicBezTo>
                  <a:cubicBezTo>
                    <a:pt x="25" y="43"/>
                    <a:pt x="26" y="43"/>
                    <a:pt x="26" y="43"/>
                  </a:cubicBezTo>
                  <a:cubicBezTo>
                    <a:pt x="27" y="43"/>
                    <a:pt x="27" y="44"/>
                    <a:pt x="27" y="44"/>
                  </a:cubicBezTo>
                  <a:cubicBezTo>
                    <a:pt x="28" y="44"/>
                    <a:pt x="28" y="44"/>
                    <a:pt x="28" y="44"/>
                  </a:cubicBezTo>
                  <a:cubicBezTo>
                    <a:pt x="29" y="44"/>
                    <a:pt x="29" y="45"/>
                    <a:pt x="29" y="45"/>
                  </a:cubicBezTo>
                  <a:cubicBezTo>
                    <a:pt x="30" y="46"/>
                    <a:pt x="30" y="46"/>
                    <a:pt x="30" y="47"/>
                  </a:cubicBezTo>
                  <a:cubicBezTo>
                    <a:pt x="30" y="47"/>
                    <a:pt x="30" y="47"/>
                    <a:pt x="30" y="47"/>
                  </a:cubicBezTo>
                  <a:cubicBezTo>
                    <a:pt x="31" y="47"/>
                    <a:pt x="31" y="47"/>
                    <a:pt x="31" y="46"/>
                  </a:cubicBezTo>
                  <a:cubicBezTo>
                    <a:pt x="32" y="46"/>
                    <a:pt x="32" y="45"/>
                    <a:pt x="32" y="45"/>
                  </a:cubicBezTo>
                  <a:cubicBezTo>
                    <a:pt x="32" y="44"/>
                    <a:pt x="32" y="44"/>
                    <a:pt x="33" y="43"/>
                  </a:cubicBezTo>
                  <a:cubicBezTo>
                    <a:pt x="33" y="43"/>
                    <a:pt x="33" y="42"/>
                    <a:pt x="33" y="42"/>
                  </a:cubicBezTo>
                  <a:cubicBezTo>
                    <a:pt x="34" y="41"/>
                    <a:pt x="34" y="42"/>
                    <a:pt x="35" y="41"/>
                  </a:cubicBezTo>
                  <a:cubicBezTo>
                    <a:pt x="36" y="41"/>
                    <a:pt x="37" y="41"/>
                    <a:pt x="38" y="40"/>
                  </a:cubicBezTo>
                  <a:cubicBezTo>
                    <a:pt x="39" y="40"/>
                    <a:pt x="39" y="40"/>
                    <a:pt x="40" y="40"/>
                  </a:cubicBezTo>
                  <a:cubicBezTo>
                    <a:pt x="41" y="39"/>
                    <a:pt x="42" y="39"/>
                    <a:pt x="43" y="39"/>
                  </a:cubicBezTo>
                  <a:cubicBezTo>
                    <a:pt x="43" y="39"/>
                    <a:pt x="43" y="39"/>
                    <a:pt x="44" y="38"/>
                  </a:cubicBezTo>
                  <a:cubicBezTo>
                    <a:pt x="44" y="38"/>
                    <a:pt x="44" y="38"/>
                    <a:pt x="44" y="38"/>
                  </a:cubicBezTo>
                  <a:cubicBezTo>
                    <a:pt x="45" y="38"/>
                    <a:pt x="45" y="38"/>
                    <a:pt x="45" y="38"/>
                  </a:cubicBezTo>
                  <a:cubicBezTo>
                    <a:pt x="47" y="37"/>
                    <a:pt x="47" y="37"/>
                    <a:pt x="49" y="36"/>
                  </a:cubicBezTo>
                  <a:cubicBezTo>
                    <a:pt x="50" y="36"/>
                    <a:pt x="50" y="35"/>
                    <a:pt x="50" y="34"/>
                  </a:cubicBezTo>
                  <a:cubicBezTo>
                    <a:pt x="51" y="33"/>
                    <a:pt x="51" y="33"/>
                    <a:pt x="51" y="32"/>
                  </a:cubicBezTo>
                  <a:cubicBezTo>
                    <a:pt x="52" y="31"/>
                    <a:pt x="52" y="31"/>
                    <a:pt x="52" y="30"/>
                  </a:cubicBezTo>
                  <a:cubicBezTo>
                    <a:pt x="52" y="29"/>
                    <a:pt x="52" y="29"/>
                    <a:pt x="52" y="2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2" name="Freeform 256"/>
            <p:cNvSpPr>
              <a:spLocks/>
            </p:cNvSpPr>
            <p:nvPr/>
          </p:nvSpPr>
          <p:spPr bwMode="auto">
            <a:xfrm>
              <a:off x="5165726" y="977901"/>
              <a:ext cx="42863" cy="22225"/>
            </a:xfrm>
            <a:custGeom>
              <a:avLst/>
              <a:gdLst>
                <a:gd name="T0" fmla="*/ 1 w 4"/>
                <a:gd name="T1" fmla="*/ 0 h 2"/>
                <a:gd name="T2" fmla="*/ 1 w 4"/>
                <a:gd name="T3" fmla="*/ 1 h 2"/>
                <a:gd name="T4" fmla="*/ 1 w 4"/>
                <a:gd name="T5" fmla="*/ 2 h 2"/>
                <a:gd name="T6" fmla="*/ 3 w 4"/>
                <a:gd name="T7" fmla="*/ 2 h 2"/>
                <a:gd name="T8" fmla="*/ 4 w 4"/>
                <a:gd name="T9" fmla="*/ 1 h 2"/>
                <a:gd name="T10" fmla="*/ 4 w 4"/>
                <a:gd name="T11" fmla="*/ 1 h 2"/>
                <a:gd name="T12" fmla="*/ 4 w 4"/>
                <a:gd name="T13" fmla="*/ 1 h 2"/>
                <a:gd name="T14" fmla="*/ 3 w 4"/>
                <a:gd name="T15" fmla="*/ 0 h 2"/>
                <a:gd name="T16" fmla="*/ 2 w 4"/>
                <a:gd name="T17" fmla="*/ 0 h 2"/>
                <a:gd name="T18" fmla="*/ 1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1" y="0"/>
                  </a:moveTo>
                  <a:cubicBezTo>
                    <a:pt x="1" y="0"/>
                    <a:pt x="0" y="1"/>
                    <a:pt x="1" y="1"/>
                  </a:cubicBezTo>
                  <a:cubicBezTo>
                    <a:pt x="1" y="1"/>
                    <a:pt x="1" y="1"/>
                    <a:pt x="1" y="2"/>
                  </a:cubicBezTo>
                  <a:cubicBezTo>
                    <a:pt x="2" y="2"/>
                    <a:pt x="2" y="2"/>
                    <a:pt x="3" y="2"/>
                  </a:cubicBezTo>
                  <a:cubicBezTo>
                    <a:pt x="3" y="2"/>
                    <a:pt x="3" y="2"/>
                    <a:pt x="4" y="1"/>
                  </a:cubicBezTo>
                  <a:cubicBezTo>
                    <a:pt x="4" y="1"/>
                    <a:pt x="4" y="1"/>
                    <a:pt x="4" y="1"/>
                  </a:cubicBezTo>
                  <a:cubicBezTo>
                    <a:pt x="4" y="1"/>
                    <a:pt x="4" y="1"/>
                    <a:pt x="4" y="1"/>
                  </a:cubicBezTo>
                  <a:cubicBezTo>
                    <a:pt x="4" y="0"/>
                    <a:pt x="3" y="0"/>
                    <a:pt x="3" y="0"/>
                  </a:cubicBezTo>
                  <a:cubicBezTo>
                    <a:pt x="2" y="0"/>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3" name="Freeform 257"/>
            <p:cNvSpPr>
              <a:spLocks/>
            </p:cNvSpPr>
            <p:nvPr/>
          </p:nvSpPr>
          <p:spPr bwMode="auto">
            <a:xfrm>
              <a:off x="5359401" y="957264"/>
              <a:ext cx="42863" cy="20638"/>
            </a:xfrm>
            <a:custGeom>
              <a:avLst/>
              <a:gdLst>
                <a:gd name="T0" fmla="*/ 2 w 4"/>
                <a:gd name="T1" fmla="*/ 1 h 2"/>
                <a:gd name="T2" fmla="*/ 2 w 4"/>
                <a:gd name="T3" fmla="*/ 0 h 2"/>
                <a:gd name="T4" fmla="*/ 1 w 4"/>
                <a:gd name="T5" fmla="*/ 0 h 2"/>
                <a:gd name="T6" fmla="*/ 0 w 4"/>
                <a:gd name="T7" fmla="*/ 0 h 2"/>
                <a:gd name="T8" fmla="*/ 0 w 4"/>
                <a:gd name="T9" fmla="*/ 1 h 2"/>
                <a:gd name="T10" fmla="*/ 1 w 4"/>
                <a:gd name="T11" fmla="*/ 1 h 2"/>
                <a:gd name="T12" fmla="*/ 2 w 4"/>
                <a:gd name="T13" fmla="*/ 1 h 2"/>
                <a:gd name="T14" fmla="*/ 3 w 4"/>
                <a:gd name="T15" fmla="*/ 1 h 2"/>
                <a:gd name="T16" fmla="*/ 3 w 4"/>
                <a:gd name="T17" fmla="*/ 1 h 2"/>
                <a:gd name="T18" fmla="*/ 2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1"/>
                  </a:moveTo>
                  <a:cubicBezTo>
                    <a:pt x="2" y="0"/>
                    <a:pt x="2" y="0"/>
                    <a:pt x="2" y="0"/>
                  </a:cubicBezTo>
                  <a:cubicBezTo>
                    <a:pt x="1" y="0"/>
                    <a:pt x="1" y="0"/>
                    <a:pt x="1" y="0"/>
                  </a:cubicBezTo>
                  <a:cubicBezTo>
                    <a:pt x="0" y="0"/>
                    <a:pt x="0" y="0"/>
                    <a:pt x="0" y="0"/>
                  </a:cubicBezTo>
                  <a:cubicBezTo>
                    <a:pt x="0" y="0"/>
                    <a:pt x="0" y="0"/>
                    <a:pt x="0" y="1"/>
                  </a:cubicBezTo>
                  <a:cubicBezTo>
                    <a:pt x="0" y="1"/>
                    <a:pt x="1" y="1"/>
                    <a:pt x="1" y="1"/>
                  </a:cubicBezTo>
                  <a:cubicBezTo>
                    <a:pt x="1" y="1"/>
                    <a:pt x="2" y="1"/>
                    <a:pt x="2" y="1"/>
                  </a:cubicBezTo>
                  <a:cubicBezTo>
                    <a:pt x="3" y="1"/>
                    <a:pt x="3" y="2"/>
                    <a:pt x="3" y="1"/>
                  </a:cubicBezTo>
                  <a:cubicBezTo>
                    <a:pt x="4" y="1"/>
                    <a:pt x="3" y="1"/>
                    <a:pt x="3" y="1"/>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4" name="Freeform 258"/>
            <p:cNvSpPr>
              <a:spLocks/>
            </p:cNvSpPr>
            <p:nvPr/>
          </p:nvSpPr>
          <p:spPr bwMode="auto">
            <a:xfrm>
              <a:off x="5197476" y="784226"/>
              <a:ext cx="249238" cy="173038"/>
            </a:xfrm>
            <a:custGeom>
              <a:avLst/>
              <a:gdLst>
                <a:gd name="T0" fmla="*/ 2 w 23"/>
                <a:gd name="T1" fmla="*/ 13 h 16"/>
                <a:gd name="T2" fmla="*/ 4 w 23"/>
                <a:gd name="T3" fmla="*/ 14 h 16"/>
                <a:gd name="T4" fmla="*/ 5 w 23"/>
                <a:gd name="T5" fmla="*/ 14 h 16"/>
                <a:gd name="T6" fmla="*/ 6 w 23"/>
                <a:gd name="T7" fmla="*/ 15 h 16"/>
                <a:gd name="T8" fmla="*/ 8 w 23"/>
                <a:gd name="T9" fmla="*/ 15 h 16"/>
                <a:gd name="T10" fmla="*/ 10 w 23"/>
                <a:gd name="T11" fmla="*/ 15 h 16"/>
                <a:gd name="T12" fmla="*/ 12 w 23"/>
                <a:gd name="T13" fmla="*/ 15 h 16"/>
                <a:gd name="T14" fmla="*/ 11 w 23"/>
                <a:gd name="T15" fmla="*/ 14 h 16"/>
                <a:gd name="T16" fmla="*/ 9 w 23"/>
                <a:gd name="T17" fmla="*/ 13 h 16"/>
                <a:gd name="T18" fmla="*/ 7 w 23"/>
                <a:gd name="T19" fmla="*/ 12 h 16"/>
                <a:gd name="T20" fmla="*/ 7 w 23"/>
                <a:gd name="T21" fmla="*/ 10 h 16"/>
                <a:gd name="T22" fmla="*/ 7 w 23"/>
                <a:gd name="T23" fmla="*/ 9 h 16"/>
                <a:gd name="T24" fmla="*/ 8 w 23"/>
                <a:gd name="T25" fmla="*/ 9 h 16"/>
                <a:gd name="T26" fmla="*/ 9 w 23"/>
                <a:gd name="T27" fmla="*/ 7 h 16"/>
                <a:gd name="T28" fmla="*/ 11 w 23"/>
                <a:gd name="T29" fmla="*/ 6 h 16"/>
                <a:gd name="T30" fmla="*/ 12 w 23"/>
                <a:gd name="T31" fmla="*/ 5 h 16"/>
                <a:gd name="T32" fmla="*/ 15 w 23"/>
                <a:gd name="T33" fmla="*/ 4 h 16"/>
                <a:gd name="T34" fmla="*/ 17 w 23"/>
                <a:gd name="T35" fmla="*/ 4 h 16"/>
                <a:gd name="T36" fmla="*/ 20 w 23"/>
                <a:gd name="T37" fmla="*/ 3 h 16"/>
                <a:gd name="T38" fmla="*/ 23 w 23"/>
                <a:gd name="T39" fmla="*/ 2 h 16"/>
                <a:gd name="T40" fmla="*/ 23 w 23"/>
                <a:gd name="T41" fmla="*/ 1 h 16"/>
                <a:gd name="T42" fmla="*/ 21 w 23"/>
                <a:gd name="T43" fmla="*/ 0 h 16"/>
                <a:gd name="T44" fmla="*/ 19 w 23"/>
                <a:gd name="T45" fmla="*/ 1 h 16"/>
                <a:gd name="T46" fmla="*/ 18 w 23"/>
                <a:gd name="T47" fmla="*/ 2 h 16"/>
                <a:gd name="T48" fmla="*/ 15 w 23"/>
                <a:gd name="T49" fmla="*/ 2 h 16"/>
                <a:gd name="T50" fmla="*/ 13 w 23"/>
                <a:gd name="T51" fmla="*/ 2 h 16"/>
                <a:gd name="T52" fmla="*/ 11 w 23"/>
                <a:gd name="T53" fmla="*/ 3 h 16"/>
                <a:gd name="T54" fmla="*/ 9 w 23"/>
                <a:gd name="T55" fmla="*/ 3 h 16"/>
                <a:gd name="T56" fmla="*/ 7 w 23"/>
                <a:gd name="T57" fmla="*/ 4 h 16"/>
                <a:gd name="T58" fmla="*/ 6 w 23"/>
                <a:gd name="T59" fmla="*/ 5 h 16"/>
                <a:gd name="T60" fmla="*/ 4 w 23"/>
                <a:gd name="T61" fmla="*/ 6 h 16"/>
                <a:gd name="T62" fmla="*/ 4 w 23"/>
                <a:gd name="T63" fmla="*/ 7 h 16"/>
                <a:gd name="T64" fmla="*/ 3 w 23"/>
                <a:gd name="T65" fmla="*/ 8 h 16"/>
                <a:gd name="T66" fmla="*/ 3 w 23"/>
                <a:gd name="T67" fmla="*/ 9 h 16"/>
                <a:gd name="T68" fmla="*/ 1 w 23"/>
                <a:gd name="T69" fmla="*/ 10 h 16"/>
                <a:gd name="T70" fmla="*/ 2 w 23"/>
                <a:gd name="T71" fmla="*/ 11 h 16"/>
                <a:gd name="T72" fmla="*/ 0 w 23"/>
                <a:gd name="T73" fmla="*/ 11 h 16"/>
                <a:gd name="T74" fmla="*/ 0 w 23"/>
                <a:gd name="T7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16">
                  <a:moveTo>
                    <a:pt x="1" y="13"/>
                  </a:moveTo>
                  <a:cubicBezTo>
                    <a:pt x="2" y="13"/>
                    <a:pt x="2" y="13"/>
                    <a:pt x="2" y="13"/>
                  </a:cubicBezTo>
                  <a:cubicBezTo>
                    <a:pt x="3" y="13"/>
                    <a:pt x="3" y="14"/>
                    <a:pt x="3" y="14"/>
                  </a:cubicBezTo>
                  <a:cubicBezTo>
                    <a:pt x="3" y="14"/>
                    <a:pt x="4" y="14"/>
                    <a:pt x="4" y="14"/>
                  </a:cubicBezTo>
                  <a:cubicBezTo>
                    <a:pt x="4" y="14"/>
                    <a:pt x="4" y="13"/>
                    <a:pt x="4" y="13"/>
                  </a:cubicBezTo>
                  <a:cubicBezTo>
                    <a:pt x="5" y="13"/>
                    <a:pt x="5" y="14"/>
                    <a:pt x="5" y="14"/>
                  </a:cubicBezTo>
                  <a:cubicBezTo>
                    <a:pt x="5" y="14"/>
                    <a:pt x="5" y="14"/>
                    <a:pt x="5" y="15"/>
                  </a:cubicBezTo>
                  <a:cubicBezTo>
                    <a:pt x="6" y="15"/>
                    <a:pt x="6" y="15"/>
                    <a:pt x="6" y="15"/>
                  </a:cubicBezTo>
                  <a:cubicBezTo>
                    <a:pt x="7" y="15"/>
                    <a:pt x="7" y="15"/>
                    <a:pt x="8" y="15"/>
                  </a:cubicBezTo>
                  <a:cubicBezTo>
                    <a:pt x="8" y="15"/>
                    <a:pt x="8" y="15"/>
                    <a:pt x="8" y="15"/>
                  </a:cubicBezTo>
                  <a:cubicBezTo>
                    <a:pt x="9" y="15"/>
                    <a:pt x="9" y="15"/>
                    <a:pt x="9" y="15"/>
                  </a:cubicBezTo>
                  <a:cubicBezTo>
                    <a:pt x="10" y="15"/>
                    <a:pt x="10" y="15"/>
                    <a:pt x="10" y="15"/>
                  </a:cubicBezTo>
                  <a:cubicBezTo>
                    <a:pt x="10" y="15"/>
                    <a:pt x="11" y="15"/>
                    <a:pt x="11" y="15"/>
                  </a:cubicBezTo>
                  <a:cubicBezTo>
                    <a:pt x="11" y="15"/>
                    <a:pt x="12" y="16"/>
                    <a:pt x="12" y="15"/>
                  </a:cubicBezTo>
                  <a:cubicBezTo>
                    <a:pt x="12" y="15"/>
                    <a:pt x="12" y="15"/>
                    <a:pt x="12" y="14"/>
                  </a:cubicBezTo>
                  <a:cubicBezTo>
                    <a:pt x="11" y="14"/>
                    <a:pt x="11" y="14"/>
                    <a:pt x="11" y="14"/>
                  </a:cubicBezTo>
                  <a:cubicBezTo>
                    <a:pt x="10" y="14"/>
                    <a:pt x="10" y="14"/>
                    <a:pt x="9" y="14"/>
                  </a:cubicBezTo>
                  <a:cubicBezTo>
                    <a:pt x="9" y="14"/>
                    <a:pt x="9" y="14"/>
                    <a:pt x="9" y="13"/>
                  </a:cubicBezTo>
                  <a:cubicBezTo>
                    <a:pt x="9" y="13"/>
                    <a:pt x="8" y="13"/>
                    <a:pt x="8" y="13"/>
                  </a:cubicBezTo>
                  <a:cubicBezTo>
                    <a:pt x="8" y="13"/>
                    <a:pt x="8" y="12"/>
                    <a:pt x="7" y="12"/>
                  </a:cubicBezTo>
                  <a:cubicBezTo>
                    <a:pt x="7" y="12"/>
                    <a:pt x="7" y="12"/>
                    <a:pt x="7" y="11"/>
                  </a:cubicBezTo>
                  <a:cubicBezTo>
                    <a:pt x="6" y="11"/>
                    <a:pt x="6" y="11"/>
                    <a:pt x="7" y="10"/>
                  </a:cubicBezTo>
                  <a:cubicBezTo>
                    <a:pt x="7" y="10"/>
                    <a:pt x="7" y="10"/>
                    <a:pt x="7" y="10"/>
                  </a:cubicBezTo>
                  <a:cubicBezTo>
                    <a:pt x="7" y="9"/>
                    <a:pt x="7" y="10"/>
                    <a:pt x="7" y="9"/>
                  </a:cubicBezTo>
                  <a:cubicBezTo>
                    <a:pt x="7" y="9"/>
                    <a:pt x="7" y="9"/>
                    <a:pt x="7" y="9"/>
                  </a:cubicBezTo>
                  <a:cubicBezTo>
                    <a:pt x="7" y="8"/>
                    <a:pt x="8" y="9"/>
                    <a:pt x="8" y="9"/>
                  </a:cubicBezTo>
                  <a:cubicBezTo>
                    <a:pt x="8" y="9"/>
                    <a:pt x="8" y="8"/>
                    <a:pt x="9" y="8"/>
                  </a:cubicBezTo>
                  <a:cubicBezTo>
                    <a:pt x="9" y="8"/>
                    <a:pt x="9" y="7"/>
                    <a:pt x="9" y="7"/>
                  </a:cubicBezTo>
                  <a:cubicBezTo>
                    <a:pt x="10" y="7"/>
                    <a:pt x="10" y="6"/>
                    <a:pt x="10" y="6"/>
                  </a:cubicBezTo>
                  <a:cubicBezTo>
                    <a:pt x="10" y="6"/>
                    <a:pt x="11" y="6"/>
                    <a:pt x="11" y="6"/>
                  </a:cubicBezTo>
                  <a:cubicBezTo>
                    <a:pt x="11" y="6"/>
                    <a:pt x="11" y="6"/>
                    <a:pt x="12" y="6"/>
                  </a:cubicBezTo>
                  <a:cubicBezTo>
                    <a:pt x="12" y="6"/>
                    <a:pt x="12" y="5"/>
                    <a:pt x="12" y="5"/>
                  </a:cubicBezTo>
                  <a:cubicBezTo>
                    <a:pt x="13" y="5"/>
                    <a:pt x="13" y="5"/>
                    <a:pt x="13" y="5"/>
                  </a:cubicBezTo>
                  <a:cubicBezTo>
                    <a:pt x="14" y="4"/>
                    <a:pt x="14" y="4"/>
                    <a:pt x="15" y="4"/>
                  </a:cubicBezTo>
                  <a:cubicBezTo>
                    <a:pt x="15" y="4"/>
                    <a:pt x="16" y="4"/>
                    <a:pt x="16" y="4"/>
                  </a:cubicBezTo>
                  <a:cubicBezTo>
                    <a:pt x="17" y="4"/>
                    <a:pt x="17" y="4"/>
                    <a:pt x="17" y="4"/>
                  </a:cubicBezTo>
                  <a:cubicBezTo>
                    <a:pt x="18" y="3"/>
                    <a:pt x="18" y="3"/>
                    <a:pt x="19" y="3"/>
                  </a:cubicBezTo>
                  <a:cubicBezTo>
                    <a:pt x="19" y="3"/>
                    <a:pt x="19" y="3"/>
                    <a:pt x="20" y="3"/>
                  </a:cubicBezTo>
                  <a:cubicBezTo>
                    <a:pt x="20" y="3"/>
                    <a:pt x="21" y="3"/>
                    <a:pt x="21" y="3"/>
                  </a:cubicBezTo>
                  <a:cubicBezTo>
                    <a:pt x="22" y="3"/>
                    <a:pt x="22" y="3"/>
                    <a:pt x="23" y="2"/>
                  </a:cubicBezTo>
                  <a:cubicBezTo>
                    <a:pt x="23" y="2"/>
                    <a:pt x="23" y="2"/>
                    <a:pt x="23" y="2"/>
                  </a:cubicBezTo>
                  <a:cubicBezTo>
                    <a:pt x="23" y="1"/>
                    <a:pt x="23" y="1"/>
                    <a:pt x="23" y="1"/>
                  </a:cubicBezTo>
                  <a:cubicBezTo>
                    <a:pt x="23" y="1"/>
                    <a:pt x="22" y="1"/>
                    <a:pt x="22" y="1"/>
                  </a:cubicBezTo>
                  <a:cubicBezTo>
                    <a:pt x="22" y="1"/>
                    <a:pt x="21" y="0"/>
                    <a:pt x="21" y="0"/>
                  </a:cubicBezTo>
                  <a:cubicBezTo>
                    <a:pt x="21" y="0"/>
                    <a:pt x="21" y="1"/>
                    <a:pt x="20" y="1"/>
                  </a:cubicBezTo>
                  <a:cubicBezTo>
                    <a:pt x="20" y="1"/>
                    <a:pt x="20" y="0"/>
                    <a:pt x="19" y="1"/>
                  </a:cubicBezTo>
                  <a:cubicBezTo>
                    <a:pt x="19" y="1"/>
                    <a:pt x="19" y="1"/>
                    <a:pt x="19" y="1"/>
                  </a:cubicBezTo>
                  <a:cubicBezTo>
                    <a:pt x="19" y="1"/>
                    <a:pt x="19" y="2"/>
                    <a:pt x="18" y="2"/>
                  </a:cubicBezTo>
                  <a:cubicBezTo>
                    <a:pt x="18" y="2"/>
                    <a:pt x="17" y="2"/>
                    <a:pt x="16" y="2"/>
                  </a:cubicBezTo>
                  <a:cubicBezTo>
                    <a:pt x="16" y="2"/>
                    <a:pt x="15" y="2"/>
                    <a:pt x="15" y="2"/>
                  </a:cubicBezTo>
                  <a:cubicBezTo>
                    <a:pt x="14" y="2"/>
                    <a:pt x="14" y="2"/>
                    <a:pt x="14" y="2"/>
                  </a:cubicBezTo>
                  <a:cubicBezTo>
                    <a:pt x="13" y="2"/>
                    <a:pt x="13" y="2"/>
                    <a:pt x="13" y="2"/>
                  </a:cubicBezTo>
                  <a:cubicBezTo>
                    <a:pt x="12" y="2"/>
                    <a:pt x="12" y="2"/>
                    <a:pt x="12" y="2"/>
                  </a:cubicBezTo>
                  <a:cubicBezTo>
                    <a:pt x="11" y="2"/>
                    <a:pt x="11" y="3"/>
                    <a:pt x="11" y="3"/>
                  </a:cubicBezTo>
                  <a:cubicBezTo>
                    <a:pt x="10" y="3"/>
                    <a:pt x="10" y="3"/>
                    <a:pt x="10" y="3"/>
                  </a:cubicBezTo>
                  <a:cubicBezTo>
                    <a:pt x="9" y="3"/>
                    <a:pt x="9" y="3"/>
                    <a:pt x="9" y="3"/>
                  </a:cubicBezTo>
                  <a:cubicBezTo>
                    <a:pt x="8" y="3"/>
                    <a:pt x="8" y="3"/>
                    <a:pt x="7" y="3"/>
                  </a:cubicBezTo>
                  <a:cubicBezTo>
                    <a:pt x="7" y="3"/>
                    <a:pt x="7" y="4"/>
                    <a:pt x="7" y="4"/>
                  </a:cubicBezTo>
                  <a:cubicBezTo>
                    <a:pt x="7" y="4"/>
                    <a:pt x="7" y="5"/>
                    <a:pt x="6" y="5"/>
                  </a:cubicBezTo>
                  <a:cubicBezTo>
                    <a:pt x="6" y="5"/>
                    <a:pt x="6" y="5"/>
                    <a:pt x="6" y="5"/>
                  </a:cubicBezTo>
                  <a:cubicBezTo>
                    <a:pt x="5" y="5"/>
                    <a:pt x="5" y="5"/>
                    <a:pt x="5" y="5"/>
                  </a:cubicBezTo>
                  <a:cubicBezTo>
                    <a:pt x="4" y="5"/>
                    <a:pt x="4" y="5"/>
                    <a:pt x="4" y="6"/>
                  </a:cubicBezTo>
                  <a:cubicBezTo>
                    <a:pt x="4" y="6"/>
                    <a:pt x="4" y="6"/>
                    <a:pt x="4" y="7"/>
                  </a:cubicBezTo>
                  <a:cubicBezTo>
                    <a:pt x="4" y="7"/>
                    <a:pt x="4" y="7"/>
                    <a:pt x="4" y="7"/>
                  </a:cubicBezTo>
                  <a:cubicBezTo>
                    <a:pt x="3" y="7"/>
                    <a:pt x="3" y="7"/>
                    <a:pt x="3" y="8"/>
                  </a:cubicBezTo>
                  <a:cubicBezTo>
                    <a:pt x="2" y="8"/>
                    <a:pt x="2" y="8"/>
                    <a:pt x="3" y="8"/>
                  </a:cubicBezTo>
                  <a:cubicBezTo>
                    <a:pt x="3" y="9"/>
                    <a:pt x="4" y="8"/>
                    <a:pt x="4" y="8"/>
                  </a:cubicBezTo>
                  <a:cubicBezTo>
                    <a:pt x="4" y="9"/>
                    <a:pt x="3" y="9"/>
                    <a:pt x="3" y="9"/>
                  </a:cubicBezTo>
                  <a:cubicBezTo>
                    <a:pt x="3" y="9"/>
                    <a:pt x="2" y="9"/>
                    <a:pt x="2" y="9"/>
                  </a:cubicBezTo>
                  <a:cubicBezTo>
                    <a:pt x="2" y="9"/>
                    <a:pt x="2" y="9"/>
                    <a:pt x="1" y="10"/>
                  </a:cubicBezTo>
                  <a:cubicBezTo>
                    <a:pt x="1" y="10"/>
                    <a:pt x="1" y="10"/>
                    <a:pt x="1" y="10"/>
                  </a:cubicBezTo>
                  <a:cubicBezTo>
                    <a:pt x="2" y="11"/>
                    <a:pt x="2" y="11"/>
                    <a:pt x="2" y="11"/>
                  </a:cubicBezTo>
                  <a:cubicBezTo>
                    <a:pt x="2" y="11"/>
                    <a:pt x="2" y="11"/>
                    <a:pt x="1" y="12"/>
                  </a:cubicBezTo>
                  <a:cubicBezTo>
                    <a:pt x="1" y="12"/>
                    <a:pt x="1" y="11"/>
                    <a:pt x="0" y="11"/>
                  </a:cubicBezTo>
                  <a:cubicBezTo>
                    <a:pt x="0" y="12"/>
                    <a:pt x="0" y="12"/>
                    <a:pt x="0" y="12"/>
                  </a:cubicBezTo>
                  <a:cubicBezTo>
                    <a:pt x="0" y="12"/>
                    <a:pt x="0" y="12"/>
                    <a:pt x="0" y="13"/>
                  </a:cubicBezTo>
                  <a:cubicBezTo>
                    <a:pt x="0" y="13"/>
                    <a:pt x="1" y="13"/>
                    <a:pt x="1"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5" name="Freeform 259"/>
            <p:cNvSpPr>
              <a:spLocks/>
            </p:cNvSpPr>
            <p:nvPr/>
          </p:nvSpPr>
          <p:spPr bwMode="auto">
            <a:xfrm>
              <a:off x="4711701" y="1573214"/>
              <a:ext cx="227013" cy="150813"/>
            </a:xfrm>
            <a:custGeom>
              <a:avLst/>
              <a:gdLst>
                <a:gd name="T0" fmla="*/ 1 w 21"/>
                <a:gd name="T1" fmla="*/ 7 h 14"/>
                <a:gd name="T2" fmla="*/ 0 w 21"/>
                <a:gd name="T3" fmla="*/ 8 h 14"/>
                <a:gd name="T4" fmla="*/ 0 w 21"/>
                <a:gd name="T5" fmla="*/ 8 h 14"/>
                <a:gd name="T6" fmla="*/ 1 w 21"/>
                <a:gd name="T7" fmla="*/ 8 h 14"/>
                <a:gd name="T8" fmla="*/ 2 w 21"/>
                <a:gd name="T9" fmla="*/ 9 h 14"/>
                <a:gd name="T10" fmla="*/ 2 w 21"/>
                <a:gd name="T11" fmla="*/ 10 h 14"/>
                <a:gd name="T12" fmla="*/ 2 w 21"/>
                <a:gd name="T13" fmla="*/ 11 h 14"/>
                <a:gd name="T14" fmla="*/ 3 w 21"/>
                <a:gd name="T15" fmla="*/ 11 h 14"/>
                <a:gd name="T16" fmla="*/ 4 w 21"/>
                <a:gd name="T17" fmla="*/ 11 h 14"/>
                <a:gd name="T18" fmla="*/ 5 w 21"/>
                <a:gd name="T19" fmla="*/ 11 h 14"/>
                <a:gd name="T20" fmla="*/ 5 w 21"/>
                <a:gd name="T21" fmla="*/ 12 h 14"/>
                <a:gd name="T22" fmla="*/ 5 w 21"/>
                <a:gd name="T23" fmla="*/ 13 h 14"/>
                <a:gd name="T24" fmla="*/ 7 w 21"/>
                <a:gd name="T25" fmla="*/ 13 h 14"/>
                <a:gd name="T26" fmla="*/ 8 w 21"/>
                <a:gd name="T27" fmla="*/ 14 h 14"/>
                <a:gd name="T28" fmla="*/ 9 w 21"/>
                <a:gd name="T29" fmla="*/ 14 h 14"/>
                <a:gd name="T30" fmla="*/ 9 w 21"/>
                <a:gd name="T31" fmla="*/ 14 h 14"/>
                <a:gd name="T32" fmla="*/ 11 w 21"/>
                <a:gd name="T33" fmla="*/ 14 h 14"/>
                <a:gd name="T34" fmla="*/ 11 w 21"/>
                <a:gd name="T35" fmla="*/ 14 h 14"/>
                <a:gd name="T36" fmla="*/ 12 w 21"/>
                <a:gd name="T37" fmla="*/ 13 h 14"/>
                <a:gd name="T38" fmla="*/ 13 w 21"/>
                <a:gd name="T39" fmla="*/ 13 h 14"/>
                <a:gd name="T40" fmla="*/ 15 w 21"/>
                <a:gd name="T41" fmla="*/ 13 h 14"/>
                <a:gd name="T42" fmla="*/ 16 w 21"/>
                <a:gd name="T43" fmla="*/ 13 h 14"/>
                <a:gd name="T44" fmla="*/ 17 w 21"/>
                <a:gd name="T45" fmla="*/ 13 h 14"/>
                <a:gd name="T46" fmla="*/ 18 w 21"/>
                <a:gd name="T47" fmla="*/ 14 h 14"/>
                <a:gd name="T48" fmla="*/ 18 w 21"/>
                <a:gd name="T49" fmla="*/ 13 h 14"/>
                <a:gd name="T50" fmla="*/ 19 w 21"/>
                <a:gd name="T51" fmla="*/ 13 h 14"/>
                <a:gd name="T52" fmla="*/ 19 w 21"/>
                <a:gd name="T53" fmla="*/ 12 h 14"/>
                <a:gd name="T54" fmla="*/ 19 w 21"/>
                <a:gd name="T55" fmla="*/ 11 h 14"/>
                <a:gd name="T56" fmla="*/ 20 w 21"/>
                <a:gd name="T57" fmla="*/ 10 h 14"/>
                <a:gd name="T58" fmla="*/ 21 w 21"/>
                <a:gd name="T59" fmla="*/ 10 h 14"/>
                <a:gd name="T60" fmla="*/ 21 w 21"/>
                <a:gd name="T61" fmla="*/ 9 h 14"/>
                <a:gd name="T62" fmla="*/ 20 w 21"/>
                <a:gd name="T63" fmla="*/ 9 h 14"/>
                <a:gd name="T64" fmla="*/ 20 w 21"/>
                <a:gd name="T65" fmla="*/ 8 h 14"/>
                <a:gd name="T66" fmla="*/ 19 w 21"/>
                <a:gd name="T67" fmla="*/ 9 h 14"/>
                <a:gd name="T68" fmla="*/ 18 w 21"/>
                <a:gd name="T69" fmla="*/ 9 h 14"/>
                <a:gd name="T70" fmla="*/ 17 w 21"/>
                <a:gd name="T71" fmla="*/ 9 h 14"/>
                <a:gd name="T72" fmla="*/ 17 w 21"/>
                <a:gd name="T73" fmla="*/ 8 h 14"/>
                <a:gd name="T74" fmla="*/ 17 w 21"/>
                <a:gd name="T75" fmla="*/ 7 h 14"/>
                <a:gd name="T76" fmla="*/ 16 w 21"/>
                <a:gd name="T77" fmla="*/ 5 h 14"/>
                <a:gd name="T78" fmla="*/ 15 w 21"/>
                <a:gd name="T79" fmla="*/ 4 h 14"/>
                <a:gd name="T80" fmla="*/ 14 w 21"/>
                <a:gd name="T81" fmla="*/ 3 h 14"/>
                <a:gd name="T82" fmla="*/ 14 w 21"/>
                <a:gd name="T83" fmla="*/ 2 h 14"/>
                <a:gd name="T84" fmla="*/ 12 w 21"/>
                <a:gd name="T85" fmla="*/ 0 h 14"/>
                <a:gd name="T86" fmla="*/ 13 w 21"/>
                <a:gd name="T87" fmla="*/ 1 h 14"/>
                <a:gd name="T88" fmla="*/ 12 w 21"/>
                <a:gd name="T89" fmla="*/ 1 h 14"/>
                <a:gd name="T90" fmla="*/ 12 w 21"/>
                <a:gd name="T91" fmla="*/ 1 h 14"/>
                <a:gd name="T92" fmla="*/ 11 w 21"/>
                <a:gd name="T93" fmla="*/ 2 h 14"/>
                <a:gd name="T94" fmla="*/ 10 w 21"/>
                <a:gd name="T95" fmla="*/ 1 h 14"/>
                <a:gd name="T96" fmla="*/ 9 w 21"/>
                <a:gd name="T97" fmla="*/ 2 h 14"/>
                <a:gd name="T98" fmla="*/ 8 w 21"/>
                <a:gd name="T99" fmla="*/ 2 h 14"/>
                <a:gd name="T100" fmla="*/ 7 w 21"/>
                <a:gd name="T101" fmla="*/ 2 h 14"/>
                <a:gd name="T102" fmla="*/ 6 w 21"/>
                <a:gd name="T103" fmla="*/ 2 h 14"/>
                <a:gd name="T104" fmla="*/ 6 w 21"/>
                <a:gd name="T105" fmla="*/ 1 h 14"/>
                <a:gd name="T106" fmla="*/ 5 w 21"/>
                <a:gd name="T107" fmla="*/ 1 h 14"/>
                <a:gd name="T108" fmla="*/ 4 w 21"/>
                <a:gd name="T109" fmla="*/ 2 h 14"/>
                <a:gd name="T110" fmla="*/ 4 w 21"/>
                <a:gd name="T111" fmla="*/ 2 h 14"/>
                <a:gd name="T112" fmla="*/ 3 w 21"/>
                <a:gd name="T113" fmla="*/ 2 h 14"/>
                <a:gd name="T114" fmla="*/ 3 w 21"/>
                <a:gd name="T115" fmla="*/ 3 h 14"/>
                <a:gd name="T116" fmla="*/ 2 w 21"/>
                <a:gd name="T117" fmla="*/ 4 h 14"/>
                <a:gd name="T118" fmla="*/ 1 w 21"/>
                <a:gd name="T119" fmla="*/ 4 h 14"/>
                <a:gd name="T120" fmla="*/ 1 w 21"/>
                <a:gd name="T121" fmla="*/ 6 h 14"/>
                <a:gd name="T122" fmla="*/ 1 w 21"/>
                <a:gd name="T1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14">
                  <a:moveTo>
                    <a:pt x="1" y="7"/>
                  </a:moveTo>
                  <a:cubicBezTo>
                    <a:pt x="1" y="7"/>
                    <a:pt x="1" y="8"/>
                    <a:pt x="0" y="8"/>
                  </a:cubicBezTo>
                  <a:cubicBezTo>
                    <a:pt x="0" y="8"/>
                    <a:pt x="0" y="8"/>
                    <a:pt x="0" y="8"/>
                  </a:cubicBezTo>
                  <a:cubicBezTo>
                    <a:pt x="0" y="8"/>
                    <a:pt x="1" y="8"/>
                    <a:pt x="1" y="8"/>
                  </a:cubicBezTo>
                  <a:cubicBezTo>
                    <a:pt x="1" y="9"/>
                    <a:pt x="1" y="9"/>
                    <a:pt x="2" y="9"/>
                  </a:cubicBezTo>
                  <a:cubicBezTo>
                    <a:pt x="2" y="9"/>
                    <a:pt x="2" y="10"/>
                    <a:pt x="2" y="10"/>
                  </a:cubicBezTo>
                  <a:cubicBezTo>
                    <a:pt x="2" y="10"/>
                    <a:pt x="2" y="10"/>
                    <a:pt x="2" y="11"/>
                  </a:cubicBezTo>
                  <a:cubicBezTo>
                    <a:pt x="2" y="11"/>
                    <a:pt x="3" y="11"/>
                    <a:pt x="3" y="11"/>
                  </a:cubicBezTo>
                  <a:cubicBezTo>
                    <a:pt x="3" y="11"/>
                    <a:pt x="3" y="11"/>
                    <a:pt x="4" y="11"/>
                  </a:cubicBezTo>
                  <a:cubicBezTo>
                    <a:pt x="4" y="11"/>
                    <a:pt x="4" y="11"/>
                    <a:pt x="5" y="11"/>
                  </a:cubicBezTo>
                  <a:cubicBezTo>
                    <a:pt x="5" y="11"/>
                    <a:pt x="5" y="12"/>
                    <a:pt x="5" y="12"/>
                  </a:cubicBezTo>
                  <a:cubicBezTo>
                    <a:pt x="5" y="12"/>
                    <a:pt x="5" y="13"/>
                    <a:pt x="5" y="13"/>
                  </a:cubicBezTo>
                  <a:cubicBezTo>
                    <a:pt x="6" y="13"/>
                    <a:pt x="6" y="13"/>
                    <a:pt x="7" y="13"/>
                  </a:cubicBezTo>
                  <a:cubicBezTo>
                    <a:pt x="7" y="13"/>
                    <a:pt x="7" y="13"/>
                    <a:pt x="8" y="14"/>
                  </a:cubicBezTo>
                  <a:cubicBezTo>
                    <a:pt x="8" y="14"/>
                    <a:pt x="8" y="14"/>
                    <a:pt x="9" y="14"/>
                  </a:cubicBezTo>
                  <a:cubicBezTo>
                    <a:pt x="9" y="14"/>
                    <a:pt x="9" y="14"/>
                    <a:pt x="9" y="14"/>
                  </a:cubicBezTo>
                  <a:cubicBezTo>
                    <a:pt x="10" y="14"/>
                    <a:pt x="10" y="14"/>
                    <a:pt x="11" y="14"/>
                  </a:cubicBezTo>
                  <a:cubicBezTo>
                    <a:pt x="11" y="14"/>
                    <a:pt x="11" y="14"/>
                    <a:pt x="11" y="14"/>
                  </a:cubicBezTo>
                  <a:cubicBezTo>
                    <a:pt x="12" y="14"/>
                    <a:pt x="12" y="14"/>
                    <a:pt x="12" y="13"/>
                  </a:cubicBezTo>
                  <a:cubicBezTo>
                    <a:pt x="13" y="13"/>
                    <a:pt x="13" y="13"/>
                    <a:pt x="13" y="13"/>
                  </a:cubicBezTo>
                  <a:cubicBezTo>
                    <a:pt x="14" y="13"/>
                    <a:pt x="14" y="13"/>
                    <a:pt x="15" y="13"/>
                  </a:cubicBezTo>
                  <a:cubicBezTo>
                    <a:pt x="15" y="13"/>
                    <a:pt x="15" y="13"/>
                    <a:pt x="16" y="13"/>
                  </a:cubicBezTo>
                  <a:cubicBezTo>
                    <a:pt x="16" y="13"/>
                    <a:pt x="17" y="13"/>
                    <a:pt x="17" y="13"/>
                  </a:cubicBezTo>
                  <a:cubicBezTo>
                    <a:pt x="17" y="13"/>
                    <a:pt x="17" y="14"/>
                    <a:pt x="18" y="14"/>
                  </a:cubicBezTo>
                  <a:cubicBezTo>
                    <a:pt x="18" y="14"/>
                    <a:pt x="18" y="14"/>
                    <a:pt x="18" y="13"/>
                  </a:cubicBezTo>
                  <a:cubicBezTo>
                    <a:pt x="19" y="13"/>
                    <a:pt x="19" y="13"/>
                    <a:pt x="19" y="13"/>
                  </a:cubicBezTo>
                  <a:cubicBezTo>
                    <a:pt x="19" y="13"/>
                    <a:pt x="19" y="12"/>
                    <a:pt x="19" y="12"/>
                  </a:cubicBezTo>
                  <a:cubicBezTo>
                    <a:pt x="19" y="11"/>
                    <a:pt x="18" y="11"/>
                    <a:pt x="19" y="11"/>
                  </a:cubicBezTo>
                  <a:cubicBezTo>
                    <a:pt x="19" y="10"/>
                    <a:pt x="19" y="11"/>
                    <a:pt x="20" y="10"/>
                  </a:cubicBezTo>
                  <a:cubicBezTo>
                    <a:pt x="20" y="10"/>
                    <a:pt x="21" y="10"/>
                    <a:pt x="21" y="10"/>
                  </a:cubicBezTo>
                  <a:cubicBezTo>
                    <a:pt x="21" y="10"/>
                    <a:pt x="21" y="10"/>
                    <a:pt x="21" y="9"/>
                  </a:cubicBezTo>
                  <a:cubicBezTo>
                    <a:pt x="20" y="9"/>
                    <a:pt x="20" y="9"/>
                    <a:pt x="20" y="9"/>
                  </a:cubicBezTo>
                  <a:cubicBezTo>
                    <a:pt x="20" y="9"/>
                    <a:pt x="20" y="9"/>
                    <a:pt x="20" y="8"/>
                  </a:cubicBezTo>
                  <a:cubicBezTo>
                    <a:pt x="19" y="8"/>
                    <a:pt x="19" y="9"/>
                    <a:pt x="19" y="9"/>
                  </a:cubicBezTo>
                  <a:cubicBezTo>
                    <a:pt x="18" y="9"/>
                    <a:pt x="18" y="9"/>
                    <a:pt x="18" y="9"/>
                  </a:cubicBezTo>
                  <a:cubicBezTo>
                    <a:pt x="18" y="9"/>
                    <a:pt x="17" y="9"/>
                    <a:pt x="17" y="9"/>
                  </a:cubicBezTo>
                  <a:cubicBezTo>
                    <a:pt x="17" y="9"/>
                    <a:pt x="17" y="8"/>
                    <a:pt x="17" y="8"/>
                  </a:cubicBezTo>
                  <a:cubicBezTo>
                    <a:pt x="17" y="7"/>
                    <a:pt x="17" y="7"/>
                    <a:pt x="17" y="7"/>
                  </a:cubicBezTo>
                  <a:cubicBezTo>
                    <a:pt x="17" y="6"/>
                    <a:pt x="17" y="6"/>
                    <a:pt x="16" y="5"/>
                  </a:cubicBezTo>
                  <a:cubicBezTo>
                    <a:pt x="16" y="4"/>
                    <a:pt x="15" y="4"/>
                    <a:pt x="15" y="4"/>
                  </a:cubicBezTo>
                  <a:cubicBezTo>
                    <a:pt x="15" y="3"/>
                    <a:pt x="14" y="3"/>
                    <a:pt x="14" y="3"/>
                  </a:cubicBezTo>
                  <a:cubicBezTo>
                    <a:pt x="14" y="2"/>
                    <a:pt x="14" y="2"/>
                    <a:pt x="14" y="2"/>
                  </a:cubicBezTo>
                  <a:cubicBezTo>
                    <a:pt x="13" y="1"/>
                    <a:pt x="13" y="1"/>
                    <a:pt x="12" y="0"/>
                  </a:cubicBezTo>
                  <a:cubicBezTo>
                    <a:pt x="13" y="1"/>
                    <a:pt x="13" y="1"/>
                    <a:pt x="13" y="1"/>
                  </a:cubicBezTo>
                  <a:cubicBezTo>
                    <a:pt x="12" y="1"/>
                    <a:pt x="12" y="1"/>
                    <a:pt x="12" y="1"/>
                  </a:cubicBezTo>
                  <a:cubicBezTo>
                    <a:pt x="12" y="1"/>
                    <a:pt x="12" y="1"/>
                    <a:pt x="12" y="1"/>
                  </a:cubicBezTo>
                  <a:cubicBezTo>
                    <a:pt x="11" y="2"/>
                    <a:pt x="11" y="2"/>
                    <a:pt x="11" y="2"/>
                  </a:cubicBezTo>
                  <a:cubicBezTo>
                    <a:pt x="11" y="2"/>
                    <a:pt x="10" y="1"/>
                    <a:pt x="10" y="1"/>
                  </a:cubicBezTo>
                  <a:cubicBezTo>
                    <a:pt x="10" y="1"/>
                    <a:pt x="10" y="2"/>
                    <a:pt x="9" y="2"/>
                  </a:cubicBezTo>
                  <a:cubicBezTo>
                    <a:pt x="9" y="2"/>
                    <a:pt x="9" y="2"/>
                    <a:pt x="8" y="2"/>
                  </a:cubicBezTo>
                  <a:cubicBezTo>
                    <a:pt x="8" y="2"/>
                    <a:pt x="7" y="2"/>
                    <a:pt x="7" y="2"/>
                  </a:cubicBezTo>
                  <a:cubicBezTo>
                    <a:pt x="7" y="2"/>
                    <a:pt x="7" y="2"/>
                    <a:pt x="6" y="2"/>
                  </a:cubicBezTo>
                  <a:cubicBezTo>
                    <a:pt x="6" y="2"/>
                    <a:pt x="6" y="2"/>
                    <a:pt x="6" y="1"/>
                  </a:cubicBezTo>
                  <a:cubicBezTo>
                    <a:pt x="5" y="1"/>
                    <a:pt x="5" y="1"/>
                    <a:pt x="5" y="1"/>
                  </a:cubicBezTo>
                  <a:cubicBezTo>
                    <a:pt x="4" y="2"/>
                    <a:pt x="4" y="2"/>
                    <a:pt x="4" y="2"/>
                  </a:cubicBezTo>
                  <a:cubicBezTo>
                    <a:pt x="4" y="2"/>
                    <a:pt x="4" y="2"/>
                    <a:pt x="4" y="2"/>
                  </a:cubicBezTo>
                  <a:cubicBezTo>
                    <a:pt x="3" y="2"/>
                    <a:pt x="3" y="2"/>
                    <a:pt x="3" y="2"/>
                  </a:cubicBezTo>
                  <a:cubicBezTo>
                    <a:pt x="3" y="2"/>
                    <a:pt x="3" y="2"/>
                    <a:pt x="3" y="3"/>
                  </a:cubicBezTo>
                  <a:cubicBezTo>
                    <a:pt x="2" y="3"/>
                    <a:pt x="2" y="4"/>
                    <a:pt x="2" y="4"/>
                  </a:cubicBezTo>
                  <a:cubicBezTo>
                    <a:pt x="2" y="4"/>
                    <a:pt x="2" y="4"/>
                    <a:pt x="1" y="4"/>
                  </a:cubicBezTo>
                  <a:cubicBezTo>
                    <a:pt x="1" y="5"/>
                    <a:pt x="1" y="5"/>
                    <a:pt x="1" y="6"/>
                  </a:cubicBezTo>
                  <a:cubicBezTo>
                    <a:pt x="1" y="6"/>
                    <a:pt x="2" y="6"/>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6" name="Freeform 260"/>
            <p:cNvSpPr>
              <a:spLocks/>
            </p:cNvSpPr>
            <p:nvPr/>
          </p:nvSpPr>
          <p:spPr bwMode="auto">
            <a:xfrm>
              <a:off x="4938714" y="1670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7" name="Freeform 261"/>
            <p:cNvSpPr>
              <a:spLocks/>
            </p:cNvSpPr>
            <p:nvPr/>
          </p:nvSpPr>
          <p:spPr bwMode="auto">
            <a:xfrm>
              <a:off x="4452939" y="1562101"/>
              <a:ext cx="173038" cy="76200"/>
            </a:xfrm>
            <a:custGeom>
              <a:avLst/>
              <a:gdLst>
                <a:gd name="T0" fmla="*/ 1 w 16"/>
                <a:gd name="T1" fmla="*/ 6 h 7"/>
                <a:gd name="T2" fmla="*/ 3 w 16"/>
                <a:gd name="T3" fmla="*/ 5 h 7"/>
                <a:gd name="T4" fmla="*/ 4 w 16"/>
                <a:gd name="T5" fmla="*/ 6 h 7"/>
                <a:gd name="T6" fmla="*/ 5 w 16"/>
                <a:gd name="T7" fmla="*/ 6 h 7"/>
                <a:gd name="T8" fmla="*/ 7 w 16"/>
                <a:gd name="T9" fmla="*/ 6 h 7"/>
                <a:gd name="T10" fmla="*/ 7 w 16"/>
                <a:gd name="T11" fmla="*/ 7 h 7"/>
                <a:gd name="T12" fmla="*/ 8 w 16"/>
                <a:gd name="T13" fmla="*/ 7 h 7"/>
                <a:gd name="T14" fmla="*/ 9 w 16"/>
                <a:gd name="T15" fmla="*/ 7 h 7"/>
                <a:gd name="T16" fmla="*/ 9 w 16"/>
                <a:gd name="T17" fmla="*/ 7 h 7"/>
                <a:gd name="T18" fmla="*/ 10 w 16"/>
                <a:gd name="T19" fmla="*/ 7 h 7"/>
                <a:gd name="T20" fmla="*/ 11 w 16"/>
                <a:gd name="T21" fmla="*/ 7 h 7"/>
                <a:gd name="T22" fmla="*/ 12 w 16"/>
                <a:gd name="T23" fmla="*/ 6 h 7"/>
                <a:gd name="T24" fmla="*/ 12 w 16"/>
                <a:gd name="T25" fmla="*/ 6 h 7"/>
                <a:gd name="T26" fmla="*/ 13 w 16"/>
                <a:gd name="T27" fmla="*/ 7 h 7"/>
                <a:gd name="T28" fmla="*/ 13 w 16"/>
                <a:gd name="T29" fmla="*/ 6 h 7"/>
                <a:gd name="T30" fmla="*/ 14 w 16"/>
                <a:gd name="T31" fmla="*/ 6 h 7"/>
                <a:gd name="T32" fmla="*/ 14 w 16"/>
                <a:gd name="T33" fmla="*/ 5 h 7"/>
                <a:gd name="T34" fmla="*/ 14 w 16"/>
                <a:gd name="T35" fmla="*/ 5 h 7"/>
                <a:gd name="T36" fmla="*/ 15 w 16"/>
                <a:gd name="T37" fmla="*/ 3 h 7"/>
                <a:gd name="T38" fmla="*/ 15 w 16"/>
                <a:gd name="T39" fmla="*/ 3 h 7"/>
                <a:gd name="T40" fmla="*/ 15 w 16"/>
                <a:gd name="T41" fmla="*/ 2 h 7"/>
                <a:gd name="T42" fmla="*/ 15 w 16"/>
                <a:gd name="T43" fmla="*/ 1 h 7"/>
                <a:gd name="T44" fmla="*/ 15 w 16"/>
                <a:gd name="T45" fmla="*/ 1 h 7"/>
                <a:gd name="T46" fmla="*/ 16 w 16"/>
                <a:gd name="T47" fmla="*/ 0 h 7"/>
                <a:gd name="T48" fmla="*/ 15 w 16"/>
                <a:gd name="T49" fmla="*/ 0 h 7"/>
                <a:gd name="T50" fmla="*/ 14 w 16"/>
                <a:gd name="T51" fmla="*/ 0 h 7"/>
                <a:gd name="T52" fmla="*/ 13 w 16"/>
                <a:gd name="T53" fmla="*/ 0 h 7"/>
                <a:gd name="T54" fmla="*/ 12 w 16"/>
                <a:gd name="T55" fmla="*/ 0 h 7"/>
                <a:gd name="T56" fmla="*/ 10 w 16"/>
                <a:gd name="T57" fmla="*/ 0 h 7"/>
                <a:gd name="T58" fmla="*/ 9 w 16"/>
                <a:gd name="T59" fmla="*/ 0 h 7"/>
                <a:gd name="T60" fmla="*/ 8 w 16"/>
                <a:gd name="T61" fmla="*/ 0 h 7"/>
                <a:gd name="T62" fmla="*/ 7 w 16"/>
                <a:gd name="T63" fmla="*/ 2 h 7"/>
                <a:gd name="T64" fmla="*/ 6 w 16"/>
                <a:gd name="T65" fmla="*/ 2 h 7"/>
                <a:gd name="T66" fmla="*/ 6 w 16"/>
                <a:gd name="T67" fmla="*/ 3 h 7"/>
                <a:gd name="T68" fmla="*/ 6 w 16"/>
                <a:gd name="T69" fmla="*/ 4 h 7"/>
                <a:gd name="T70" fmla="*/ 5 w 16"/>
                <a:gd name="T71" fmla="*/ 4 h 7"/>
                <a:gd name="T72" fmla="*/ 4 w 16"/>
                <a:gd name="T73" fmla="*/ 3 h 7"/>
                <a:gd name="T74" fmla="*/ 3 w 16"/>
                <a:gd name="T75" fmla="*/ 4 h 7"/>
                <a:gd name="T76" fmla="*/ 2 w 16"/>
                <a:gd name="T77" fmla="*/ 4 h 7"/>
                <a:gd name="T78" fmla="*/ 0 w 16"/>
                <a:gd name="T79" fmla="*/ 5 h 7"/>
                <a:gd name="T80" fmla="*/ 0 w 16"/>
                <a:gd name="T81" fmla="*/ 5 h 7"/>
                <a:gd name="T82" fmla="*/ 1 w 16"/>
                <a:gd name="T8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7">
                  <a:moveTo>
                    <a:pt x="1" y="6"/>
                  </a:moveTo>
                  <a:cubicBezTo>
                    <a:pt x="2" y="6"/>
                    <a:pt x="2" y="5"/>
                    <a:pt x="3" y="5"/>
                  </a:cubicBezTo>
                  <a:cubicBezTo>
                    <a:pt x="3" y="5"/>
                    <a:pt x="4" y="6"/>
                    <a:pt x="4" y="6"/>
                  </a:cubicBezTo>
                  <a:cubicBezTo>
                    <a:pt x="5" y="6"/>
                    <a:pt x="5" y="6"/>
                    <a:pt x="5" y="6"/>
                  </a:cubicBezTo>
                  <a:cubicBezTo>
                    <a:pt x="6" y="6"/>
                    <a:pt x="6" y="6"/>
                    <a:pt x="7" y="6"/>
                  </a:cubicBezTo>
                  <a:cubicBezTo>
                    <a:pt x="7" y="6"/>
                    <a:pt x="7" y="7"/>
                    <a:pt x="7" y="7"/>
                  </a:cubicBezTo>
                  <a:cubicBezTo>
                    <a:pt x="8" y="7"/>
                    <a:pt x="8" y="7"/>
                    <a:pt x="8" y="7"/>
                  </a:cubicBezTo>
                  <a:cubicBezTo>
                    <a:pt x="8" y="7"/>
                    <a:pt x="8" y="7"/>
                    <a:pt x="9" y="7"/>
                  </a:cubicBezTo>
                  <a:cubicBezTo>
                    <a:pt x="9" y="7"/>
                    <a:pt x="9" y="7"/>
                    <a:pt x="9" y="7"/>
                  </a:cubicBezTo>
                  <a:cubicBezTo>
                    <a:pt x="10" y="7"/>
                    <a:pt x="10" y="7"/>
                    <a:pt x="10" y="7"/>
                  </a:cubicBezTo>
                  <a:cubicBezTo>
                    <a:pt x="10" y="7"/>
                    <a:pt x="11" y="7"/>
                    <a:pt x="11" y="7"/>
                  </a:cubicBezTo>
                  <a:cubicBezTo>
                    <a:pt x="11" y="7"/>
                    <a:pt x="11" y="6"/>
                    <a:pt x="12" y="6"/>
                  </a:cubicBezTo>
                  <a:cubicBezTo>
                    <a:pt x="12" y="6"/>
                    <a:pt x="12" y="6"/>
                    <a:pt x="12" y="6"/>
                  </a:cubicBezTo>
                  <a:cubicBezTo>
                    <a:pt x="13" y="6"/>
                    <a:pt x="13" y="7"/>
                    <a:pt x="13" y="7"/>
                  </a:cubicBezTo>
                  <a:cubicBezTo>
                    <a:pt x="13" y="7"/>
                    <a:pt x="13" y="6"/>
                    <a:pt x="13" y="6"/>
                  </a:cubicBezTo>
                  <a:cubicBezTo>
                    <a:pt x="14" y="6"/>
                    <a:pt x="14" y="6"/>
                    <a:pt x="14" y="6"/>
                  </a:cubicBezTo>
                  <a:cubicBezTo>
                    <a:pt x="14" y="5"/>
                    <a:pt x="14" y="5"/>
                    <a:pt x="14" y="5"/>
                  </a:cubicBezTo>
                  <a:cubicBezTo>
                    <a:pt x="14" y="5"/>
                    <a:pt x="14" y="5"/>
                    <a:pt x="14" y="5"/>
                  </a:cubicBezTo>
                  <a:cubicBezTo>
                    <a:pt x="14" y="4"/>
                    <a:pt x="15" y="4"/>
                    <a:pt x="15" y="3"/>
                  </a:cubicBezTo>
                  <a:cubicBezTo>
                    <a:pt x="15" y="3"/>
                    <a:pt x="15" y="3"/>
                    <a:pt x="15" y="3"/>
                  </a:cubicBezTo>
                  <a:cubicBezTo>
                    <a:pt x="15" y="2"/>
                    <a:pt x="15" y="2"/>
                    <a:pt x="15" y="2"/>
                  </a:cubicBezTo>
                  <a:cubicBezTo>
                    <a:pt x="15" y="2"/>
                    <a:pt x="15" y="2"/>
                    <a:pt x="15" y="1"/>
                  </a:cubicBezTo>
                  <a:cubicBezTo>
                    <a:pt x="15" y="1"/>
                    <a:pt x="15" y="1"/>
                    <a:pt x="15" y="1"/>
                  </a:cubicBezTo>
                  <a:cubicBezTo>
                    <a:pt x="15" y="0"/>
                    <a:pt x="15" y="0"/>
                    <a:pt x="16" y="0"/>
                  </a:cubicBezTo>
                  <a:cubicBezTo>
                    <a:pt x="15" y="0"/>
                    <a:pt x="15" y="0"/>
                    <a:pt x="15" y="0"/>
                  </a:cubicBezTo>
                  <a:cubicBezTo>
                    <a:pt x="15" y="0"/>
                    <a:pt x="14" y="0"/>
                    <a:pt x="14" y="0"/>
                  </a:cubicBezTo>
                  <a:cubicBezTo>
                    <a:pt x="14" y="0"/>
                    <a:pt x="13" y="0"/>
                    <a:pt x="13" y="0"/>
                  </a:cubicBezTo>
                  <a:cubicBezTo>
                    <a:pt x="13" y="0"/>
                    <a:pt x="12" y="0"/>
                    <a:pt x="12" y="0"/>
                  </a:cubicBezTo>
                  <a:cubicBezTo>
                    <a:pt x="11" y="0"/>
                    <a:pt x="11" y="0"/>
                    <a:pt x="10" y="0"/>
                  </a:cubicBezTo>
                  <a:cubicBezTo>
                    <a:pt x="10" y="0"/>
                    <a:pt x="10" y="0"/>
                    <a:pt x="9" y="0"/>
                  </a:cubicBezTo>
                  <a:cubicBezTo>
                    <a:pt x="9" y="0"/>
                    <a:pt x="8" y="0"/>
                    <a:pt x="8" y="0"/>
                  </a:cubicBezTo>
                  <a:cubicBezTo>
                    <a:pt x="7" y="1"/>
                    <a:pt x="8" y="1"/>
                    <a:pt x="7" y="2"/>
                  </a:cubicBezTo>
                  <a:cubicBezTo>
                    <a:pt x="7" y="2"/>
                    <a:pt x="6" y="1"/>
                    <a:pt x="6" y="2"/>
                  </a:cubicBezTo>
                  <a:cubicBezTo>
                    <a:pt x="6" y="2"/>
                    <a:pt x="6" y="2"/>
                    <a:pt x="6" y="3"/>
                  </a:cubicBezTo>
                  <a:cubicBezTo>
                    <a:pt x="6" y="3"/>
                    <a:pt x="6" y="3"/>
                    <a:pt x="6" y="4"/>
                  </a:cubicBezTo>
                  <a:cubicBezTo>
                    <a:pt x="6" y="4"/>
                    <a:pt x="5" y="4"/>
                    <a:pt x="5" y="4"/>
                  </a:cubicBezTo>
                  <a:cubicBezTo>
                    <a:pt x="4" y="4"/>
                    <a:pt x="4" y="3"/>
                    <a:pt x="4" y="3"/>
                  </a:cubicBezTo>
                  <a:cubicBezTo>
                    <a:pt x="3" y="3"/>
                    <a:pt x="3" y="4"/>
                    <a:pt x="3" y="4"/>
                  </a:cubicBezTo>
                  <a:cubicBezTo>
                    <a:pt x="2" y="4"/>
                    <a:pt x="2" y="4"/>
                    <a:pt x="2" y="4"/>
                  </a:cubicBezTo>
                  <a:cubicBezTo>
                    <a:pt x="1" y="5"/>
                    <a:pt x="1" y="5"/>
                    <a:pt x="0" y="5"/>
                  </a:cubicBezTo>
                  <a:cubicBezTo>
                    <a:pt x="0" y="5"/>
                    <a:pt x="0" y="5"/>
                    <a:pt x="0" y="5"/>
                  </a:cubicBezTo>
                  <a:cubicBezTo>
                    <a:pt x="1" y="5"/>
                    <a:pt x="1" y="6"/>
                    <a:pt x="1" y="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8" name="Freeform 262"/>
            <p:cNvSpPr>
              <a:spLocks/>
            </p:cNvSpPr>
            <p:nvPr/>
          </p:nvSpPr>
          <p:spPr bwMode="auto">
            <a:xfrm>
              <a:off x="4549776" y="1368426"/>
              <a:ext cx="11113" cy="952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0"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9" name="Freeform 263"/>
            <p:cNvSpPr>
              <a:spLocks/>
            </p:cNvSpPr>
            <p:nvPr/>
          </p:nvSpPr>
          <p:spPr bwMode="auto">
            <a:xfrm>
              <a:off x="4421189" y="1746251"/>
              <a:ext cx="20638" cy="42863"/>
            </a:xfrm>
            <a:custGeom>
              <a:avLst/>
              <a:gdLst>
                <a:gd name="T0" fmla="*/ 1 w 2"/>
                <a:gd name="T1" fmla="*/ 3 h 4"/>
                <a:gd name="T2" fmla="*/ 1 w 2"/>
                <a:gd name="T3" fmla="*/ 4 h 4"/>
                <a:gd name="T4" fmla="*/ 1 w 2"/>
                <a:gd name="T5" fmla="*/ 4 h 4"/>
                <a:gd name="T6" fmla="*/ 2 w 2"/>
                <a:gd name="T7" fmla="*/ 4 h 4"/>
                <a:gd name="T8" fmla="*/ 2 w 2"/>
                <a:gd name="T9" fmla="*/ 3 h 4"/>
                <a:gd name="T10" fmla="*/ 2 w 2"/>
                <a:gd name="T11" fmla="*/ 1 h 4"/>
                <a:gd name="T12" fmla="*/ 2 w 2"/>
                <a:gd name="T13" fmla="*/ 1 h 4"/>
                <a:gd name="T14" fmla="*/ 2 w 2"/>
                <a:gd name="T15" fmla="*/ 0 h 4"/>
                <a:gd name="T16" fmla="*/ 1 w 2"/>
                <a:gd name="T17" fmla="*/ 1 h 4"/>
                <a:gd name="T18" fmla="*/ 0 w 2"/>
                <a:gd name="T19" fmla="*/ 1 h 4"/>
                <a:gd name="T20" fmla="*/ 0 w 2"/>
                <a:gd name="T21" fmla="*/ 2 h 4"/>
                <a:gd name="T22" fmla="*/ 0 w 2"/>
                <a:gd name="T23" fmla="*/ 3 h 4"/>
                <a:gd name="T24" fmla="*/ 1 w 2"/>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1" y="3"/>
                  </a:moveTo>
                  <a:cubicBezTo>
                    <a:pt x="1" y="3"/>
                    <a:pt x="0" y="4"/>
                    <a:pt x="1" y="4"/>
                  </a:cubicBezTo>
                  <a:cubicBezTo>
                    <a:pt x="1" y="4"/>
                    <a:pt x="1" y="4"/>
                    <a:pt x="1" y="4"/>
                  </a:cubicBezTo>
                  <a:cubicBezTo>
                    <a:pt x="1" y="4"/>
                    <a:pt x="2" y="4"/>
                    <a:pt x="2" y="4"/>
                  </a:cubicBezTo>
                  <a:cubicBezTo>
                    <a:pt x="2" y="3"/>
                    <a:pt x="2" y="3"/>
                    <a:pt x="2" y="3"/>
                  </a:cubicBezTo>
                  <a:cubicBezTo>
                    <a:pt x="2" y="2"/>
                    <a:pt x="2" y="2"/>
                    <a:pt x="2" y="1"/>
                  </a:cubicBezTo>
                  <a:cubicBezTo>
                    <a:pt x="2" y="1"/>
                    <a:pt x="2" y="1"/>
                    <a:pt x="2" y="1"/>
                  </a:cubicBezTo>
                  <a:cubicBezTo>
                    <a:pt x="2" y="0"/>
                    <a:pt x="2" y="0"/>
                    <a:pt x="2" y="0"/>
                  </a:cubicBezTo>
                  <a:cubicBezTo>
                    <a:pt x="1" y="0"/>
                    <a:pt x="1" y="0"/>
                    <a:pt x="1" y="1"/>
                  </a:cubicBezTo>
                  <a:cubicBezTo>
                    <a:pt x="1" y="1"/>
                    <a:pt x="1" y="1"/>
                    <a:pt x="0" y="1"/>
                  </a:cubicBezTo>
                  <a:cubicBezTo>
                    <a:pt x="0" y="1"/>
                    <a:pt x="0" y="1"/>
                    <a:pt x="0" y="2"/>
                  </a:cubicBezTo>
                  <a:cubicBezTo>
                    <a:pt x="0" y="2"/>
                    <a:pt x="0" y="2"/>
                    <a:pt x="0" y="3"/>
                  </a:cubicBezTo>
                  <a:cubicBezTo>
                    <a:pt x="0" y="3"/>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0" name="Freeform 264"/>
            <p:cNvSpPr>
              <a:spLocks/>
            </p:cNvSpPr>
            <p:nvPr/>
          </p:nvSpPr>
          <p:spPr bwMode="auto">
            <a:xfrm>
              <a:off x="4657726" y="1368426"/>
              <a:ext cx="65088" cy="53975"/>
            </a:xfrm>
            <a:custGeom>
              <a:avLst/>
              <a:gdLst>
                <a:gd name="T0" fmla="*/ 2 w 6"/>
                <a:gd name="T1" fmla="*/ 3 h 5"/>
                <a:gd name="T2" fmla="*/ 3 w 6"/>
                <a:gd name="T3" fmla="*/ 3 h 5"/>
                <a:gd name="T4" fmla="*/ 3 w 6"/>
                <a:gd name="T5" fmla="*/ 3 h 5"/>
                <a:gd name="T6" fmla="*/ 4 w 6"/>
                <a:gd name="T7" fmla="*/ 4 h 5"/>
                <a:gd name="T8" fmla="*/ 6 w 6"/>
                <a:gd name="T9" fmla="*/ 4 h 5"/>
                <a:gd name="T10" fmla="*/ 6 w 6"/>
                <a:gd name="T11" fmla="*/ 4 h 5"/>
                <a:gd name="T12" fmla="*/ 5 w 6"/>
                <a:gd name="T13" fmla="*/ 3 h 5"/>
                <a:gd name="T14" fmla="*/ 5 w 6"/>
                <a:gd name="T15" fmla="*/ 2 h 5"/>
                <a:gd name="T16" fmla="*/ 5 w 6"/>
                <a:gd name="T17" fmla="*/ 1 h 5"/>
                <a:gd name="T18" fmla="*/ 4 w 6"/>
                <a:gd name="T19" fmla="*/ 1 h 5"/>
                <a:gd name="T20" fmla="*/ 3 w 6"/>
                <a:gd name="T21" fmla="*/ 0 h 5"/>
                <a:gd name="T22" fmla="*/ 3 w 6"/>
                <a:gd name="T23" fmla="*/ 0 h 5"/>
                <a:gd name="T24" fmla="*/ 2 w 6"/>
                <a:gd name="T25" fmla="*/ 1 h 5"/>
                <a:gd name="T26" fmla="*/ 1 w 6"/>
                <a:gd name="T27" fmla="*/ 1 h 5"/>
                <a:gd name="T28" fmla="*/ 0 w 6"/>
                <a:gd name="T29" fmla="*/ 2 h 5"/>
                <a:gd name="T30" fmla="*/ 0 w 6"/>
                <a:gd name="T31" fmla="*/ 3 h 5"/>
                <a:gd name="T32" fmla="*/ 1 w 6"/>
                <a:gd name="T33" fmla="*/ 3 h 5"/>
                <a:gd name="T34" fmla="*/ 2 w 6"/>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2" y="3"/>
                  </a:moveTo>
                  <a:cubicBezTo>
                    <a:pt x="2" y="3"/>
                    <a:pt x="3" y="3"/>
                    <a:pt x="3" y="3"/>
                  </a:cubicBezTo>
                  <a:cubicBezTo>
                    <a:pt x="3" y="3"/>
                    <a:pt x="3" y="3"/>
                    <a:pt x="3" y="3"/>
                  </a:cubicBezTo>
                  <a:cubicBezTo>
                    <a:pt x="4" y="4"/>
                    <a:pt x="4" y="4"/>
                    <a:pt x="4" y="4"/>
                  </a:cubicBezTo>
                  <a:cubicBezTo>
                    <a:pt x="4" y="5"/>
                    <a:pt x="5" y="4"/>
                    <a:pt x="6" y="4"/>
                  </a:cubicBezTo>
                  <a:cubicBezTo>
                    <a:pt x="6" y="4"/>
                    <a:pt x="6" y="4"/>
                    <a:pt x="6" y="4"/>
                  </a:cubicBezTo>
                  <a:cubicBezTo>
                    <a:pt x="5" y="4"/>
                    <a:pt x="5" y="4"/>
                    <a:pt x="5" y="3"/>
                  </a:cubicBezTo>
                  <a:cubicBezTo>
                    <a:pt x="5" y="3"/>
                    <a:pt x="5" y="3"/>
                    <a:pt x="5" y="2"/>
                  </a:cubicBezTo>
                  <a:cubicBezTo>
                    <a:pt x="5" y="2"/>
                    <a:pt x="5" y="1"/>
                    <a:pt x="5" y="1"/>
                  </a:cubicBezTo>
                  <a:cubicBezTo>
                    <a:pt x="5" y="1"/>
                    <a:pt x="4" y="1"/>
                    <a:pt x="4" y="1"/>
                  </a:cubicBezTo>
                  <a:cubicBezTo>
                    <a:pt x="3" y="1"/>
                    <a:pt x="3" y="1"/>
                    <a:pt x="3" y="0"/>
                  </a:cubicBezTo>
                  <a:cubicBezTo>
                    <a:pt x="3" y="0"/>
                    <a:pt x="3" y="0"/>
                    <a:pt x="3" y="0"/>
                  </a:cubicBezTo>
                  <a:cubicBezTo>
                    <a:pt x="2" y="1"/>
                    <a:pt x="2" y="1"/>
                    <a:pt x="2" y="1"/>
                  </a:cubicBezTo>
                  <a:cubicBezTo>
                    <a:pt x="1" y="1"/>
                    <a:pt x="1" y="1"/>
                    <a:pt x="1" y="1"/>
                  </a:cubicBezTo>
                  <a:cubicBezTo>
                    <a:pt x="0" y="2"/>
                    <a:pt x="1" y="2"/>
                    <a:pt x="0" y="2"/>
                  </a:cubicBezTo>
                  <a:cubicBezTo>
                    <a:pt x="0" y="3"/>
                    <a:pt x="0" y="3"/>
                    <a:pt x="0" y="3"/>
                  </a:cubicBezTo>
                  <a:cubicBezTo>
                    <a:pt x="1" y="3"/>
                    <a:pt x="1" y="3"/>
                    <a:pt x="1" y="3"/>
                  </a:cubicBezTo>
                  <a:cubicBezTo>
                    <a:pt x="1"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1" name="Freeform 265"/>
            <p:cNvSpPr>
              <a:spLocks/>
            </p:cNvSpPr>
            <p:nvPr/>
          </p:nvSpPr>
          <p:spPr bwMode="auto">
            <a:xfrm>
              <a:off x="4700589" y="1778001"/>
              <a:ext cx="173038" cy="130175"/>
            </a:xfrm>
            <a:custGeom>
              <a:avLst/>
              <a:gdLst>
                <a:gd name="T0" fmla="*/ 11 w 16"/>
                <a:gd name="T1" fmla="*/ 12 h 12"/>
                <a:gd name="T2" fmla="*/ 11 w 16"/>
                <a:gd name="T3" fmla="*/ 11 h 12"/>
                <a:gd name="T4" fmla="*/ 9 w 16"/>
                <a:gd name="T5" fmla="*/ 10 h 12"/>
                <a:gd name="T6" fmla="*/ 11 w 16"/>
                <a:gd name="T7" fmla="*/ 10 h 12"/>
                <a:gd name="T8" fmla="*/ 10 w 16"/>
                <a:gd name="T9" fmla="*/ 8 h 12"/>
                <a:gd name="T10" fmla="*/ 9 w 16"/>
                <a:gd name="T11" fmla="*/ 8 h 12"/>
                <a:gd name="T12" fmla="*/ 8 w 16"/>
                <a:gd name="T13" fmla="*/ 7 h 12"/>
                <a:gd name="T14" fmla="*/ 7 w 16"/>
                <a:gd name="T15" fmla="*/ 6 h 12"/>
                <a:gd name="T16" fmla="*/ 7 w 16"/>
                <a:gd name="T17" fmla="*/ 4 h 12"/>
                <a:gd name="T18" fmla="*/ 9 w 16"/>
                <a:gd name="T19" fmla="*/ 5 h 12"/>
                <a:gd name="T20" fmla="*/ 9 w 16"/>
                <a:gd name="T21" fmla="*/ 5 h 12"/>
                <a:gd name="T22" fmla="*/ 10 w 16"/>
                <a:gd name="T23" fmla="*/ 4 h 12"/>
                <a:gd name="T24" fmla="*/ 11 w 16"/>
                <a:gd name="T25" fmla="*/ 3 h 12"/>
                <a:gd name="T26" fmla="*/ 13 w 16"/>
                <a:gd name="T27" fmla="*/ 3 h 12"/>
                <a:gd name="T28" fmla="*/ 15 w 16"/>
                <a:gd name="T29" fmla="*/ 4 h 12"/>
                <a:gd name="T30" fmla="*/ 15 w 16"/>
                <a:gd name="T31" fmla="*/ 2 h 12"/>
                <a:gd name="T32" fmla="*/ 15 w 16"/>
                <a:gd name="T33" fmla="*/ 1 h 12"/>
                <a:gd name="T34" fmla="*/ 15 w 16"/>
                <a:gd name="T35" fmla="*/ 0 h 12"/>
                <a:gd name="T36" fmla="*/ 14 w 16"/>
                <a:gd name="T37" fmla="*/ 1 h 12"/>
                <a:gd name="T38" fmla="*/ 13 w 16"/>
                <a:gd name="T39" fmla="*/ 2 h 12"/>
                <a:gd name="T40" fmla="*/ 11 w 16"/>
                <a:gd name="T41" fmla="*/ 1 h 12"/>
                <a:gd name="T42" fmla="*/ 9 w 16"/>
                <a:gd name="T43" fmla="*/ 1 h 12"/>
                <a:gd name="T44" fmla="*/ 7 w 16"/>
                <a:gd name="T45" fmla="*/ 2 h 12"/>
                <a:gd name="T46" fmla="*/ 6 w 16"/>
                <a:gd name="T47" fmla="*/ 2 h 12"/>
                <a:gd name="T48" fmla="*/ 3 w 16"/>
                <a:gd name="T49" fmla="*/ 3 h 12"/>
                <a:gd name="T50" fmla="*/ 2 w 16"/>
                <a:gd name="T51" fmla="*/ 5 h 12"/>
                <a:gd name="T52" fmla="*/ 0 w 16"/>
                <a:gd name="T53" fmla="*/ 7 h 12"/>
                <a:gd name="T54" fmla="*/ 1 w 16"/>
                <a:gd name="T55" fmla="*/ 7 h 12"/>
                <a:gd name="T56" fmla="*/ 2 w 16"/>
                <a:gd name="T57" fmla="*/ 8 h 12"/>
                <a:gd name="T58" fmla="*/ 4 w 16"/>
                <a:gd name="T59" fmla="*/ 10 h 12"/>
                <a:gd name="T60" fmla="*/ 5 w 16"/>
                <a:gd name="T61" fmla="*/ 10 h 12"/>
                <a:gd name="T62" fmla="*/ 7 w 16"/>
                <a:gd name="T63" fmla="*/ 10 h 12"/>
                <a:gd name="T64" fmla="*/ 8 w 16"/>
                <a:gd name="T65" fmla="*/ 11 h 12"/>
                <a:gd name="T66" fmla="*/ 9 w 16"/>
                <a:gd name="T6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2">
                  <a:moveTo>
                    <a:pt x="10" y="12"/>
                  </a:moveTo>
                  <a:cubicBezTo>
                    <a:pt x="10" y="12"/>
                    <a:pt x="11" y="12"/>
                    <a:pt x="11" y="12"/>
                  </a:cubicBezTo>
                  <a:cubicBezTo>
                    <a:pt x="11" y="12"/>
                    <a:pt x="11" y="12"/>
                    <a:pt x="11" y="11"/>
                  </a:cubicBezTo>
                  <a:cubicBezTo>
                    <a:pt x="11" y="11"/>
                    <a:pt x="11" y="11"/>
                    <a:pt x="11" y="11"/>
                  </a:cubicBezTo>
                  <a:cubicBezTo>
                    <a:pt x="11" y="10"/>
                    <a:pt x="11" y="10"/>
                    <a:pt x="10" y="10"/>
                  </a:cubicBezTo>
                  <a:cubicBezTo>
                    <a:pt x="10" y="10"/>
                    <a:pt x="10" y="10"/>
                    <a:pt x="9" y="10"/>
                  </a:cubicBezTo>
                  <a:cubicBezTo>
                    <a:pt x="11" y="10"/>
                    <a:pt x="11" y="10"/>
                    <a:pt x="11" y="10"/>
                  </a:cubicBezTo>
                  <a:cubicBezTo>
                    <a:pt x="11" y="10"/>
                    <a:pt x="11" y="10"/>
                    <a:pt x="11" y="10"/>
                  </a:cubicBezTo>
                  <a:cubicBezTo>
                    <a:pt x="11" y="9"/>
                    <a:pt x="11" y="9"/>
                    <a:pt x="11" y="9"/>
                  </a:cubicBezTo>
                  <a:cubicBezTo>
                    <a:pt x="11" y="9"/>
                    <a:pt x="10" y="9"/>
                    <a:pt x="10" y="8"/>
                  </a:cubicBezTo>
                  <a:cubicBezTo>
                    <a:pt x="10" y="8"/>
                    <a:pt x="10" y="8"/>
                    <a:pt x="9" y="8"/>
                  </a:cubicBezTo>
                  <a:cubicBezTo>
                    <a:pt x="9" y="8"/>
                    <a:pt x="9" y="8"/>
                    <a:pt x="9" y="8"/>
                  </a:cubicBezTo>
                  <a:cubicBezTo>
                    <a:pt x="8" y="8"/>
                    <a:pt x="8" y="8"/>
                    <a:pt x="8" y="8"/>
                  </a:cubicBezTo>
                  <a:cubicBezTo>
                    <a:pt x="8" y="7"/>
                    <a:pt x="8" y="7"/>
                    <a:pt x="8" y="7"/>
                  </a:cubicBezTo>
                  <a:cubicBezTo>
                    <a:pt x="8" y="7"/>
                    <a:pt x="8" y="6"/>
                    <a:pt x="8" y="6"/>
                  </a:cubicBezTo>
                  <a:cubicBezTo>
                    <a:pt x="7" y="6"/>
                    <a:pt x="7" y="6"/>
                    <a:pt x="7" y="6"/>
                  </a:cubicBezTo>
                  <a:cubicBezTo>
                    <a:pt x="7" y="5"/>
                    <a:pt x="7" y="5"/>
                    <a:pt x="7" y="5"/>
                  </a:cubicBezTo>
                  <a:cubicBezTo>
                    <a:pt x="7" y="4"/>
                    <a:pt x="7" y="4"/>
                    <a:pt x="7" y="4"/>
                  </a:cubicBezTo>
                  <a:cubicBezTo>
                    <a:pt x="8" y="3"/>
                    <a:pt x="8" y="4"/>
                    <a:pt x="8" y="4"/>
                  </a:cubicBezTo>
                  <a:cubicBezTo>
                    <a:pt x="8" y="5"/>
                    <a:pt x="8" y="5"/>
                    <a:pt x="9" y="5"/>
                  </a:cubicBezTo>
                  <a:cubicBezTo>
                    <a:pt x="9" y="5"/>
                    <a:pt x="9" y="5"/>
                    <a:pt x="9" y="5"/>
                  </a:cubicBezTo>
                  <a:cubicBezTo>
                    <a:pt x="9" y="5"/>
                    <a:pt x="9" y="5"/>
                    <a:pt x="9" y="5"/>
                  </a:cubicBezTo>
                  <a:cubicBezTo>
                    <a:pt x="10" y="5"/>
                    <a:pt x="10" y="5"/>
                    <a:pt x="10" y="4"/>
                  </a:cubicBezTo>
                  <a:cubicBezTo>
                    <a:pt x="10" y="4"/>
                    <a:pt x="10" y="4"/>
                    <a:pt x="10" y="4"/>
                  </a:cubicBezTo>
                  <a:cubicBezTo>
                    <a:pt x="10" y="3"/>
                    <a:pt x="10" y="3"/>
                    <a:pt x="10" y="3"/>
                  </a:cubicBezTo>
                  <a:cubicBezTo>
                    <a:pt x="11" y="3"/>
                    <a:pt x="11" y="3"/>
                    <a:pt x="11" y="3"/>
                  </a:cubicBezTo>
                  <a:cubicBezTo>
                    <a:pt x="12" y="3"/>
                    <a:pt x="12" y="3"/>
                    <a:pt x="12" y="3"/>
                  </a:cubicBezTo>
                  <a:cubicBezTo>
                    <a:pt x="13" y="3"/>
                    <a:pt x="13" y="3"/>
                    <a:pt x="13" y="3"/>
                  </a:cubicBezTo>
                  <a:cubicBezTo>
                    <a:pt x="14" y="3"/>
                    <a:pt x="14" y="3"/>
                    <a:pt x="14" y="3"/>
                  </a:cubicBezTo>
                  <a:cubicBezTo>
                    <a:pt x="14" y="3"/>
                    <a:pt x="14" y="4"/>
                    <a:pt x="15" y="4"/>
                  </a:cubicBezTo>
                  <a:cubicBezTo>
                    <a:pt x="15" y="4"/>
                    <a:pt x="15" y="4"/>
                    <a:pt x="15" y="4"/>
                  </a:cubicBezTo>
                  <a:cubicBezTo>
                    <a:pt x="15" y="3"/>
                    <a:pt x="15" y="3"/>
                    <a:pt x="15" y="2"/>
                  </a:cubicBezTo>
                  <a:cubicBezTo>
                    <a:pt x="15" y="2"/>
                    <a:pt x="16" y="2"/>
                    <a:pt x="16" y="1"/>
                  </a:cubicBezTo>
                  <a:cubicBezTo>
                    <a:pt x="16" y="1"/>
                    <a:pt x="15" y="1"/>
                    <a:pt x="15" y="1"/>
                  </a:cubicBezTo>
                  <a:cubicBezTo>
                    <a:pt x="15" y="0"/>
                    <a:pt x="15" y="0"/>
                    <a:pt x="15" y="0"/>
                  </a:cubicBezTo>
                  <a:cubicBezTo>
                    <a:pt x="15" y="0"/>
                    <a:pt x="15" y="0"/>
                    <a:pt x="15" y="0"/>
                  </a:cubicBezTo>
                  <a:cubicBezTo>
                    <a:pt x="15" y="0"/>
                    <a:pt x="15" y="0"/>
                    <a:pt x="14" y="0"/>
                  </a:cubicBezTo>
                  <a:cubicBezTo>
                    <a:pt x="14" y="0"/>
                    <a:pt x="15" y="1"/>
                    <a:pt x="14" y="1"/>
                  </a:cubicBezTo>
                  <a:cubicBezTo>
                    <a:pt x="14" y="1"/>
                    <a:pt x="14" y="1"/>
                    <a:pt x="14" y="2"/>
                  </a:cubicBezTo>
                  <a:cubicBezTo>
                    <a:pt x="14" y="2"/>
                    <a:pt x="13" y="2"/>
                    <a:pt x="13" y="2"/>
                  </a:cubicBezTo>
                  <a:cubicBezTo>
                    <a:pt x="13" y="2"/>
                    <a:pt x="12" y="2"/>
                    <a:pt x="12" y="1"/>
                  </a:cubicBezTo>
                  <a:cubicBezTo>
                    <a:pt x="11" y="1"/>
                    <a:pt x="11" y="1"/>
                    <a:pt x="11" y="1"/>
                  </a:cubicBezTo>
                  <a:cubicBezTo>
                    <a:pt x="11" y="1"/>
                    <a:pt x="10" y="1"/>
                    <a:pt x="10" y="1"/>
                  </a:cubicBezTo>
                  <a:cubicBezTo>
                    <a:pt x="9" y="1"/>
                    <a:pt x="9" y="1"/>
                    <a:pt x="9" y="1"/>
                  </a:cubicBezTo>
                  <a:cubicBezTo>
                    <a:pt x="8" y="1"/>
                    <a:pt x="8" y="2"/>
                    <a:pt x="7" y="2"/>
                  </a:cubicBezTo>
                  <a:cubicBezTo>
                    <a:pt x="7" y="2"/>
                    <a:pt x="7" y="2"/>
                    <a:pt x="7" y="2"/>
                  </a:cubicBezTo>
                  <a:cubicBezTo>
                    <a:pt x="7" y="2"/>
                    <a:pt x="7" y="2"/>
                    <a:pt x="7" y="2"/>
                  </a:cubicBezTo>
                  <a:cubicBezTo>
                    <a:pt x="6" y="2"/>
                    <a:pt x="6" y="2"/>
                    <a:pt x="6" y="2"/>
                  </a:cubicBezTo>
                  <a:cubicBezTo>
                    <a:pt x="5" y="3"/>
                    <a:pt x="5" y="2"/>
                    <a:pt x="4" y="3"/>
                  </a:cubicBezTo>
                  <a:cubicBezTo>
                    <a:pt x="4" y="3"/>
                    <a:pt x="4" y="3"/>
                    <a:pt x="3" y="3"/>
                  </a:cubicBezTo>
                  <a:cubicBezTo>
                    <a:pt x="3" y="3"/>
                    <a:pt x="3" y="3"/>
                    <a:pt x="3" y="4"/>
                  </a:cubicBezTo>
                  <a:cubicBezTo>
                    <a:pt x="3" y="4"/>
                    <a:pt x="3" y="4"/>
                    <a:pt x="2" y="5"/>
                  </a:cubicBezTo>
                  <a:cubicBezTo>
                    <a:pt x="2" y="5"/>
                    <a:pt x="2" y="5"/>
                    <a:pt x="1" y="6"/>
                  </a:cubicBezTo>
                  <a:cubicBezTo>
                    <a:pt x="0" y="7"/>
                    <a:pt x="0" y="7"/>
                    <a:pt x="0" y="7"/>
                  </a:cubicBezTo>
                  <a:cubicBezTo>
                    <a:pt x="0" y="7"/>
                    <a:pt x="0" y="7"/>
                    <a:pt x="0" y="7"/>
                  </a:cubicBezTo>
                  <a:cubicBezTo>
                    <a:pt x="1" y="7"/>
                    <a:pt x="1" y="7"/>
                    <a:pt x="1" y="7"/>
                  </a:cubicBezTo>
                  <a:cubicBezTo>
                    <a:pt x="1" y="7"/>
                    <a:pt x="2" y="8"/>
                    <a:pt x="2" y="8"/>
                  </a:cubicBezTo>
                  <a:cubicBezTo>
                    <a:pt x="2" y="8"/>
                    <a:pt x="2" y="8"/>
                    <a:pt x="2" y="8"/>
                  </a:cubicBezTo>
                  <a:cubicBezTo>
                    <a:pt x="2" y="9"/>
                    <a:pt x="2" y="9"/>
                    <a:pt x="3" y="9"/>
                  </a:cubicBezTo>
                  <a:cubicBezTo>
                    <a:pt x="3" y="10"/>
                    <a:pt x="3" y="10"/>
                    <a:pt x="4" y="10"/>
                  </a:cubicBezTo>
                  <a:cubicBezTo>
                    <a:pt x="4" y="10"/>
                    <a:pt x="4" y="10"/>
                    <a:pt x="4" y="10"/>
                  </a:cubicBezTo>
                  <a:cubicBezTo>
                    <a:pt x="5" y="10"/>
                    <a:pt x="5" y="10"/>
                    <a:pt x="5" y="10"/>
                  </a:cubicBezTo>
                  <a:cubicBezTo>
                    <a:pt x="6" y="10"/>
                    <a:pt x="6" y="10"/>
                    <a:pt x="6" y="10"/>
                  </a:cubicBezTo>
                  <a:cubicBezTo>
                    <a:pt x="7" y="10"/>
                    <a:pt x="7" y="10"/>
                    <a:pt x="7" y="10"/>
                  </a:cubicBezTo>
                  <a:cubicBezTo>
                    <a:pt x="8" y="10"/>
                    <a:pt x="8" y="10"/>
                    <a:pt x="8" y="11"/>
                  </a:cubicBezTo>
                  <a:cubicBezTo>
                    <a:pt x="8" y="11"/>
                    <a:pt x="8" y="11"/>
                    <a:pt x="8" y="11"/>
                  </a:cubicBezTo>
                  <a:cubicBezTo>
                    <a:pt x="9" y="12"/>
                    <a:pt x="9" y="12"/>
                    <a:pt x="9" y="12"/>
                  </a:cubicBezTo>
                  <a:cubicBezTo>
                    <a:pt x="9" y="12"/>
                    <a:pt x="9" y="11"/>
                    <a:pt x="9" y="11"/>
                  </a:cubicBezTo>
                  <a:cubicBezTo>
                    <a:pt x="10" y="11"/>
                    <a:pt x="10" y="12"/>
                    <a:pt x="10"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2" name="Freeform 266"/>
            <p:cNvSpPr>
              <a:spLocks/>
            </p:cNvSpPr>
            <p:nvPr/>
          </p:nvSpPr>
          <p:spPr bwMode="auto">
            <a:xfrm>
              <a:off x="4097339" y="1497014"/>
              <a:ext cx="301625" cy="271463"/>
            </a:xfrm>
            <a:custGeom>
              <a:avLst/>
              <a:gdLst>
                <a:gd name="T0" fmla="*/ 12 w 28"/>
                <a:gd name="T1" fmla="*/ 23 h 25"/>
                <a:gd name="T2" fmla="*/ 14 w 28"/>
                <a:gd name="T3" fmla="*/ 24 h 25"/>
                <a:gd name="T4" fmla="*/ 16 w 28"/>
                <a:gd name="T5" fmla="*/ 25 h 25"/>
                <a:gd name="T6" fmla="*/ 17 w 28"/>
                <a:gd name="T7" fmla="*/ 24 h 25"/>
                <a:gd name="T8" fmla="*/ 17 w 28"/>
                <a:gd name="T9" fmla="*/ 24 h 25"/>
                <a:gd name="T10" fmla="*/ 19 w 28"/>
                <a:gd name="T11" fmla="*/ 22 h 25"/>
                <a:gd name="T12" fmla="*/ 22 w 28"/>
                <a:gd name="T13" fmla="*/ 22 h 25"/>
                <a:gd name="T14" fmla="*/ 23 w 28"/>
                <a:gd name="T15" fmla="*/ 23 h 25"/>
                <a:gd name="T16" fmla="*/ 25 w 28"/>
                <a:gd name="T17" fmla="*/ 22 h 25"/>
                <a:gd name="T18" fmla="*/ 28 w 28"/>
                <a:gd name="T19" fmla="*/ 21 h 25"/>
                <a:gd name="T20" fmla="*/ 28 w 28"/>
                <a:gd name="T21" fmla="*/ 19 h 25"/>
                <a:gd name="T22" fmla="*/ 26 w 28"/>
                <a:gd name="T23" fmla="*/ 19 h 25"/>
                <a:gd name="T24" fmla="*/ 27 w 28"/>
                <a:gd name="T25" fmla="*/ 17 h 25"/>
                <a:gd name="T26" fmla="*/ 27 w 28"/>
                <a:gd name="T27" fmla="*/ 16 h 25"/>
                <a:gd name="T28" fmla="*/ 27 w 28"/>
                <a:gd name="T29" fmla="*/ 15 h 25"/>
                <a:gd name="T30" fmla="*/ 26 w 28"/>
                <a:gd name="T31" fmla="*/ 13 h 25"/>
                <a:gd name="T32" fmla="*/ 26 w 28"/>
                <a:gd name="T33" fmla="*/ 11 h 25"/>
                <a:gd name="T34" fmla="*/ 27 w 28"/>
                <a:gd name="T35" fmla="*/ 9 h 25"/>
                <a:gd name="T36" fmla="*/ 27 w 28"/>
                <a:gd name="T37" fmla="*/ 6 h 25"/>
                <a:gd name="T38" fmla="*/ 27 w 28"/>
                <a:gd name="T39" fmla="*/ 4 h 25"/>
                <a:gd name="T40" fmla="*/ 24 w 28"/>
                <a:gd name="T41" fmla="*/ 3 h 25"/>
                <a:gd name="T42" fmla="*/ 24 w 28"/>
                <a:gd name="T43" fmla="*/ 2 h 25"/>
                <a:gd name="T44" fmla="*/ 22 w 28"/>
                <a:gd name="T45" fmla="*/ 2 h 25"/>
                <a:gd name="T46" fmla="*/ 18 w 28"/>
                <a:gd name="T47" fmla="*/ 2 h 25"/>
                <a:gd name="T48" fmla="*/ 16 w 28"/>
                <a:gd name="T49" fmla="*/ 1 h 25"/>
                <a:gd name="T50" fmla="*/ 16 w 28"/>
                <a:gd name="T51" fmla="*/ 0 h 25"/>
                <a:gd name="T52" fmla="*/ 14 w 28"/>
                <a:gd name="T53" fmla="*/ 0 h 25"/>
                <a:gd name="T54" fmla="*/ 14 w 28"/>
                <a:gd name="T55" fmla="*/ 2 h 25"/>
                <a:gd name="T56" fmla="*/ 12 w 28"/>
                <a:gd name="T57" fmla="*/ 3 h 25"/>
                <a:gd name="T58" fmla="*/ 12 w 28"/>
                <a:gd name="T59" fmla="*/ 4 h 25"/>
                <a:gd name="T60" fmla="*/ 11 w 28"/>
                <a:gd name="T61" fmla="*/ 5 h 25"/>
                <a:gd name="T62" fmla="*/ 9 w 28"/>
                <a:gd name="T63" fmla="*/ 5 h 25"/>
                <a:gd name="T64" fmla="*/ 8 w 28"/>
                <a:gd name="T65" fmla="*/ 4 h 25"/>
                <a:gd name="T66" fmla="*/ 6 w 28"/>
                <a:gd name="T67" fmla="*/ 4 h 25"/>
                <a:gd name="T68" fmla="*/ 6 w 28"/>
                <a:gd name="T69" fmla="*/ 5 h 25"/>
                <a:gd name="T70" fmla="*/ 7 w 28"/>
                <a:gd name="T71" fmla="*/ 7 h 25"/>
                <a:gd name="T72" fmla="*/ 5 w 28"/>
                <a:gd name="T73" fmla="*/ 7 h 25"/>
                <a:gd name="T74" fmla="*/ 4 w 28"/>
                <a:gd name="T75" fmla="*/ 6 h 25"/>
                <a:gd name="T76" fmla="*/ 2 w 28"/>
                <a:gd name="T77" fmla="*/ 7 h 25"/>
                <a:gd name="T78" fmla="*/ 0 w 28"/>
                <a:gd name="T79" fmla="*/ 7 h 25"/>
                <a:gd name="T80" fmla="*/ 0 w 28"/>
                <a:gd name="T81" fmla="*/ 8 h 25"/>
                <a:gd name="T82" fmla="*/ 1 w 28"/>
                <a:gd name="T83" fmla="*/ 9 h 25"/>
                <a:gd name="T84" fmla="*/ 2 w 28"/>
                <a:gd name="T85" fmla="*/ 9 h 25"/>
                <a:gd name="T86" fmla="*/ 4 w 28"/>
                <a:gd name="T87" fmla="*/ 10 h 25"/>
                <a:gd name="T88" fmla="*/ 5 w 28"/>
                <a:gd name="T89" fmla="*/ 11 h 25"/>
                <a:gd name="T90" fmla="*/ 6 w 28"/>
                <a:gd name="T91" fmla="*/ 12 h 25"/>
                <a:gd name="T92" fmla="*/ 7 w 28"/>
                <a:gd name="T93" fmla="*/ 13 h 25"/>
                <a:gd name="T94" fmla="*/ 8 w 28"/>
                <a:gd name="T95" fmla="*/ 15 h 25"/>
                <a:gd name="T96" fmla="*/ 8 w 28"/>
                <a:gd name="T97" fmla="*/ 17 h 25"/>
                <a:gd name="T98" fmla="*/ 7 w 28"/>
                <a:gd name="T99" fmla="*/ 20 h 25"/>
                <a:gd name="T100" fmla="*/ 7 w 28"/>
                <a:gd name="T101" fmla="*/ 21 h 25"/>
                <a:gd name="T102" fmla="*/ 8 w 28"/>
                <a:gd name="T103" fmla="*/ 22 h 25"/>
                <a:gd name="T104" fmla="*/ 9 w 28"/>
                <a:gd name="T105" fmla="*/ 23 h 25"/>
                <a:gd name="T106" fmla="*/ 11 w 28"/>
                <a:gd name="T10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1" y="23"/>
                  </a:moveTo>
                  <a:cubicBezTo>
                    <a:pt x="11" y="23"/>
                    <a:pt x="12" y="23"/>
                    <a:pt x="12" y="23"/>
                  </a:cubicBezTo>
                  <a:cubicBezTo>
                    <a:pt x="12" y="23"/>
                    <a:pt x="13" y="23"/>
                    <a:pt x="13" y="23"/>
                  </a:cubicBezTo>
                  <a:cubicBezTo>
                    <a:pt x="13" y="24"/>
                    <a:pt x="13" y="24"/>
                    <a:pt x="14" y="24"/>
                  </a:cubicBezTo>
                  <a:cubicBezTo>
                    <a:pt x="14" y="24"/>
                    <a:pt x="14" y="24"/>
                    <a:pt x="15" y="24"/>
                  </a:cubicBezTo>
                  <a:cubicBezTo>
                    <a:pt x="15" y="25"/>
                    <a:pt x="15" y="24"/>
                    <a:pt x="16" y="25"/>
                  </a:cubicBezTo>
                  <a:cubicBezTo>
                    <a:pt x="16" y="25"/>
                    <a:pt x="16" y="25"/>
                    <a:pt x="16" y="25"/>
                  </a:cubicBezTo>
                  <a:cubicBezTo>
                    <a:pt x="17" y="25"/>
                    <a:pt x="17" y="25"/>
                    <a:pt x="17" y="24"/>
                  </a:cubicBezTo>
                  <a:cubicBezTo>
                    <a:pt x="18" y="24"/>
                    <a:pt x="18" y="24"/>
                    <a:pt x="18" y="24"/>
                  </a:cubicBezTo>
                  <a:cubicBezTo>
                    <a:pt x="18" y="24"/>
                    <a:pt x="17" y="24"/>
                    <a:pt x="17" y="24"/>
                  </a:cubicBezTo>
                  <a:cubicBezTo>
                    <a:pt x="17" y="23"/>
                    <a:pt x="17" y="23"/>
                    <a:pt x="18" y="22"/>
                  </a:cubicBezTo>
                  <a:cubicBezTo>
                    <a:pt x="18" y="22"/>
                    <a:pt x="18" y="22"/>
                    <a:pt x="19" y="22"/>
                  </a:cubicBezTo>
                  <a:cubicBezTo>
                    <a:pt x="19" y="22"/>
                    <a:pt x="20" y="22"/>
                    <a:pt x="20" y="22"/>
                  </a:cubicBezTo>
                  <a:cubicBezTo>
                    <a:pt x="21" y="22"/>
                    <a:pt x="21" y="22"/>
                    <a:pt x="22" y="22"/>
                  </a:cubicBezTo>
                  <a:cubicBezTo>
                    <a:pt x="22" y="22"/>
                    <a:pt x="22" y="22"/>
                    <a:pt x="22" y="22"/>
                  </a:cubicBezTo>
                  <a:cubicBezTo>
                    <a:pt x="23" y="23"/>
                    <a:pt x="23" y="23"/>
                    <a:pt x="23" y="23"/>
                  </a:cubicBezTo>
                  <a:cubicBezTo>
                    <a:pt x="24" y="23"/>
                    <a:pt x="24" y="23"/>
                    <a:pt x="24" y="23"/>
                  </a:cubicBezTo>
                  <a:cubicBezTo>
                    <a:pt x="25" y="23"/>
                    <a:pt x="25" y="23"/>
                    <a:pt x="25" y="22"/>
                  </a:cubicBezTo>
                  <a:cubicBezTo>
                    <a:pt x="26" y="22"/>
                    <a:pt x="26" y="22"/>
                    <a:pt x="26" y="22"/>
                  </a:cubicBezTo>
                  <a:cubicBezTo>
                    <a:pt x="27" y="21"/>
                    <a:pt x="27" y="21"/>
                    <a:pt x="28" y="21"/>
                  </a:cubicBezTo>
                  <a:cubicBezTo>
                    <a:pt x="28" y="21"/>
                    <a:pt x="28" y="21"/>
                    <a:pt x="28" y="21"/>
                  </a:cubicBezTo>
                  <a:cubicBezTo>
                    <a:pt x="28" y="20"/>
                    <a:pt x="28" y="20"/>
                    <a:pt x="28" y="19"/>
                  </a:cubicBezTo>
                  <a:cubicBezTo>
                    <a:pt x="27" y="19"/>
                    <a:pt x="27" y="20"/>
                    <a:pt x="26" y="19"/>
                  </a:cubicBezTo>
                  <a:cubicBezTo>
                    <a:pt x="26" y="19"/>
                    <a:pt x="26" y="19"/>
                    <a:pt x="26" y="19"/>
                  </a:cubicBezTo>
                  <a:cubicBezTo>
                    <a:pt x="26" y="18"/>
                    <a:pt x="26" y="18"/>
                    <a:pt x="27" y="18"/>
                  </a:cubicBezTo>
                  <a:cubicBezTo>
                    <a:pt x="27" y="17"/>
                    <a:pt x="27" y="18"/>
                    <a:pt x="27" y="17"/>
                  </a:cubicBezTo>
                  <a:cubicBezTo>
                    <a:pt x="27" y="17"/>
                    <a:pt x="27" y="17"/>
                    <a:pt x="27" y="16"/>
                  </a:cubicBezTo>
                  <a:cubicBezTo>
                    <a:pt x="27" y="16"/>
                    <a:pt x="27" y="16"/>
                    <a:pt x="27" y="16"/>
                  </a:cubicBezTo>
                  <a:cubicBezTo>
                    <a:pt x="27" y="15"/>
                    <a:pt x="27" y="15"/>
                    <a:pt x="27" y="15"/>
                  </a:cubicBezTo>
                  <a:cubicBezTo>
                    <a:pt x="27" y="15"/>
                    <a:pt x="27" y="15"/>
                    <a:pt x="27" y="15"/>
                  </a:cubicBezTo>
                  <a:cubicBezTo>
                    <a:pt x="27" y="15"/>
                    <a:pt x="27" y="14"/>
                    <a:pt x="27" y="14"/>
                  </a:cubicBezTo>
                  <a:cubicBezTo>
                    <a:pt x="27" y="13"/>
                    <a:pt x="26" y="13"/>
                    <a:pt x="26" y="13"/>
                  </a:cubicBezTo>
                  <a:cubicBezTo>
                    <a:pt x="26" y="13"/>
                    <a:pt x="26" y="13"/>
                    <a:pt x="26" y="12"/>
                  </a:cubicBezTo>
                  <a:cubicBezTo>
                    <a:pt x="25" y="12"/>
                    <a:pt x="25" y="12"/>
                    <a:pt x="26" y="11"/>
                  </a:cubicBezTo>
                  <a:cubicBezTo>
                    <a:pt x="26" y="11"/>
                    <a:pt x="26" y="10"/>
                    <a:pt x="26" y="10"/>
                  </a:cubicBezTo>
                  <a:cubicBezTo>
                    <a:pt x="26" y="10"/>
                    <a:pt x="27" y="10"/>
                    <a:pt x="27" y="9"/>
                  </a:cubicBezTo>
                  <a:cubicBezTo>
                    <a:pt x="27" y="9"/>
                    <a:pt x="27" y="9"/>
                    <a:pt x="27" y="8"/>
                  </a:cubicBezTo>
                  <a:cubicBezTo>
                    <a:pt x="27" y="8"/>
                    <a:pt x="27" y="7"/>
                    <a:pt x="27" y="6"/>
                  </a:cubicBezTo>
                  <a:cubicBezTo>
                    <a:pt x="28" y="6"/>
                    <a:pt x="28" y="5"/>
                    <a:pt x="28" y="5"/>
                  </a:cubicBezTo>
                  <a:cubicBezTo>
                    <a:pt x="28" y="4"/>
                    <a:pt x="27" y="4"/>
                    <a:pt x="27" y="4"/>
                  </a:cubicBezTo>
                  <a:cubicBezTo>
                    <a:pt x="27" y="3"/>
                    <a:pt x="26" y="3"/>
                    <a:pt x="26" y="3"/>
                  </a:cubicBezTo>
                  <a:cubicBezTo>
                    <a:pt x="25" y="3"/>
                    <a:pt x="25" y="3"/>
                    <a:pt x="24" y="3"/>
                  </a:cubicBezTo>
                  <a:cubicBezTo>
                    <a:pt x="24" y="3"/>
                    <a:pt x="24" y="3"/>
                    <a:pt x="24" y="2"/>
                  </a:cubicBezTo>
                  <a:cubicBezTo>
                    <a:pt x="24" y="2"/>
                    <a:pt x="24" y="2"/>
                    <a:pt x="24" y="2"/>
                  </a:cubicBezTo>
                  <a:cubicBezTo>
                    <a:pt x="24" y="2"/>
                    <a:pt x="24" y="2"/>
                    <a:pt x="24" y="2"/>
                  </a:cubicBezTo>
                  <a:cubicBezTo>
                    <a:pt x="23" y="2"/>
                    <a:pt x="23" y="2"/>
                    <a:pt x="22" y="2"/>
                  </a:cubicBezTo>
                  <a:cubicBezTo>
                    <a:pt x="21" y="2"/>
                    <a:pt x="21" y="2"/>
                    <a:pt x="20" y="2"/>
                  </a:cubicBezTo>
                  <a:cubicBezTo>
                    <a:pt x="19" y="2"/>
                    <a:pt x="19" y="2"/>
                    <a:pt x="18" y="2"/>
                  </a:cubicBezTo>
                  <a:cubicBezTo>
                    <a:pt x="18" y="1"/>
                    <a:pt x="18" y="1"/>
                    <a:pt x="17" y="1"/>
                  </a:cubicBezTo>
                  <a:cubicBezTo>
                    <a:pt x="17" y="1"/>
                    <a:pt x="16" y="1"/>
                    <a:pt x="16" y="1"/>
                  </a:cubicBezTo>
                  <a:cubicBezTo>
                    <a:pt x="16" y="1"/>
                    <a:pt x="16" y="0"/>
                    <a:pt x="16" y="0"/>
                  </a:cubicBezTo>
                  <a:cubicBezTo>
                    <a:pt x="16" y="0"/>
                    <a:pt x="16" y="0"/>
                    <a:pt x="16" y="0"/>
                  </a:cubicBezTo>
                  <a:cubicBezTo>
                    <a:pt x="15" y="0"/>
                    <a:pt x="15" y="0"/>
                    <a:pt x="15" y="0"/>
                  </a:cubicBezTo>
                  <a:cubicBezTo>
                    <a:pt x="14" y="0"/>
                    <a:pt x="14" y="0"/>
                    <a:pt x="14" y="0"/>
                  </a:cubicBezTo>
                  <a:cubicBezTo>
                    <a:pt x="14" y="1"/>
                    <a:pt x="14" y="1"/>
                    <a:pt x="14" y="1"/>
                  </a:cubicBezTo>
                  <a:cubicBezTo>
                    <a:pt x="14" y="2"/>
                    <a:pt x="14" y="2"/>
                    <a:pt x="14" y="2"/>
                  </a:cubicBezTo>
                  <a:cubicBezTo>
                    <a:pt x="13" y="3"/>
                    <a:pt x="13" y="3"/>
                    <a:pt x="13" y="3"/>
                  </a:cubicBezTo>
                  <a:cubicBezTo>
                    <a:pt x="13" y="3"/>
                    <a:pt x="13" y="3"/>
                    <a:pt x="12" y="3"/>
                  </a:cubicBezTo>
                  <a:cubicBezTo>
                    <a:pt x="12" y="3"/>
                    <a:pt x="11" y="3"/>
                    <a:pt x="11" y="4"/>
                  </a:cubicBezTo>
                  <a:cubicBezTo>
                    <a:pt x="11" y="4"/>
                    <a:pt x="12" y="4"/>
                    <a:pt x="12" y="4"/>
                  </a:cubicBezTo>
                  <a:cubicBezTo>
                    <a:pt x="12" y="5"/>
                    <a:pt x="12" y="5"/>
                    <a:pt x="11" y="5"/>
                  </a:cubicBezTo>
                  <a:cubicBezTo>
                    <a:pt x="11" y="5"/>
                    <a:pt x="11" y="5"/>
                    <a:pt x="11" y="5"/>
                  </a:cubicBezTo>
                  <a:cubicBezTo>
                    <a:pt x="10" y="5"/>
                    <a:pt x="10" y="5"/>
                    <a:pt x="10" y="5"/>
                  </a:cubicBezTo>
                  <a:cubicBezTo>
                    <a:pt x="9" y="5"/>
                    <a:pt x="9" y="5"/>
                    <a:pt x="9" y="5"/>
                  </a:cubicBezTo>
                  <a:cubicBezTo>
                    <a:pt x="9" y="5"/>
                    <a:pt x="8" y="5"/>
                    <a:pt x="8" y="5"/>
                  </a:cubicBezTo>
                  <a:cubicBezTo>
                    <a:pt x="8" y="4"/>
                    <a:pt x="8" y="4"/>
                    <a:pt x="8" y="4"/>
                  </a:cubicBezTo>
                  <a:cubicBezTo>
                    <a:pt x="7" y="4"/>
                    <a:pt x="7" y="4"/>
                    <a:pt x="7" y="4"/>
                  </a:cubicBezTo>
                  <a:cubicBezTo>
                    <a:pt x="7" y="3"/>
                    <a:pt x="7" y="3"/>
                    <a:pt x="6" y="4"/>
                  </a:cubicBezTo>
                  <a:cubicBezTo>
                    <a:pt x="6" y="4"/>
                    <a:pt x="6" y="4"/>
                    <a:pt x="6" y="4"/>
                  </a:cubicBezTo>
                  <a:cubicBezTo>
                    <a:pt x="6" y="5"/>
                    <a:pt x="6" y="5"/>
                    <a:pt x="6" y="5"/>
                  </a:cubicBezTo>
                  <a:cubicBezTo>
                    <a:pt x="6" y="5"/>
                    <a:pt x="7" y="5"/>
                    <a:pt x="7" y="6"/>
                  </a:cubicBezTo>
                  <a:cubicBezTo>
                    <a:pt x="7" y="6"/>
                    <a:pt x="7" y="6"/>
                    <a:pt x="7" y="7"/>
                  </a:cubicBezTo>
                  <a:cubicBezTo>
                    <a:pt x="6" y="7"/>
                    <a:pt x="6" y="7"/>
                    <a:pt x="6" y="7"/>
                  </a:cubicBezTo>
                  <a:cubicBezTo>
                    <a:pt x="6" y="7"/>
                    <a:pt x="6" y="7"/>
                    <a:pt x="5" y="7"/>
                  </a:cubicBezTo>
                  <a:cubicBezTo>
                    <a:pt x="5" y="7"/>
                    <a:pt x="5" y="7"/>
                    <a:pt x="4" y="7"/>
                  </a:cubicBezTo>
                  <a:cubicBezTo>
                    <a:pt x="4" y="7"/>
                    <a:pt x="4" y="6"/>
                    <a:pt x="4" y="6"/>
                  </a:cubicBezTo>
                  <a:cubicBezTo>
                    <a:pt x="4" y="6"/>
                    <a:pt x="3" y="6"/>
                    <a:pt x="3" y="6"/>
                  </a:cubicBezTo>
                  <a:cubicBezTo>
                    <a:pt x="3" y="6"/>
                    <a:pt x="2" y="7"/>
                    <a:pt x="2" y="7"/>
                  </a:cubicBezTo>
                  <a:cubicBezTo>
                    <a:pt x="1" y="7"/>
                    <a:pt x="1" y="7"/>
                    <a:pt x="0" y="7"/>
                  </a:cubicBezTo>
                  <a:cubicBezTo>
                    <a:pt x="0" y="7"/>
                    <a:pt x="0" y="7"/>
                    <a:pt x="0" y="7"/>
                  </a:cubicBezTo>
                  <a:cubicBezTo>
                    <a:pt x="0" y="7"/>
                    <a:pt x="0" y="7"/>
                    <a:pt x="0" y="8"/>
                  </a:cubicBezTo>
                  <a:cubicBezTo>
                    <a:pt x="0" y="8"/>
                    <a:pt x="0" y="8"/>
                    <a:pt x="0" y="8"/>
                  </a:cubicBezTo>
                  <a:cubicBezTo>
                    <a:pt x="0" y="8"/>
                    <a:pt x="0" y="8"/>
                    <a:pt x="0" y="8"/>
                  </a:cubicBezTo>
                  <a:cubicBezTo>
                    <a:pt x="0" y="9"/>
                    <a:pt x="0" y="9"/>
                    <a:pt x="1" y="9"/>
                  </a:cubicBezTo>
                  <a:cubicBezTo>
                    <a:pt x="1" y="9"/>
                    <a:pt x="1" y="9"/>
                    <a:pt x="1" y="9"/>
                  </a:cubicBezTo>
                  <a:cubicBezTo>
                    <a:pt x="2" y="9"/>
                    <a:pt x="2" y="9"/>
                    <a:pt x="2" y="9"/>
                  </a:cubicBezTo>
                  <a:cubicBezTo>
                    <a:pt x="3" y="9"/>
                    <a:pt x="3" y="9"/>
                    <a:pt x="3" y="9"/>
                  </a:cubicBezTo>
                  <a:cubicBezTo>
                    <a:pt x="3" y="10"/>
                    <a:pt x="4" y="10"/>
                    <a:pt x="4" y="10"/>
                  </a:cubicBezTo>
                  <a:cubicBezTo>
                    <a:pt x="4" y="10"/>
                    <a:pt x="4" y="11"/>
                    <a:pt x="5" y="11"/>
                  </a:cubicBezTo>
                  <a:cubicBezTo>
                    <a:pt x="5" y="11"/>
                    <a:pt x="5" y="11"/>
                    <a:pt x="5" y="11"/>
                  </a:cubicBezTo>
                  <a:cubicBezTo>
                    <a:pt x="6" y="11"/>
                    <a:pt x="5" y="11"/>
                    <a:pt x="5" y="12"/>
                  </a:cubicBezTo>
                  <a:cubicBezTo>
                    <a:pt x="5" y="12"/>
                    <a:pt x="6" y="12"/>
                    <a:pt x="6" y="12"/>
                  </a:cubicBezTo>
                  <a:cubicBezTo>
                    <a:pt x="6" y="12"/>
                    <a:pt x="6" y="12"/>
                    <a:pt x="6" y="13"/>
                  </a:cubicBezTo>
                  <a:cubicBezTo>
                    <a:pt x="6" y="13"/>
                    <a:pt x="6" y="13"/>
                    <a:pt x="7" y="13"/>
                  </a:cubicBezTo>
                  <a:cubicBezTo>
                    <a:pt x="7" y="13"/>
                    <a:pt x="7" y="13"/>
                    <a:pt x="7" y="13"/>
                  </a:cubicBezTo>
                  <a:cubicBezTo>
                    <a:pt x="8" y="14"/>
                    <a:pt x="7" y="14"/>
                    <a:pt x="8" y="15"/>
                  </a:cubicBezTo>
                  <a:cubicBezTo>
                    <a:pt x="8" y="15"/>
                    <a:pt x="8" y="15"/>
                    <a:pt x="8" y="16"/>
                  </a:cubicBezTo>
                  <a:cubicBezTo>
                    <a:pt x="8" y="16"/>
                    <a:pt x="8" y="17"/>
                    <a:pt x="8" y="17"/>
                  </a:cubicBezTo>
                  <a:cubicBezTo>
                    <a:pt x="8" y="18"/>
                    <a:pt x="7" y="18"/>
                    <a:pt x="7" y="19"/>
                  </a:cubicBezTo>
                  <a:cubicBezTo>
                    <a:pt x="7" y="19"/>
                    <a:pt x="7" y="19"/>
                    <a:pt x="7" y="20"/>
                  </a:cubicBezTo>
                  <a:cubicBezTo>
                    <a:pt x="7" y="20"/>
                    <a:pt x="7" y="21"/>
                    <a:pt x="6" y="21"/>
                  </a:cubicBezTo>
                  <a:cubicBezTo>
                    <a:pt x="7" y="21"/>
                    <a:pt x="7" y="21"/>
                    <a:pt x="7" y="21"/>
                  </a:cubicBezTo>
                  <a:cubicBezTo>
                    <a:pt x="7" y="22"/>
                    <a:pt x="7" y="22"/>
                    <a:pt x="7" y="22"/>
                  </a:cubicBezTo>
                  <a:cubicBezTo>
                    <a:pt x="7" y="22"/>
                    <a:pt x="7" y="22"/>
                    <a:pt x="8" y="22"/>
                  </a:cubicBezTo>
                  <a:cubicBezTo>
                    <a:pt x="8" y="22"/>
                    <a:pt x="8" y="22"/>
                    <a:pt x="9" y="23"/>
                  </a:cubicBezTo>
                  <a:cubicBezTo>
                    <a:pt x="9" y="23"/>
                    <a:pt x="9" y="23"/>
                    <a:pt x="9" y="23"/>
                  </a:cubicBezTo>
                  <a:cubicBezTo>
                    <a:pt x="10" y="23"/>
                    <a:pt x="10" y="23"/>
                    <a:pt x="10" y="23"/>
                  </a:cubicBezTo>
                  <a:cubicBezTo>
                    <a:pt x="11" y="23"/>
                    <a:pt x="11" y="23"/>
                    <a:pt x="11" y="2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3" name="Freeform 267"/>
            <p:cNvSpPr>
              <a:spLocks/>
            </p:cNvSpPr>
            <p:nvPr/>
          </p:nvSpPr>
          <p:spPr bwMode="auto">
            <a:xfrm>
              <a:off x="4745039" y="1897064"/>
              <a:ext cx="53975" cy="53975"/>
            </a:xfrm>
            <a:custGeom>
              <a:avLst/>
              <a:gdLst>
                <a:gd name="T0" fmla="*/ 5 w 5"/>
                <a:gd name="T1" fmla="*/ 2 h 5"/>
                <a:gd name="T2" fmla="*/ 5 w 5"/>
                <a:gd name="T3" fmla="*/ 1 h 5"/>
                <a:gd name="T4" fmla="*/ 4 w 5"/>
                <a:gd name="T5" fmla="*/ 0 h 5"/>
                <a:gd name="T6" fmla="*/ 3 w 5"/>
                <a:gd name="T7" fmla="*/ 0 h 5"/>
                <a:gd name="T8" fmla="*/ 2 w 5"/>
                <a:gd name="T9" fmla="*/ 0 h 5"/>
                <a:gd name="T10" fmla="*/ 1 w 5"/>
                <a:gd name="T11" fmla="*/ 0 h 5"/>
                <a:gd name="T12" fmla="*/ 0 w 5"/>
                <a:gd name="T13" fmla="*/ 0 h 5"/>
                <a:gd name="T14" fmla="*/ 0 w 5"/>
                <a:gd name="T15" fmla="*/ 1 h 5"/>
                <a:gd name="T16" fmla="*/ 0 w 5"/>
                <a:gd name="T17" fmla="*/ 1 h 5"/>
                <a:gd name="T18" fmla="*/ 1 w 5"/>
                <a:gd name="T19" fmla="*/ 2 h 5"/>
                <a:gd name="T20" fmla="*/ 1 w 5"/>
                <a:gd name="T21" fmla="*/ 3 h 5"/>
                <a:gd name="T22" fmla="*/ 2 w 5"/>
                <a:gd name="T23" fmla="*/ 4 h 5"/>
                <a:gd name="T24" fmla="*/ 3 w 5"/>
                <a:gd name="T25" fmla="*/ 3 h 5"/>
                <a:gd name="T26" fmla="*/ 3 w 5"/>
                <a:gd name="T27" fmla="*/ 4 h 5"/>
                <a:gd name="T28" fmla="*/ 3 w 5"/>
                <a:gd name="T29" fmla="*/ 5 h 5"/>
                <a:gd name="T30" fmla="*/ 3 w 5"/>
                <a:gd name="T31" fmla="*/ 4 h 5"/>
                <a:gd name="T32" fmla="*/ 4 w 5"/>
                <a:gd name="T33" fmla="*/ 4 h 5"/>
                <a:gd name="T34" fmla="*/ 5 w 5"/>
                <a:gd name="T35" fmla="*/ 5 h 5"/>
                <a:gd name="T36" fmla="*/ 5 w 5"/>
                <a:gd name="T37" fmla="*/ 4 h 5"/>
                <a:gd name="T38" fmla="*/ 5 w 5"/>
                <a:gd name="T39" fmla="*/ 3 h 5"/>
                <a:gd name="T40" fmla="*/ 4 w 5"/>
                <a:gd name="T41" fmla="*/ 2 h 5"/>
                <a:gd name="T42" fmla="*/ 5 w 5"/>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2"/>
                  </a:moveTo>
                  <a:cubicBezTo>
                    <a:pt x="5" y="2"/>
                    <a:pt x="5" y="1"/>
                    <a:pt x="5" y="1"/>
                  </a:cubicBezTo>
                  <a:cubicBezTo>
                    <a:pt x="4" y="1"/>
                    <a:pt x="4" y="0"/>
                    <a:pt x="4" y="0"/>
                  </a:cubicBezTo>
                  <a:cubicBezTo>
                    <a:pt x="4" y="0"/>
                    <a:pt x="3" y="0"/>
                    <a:pt x="3" y="0"/>
                  </a:cubicBezTo>
                  <a:cubicBezTo>
                    <a:pt x="3" y="0"/>
                    <a:pt x="2" y="0"/>
                    <a:pt x="2" y="0"/>
                  </a:cubicBezTo>
                  <a:cubicBezTo>
                    <a:pt x="1" y="0"/>
                    <a:pt x="1" y="0"/>
                    <a:pt x="1" y="0"/>
                  </a:cubicBezTo>
                  <a:cubicBezTo>
                    <a:pt x="1" y="0"/>
                    <a:pt x="0" y="0"/>
                    <a:pt x="0" y="0"/>
                  </a:cubicBezTo>
                  <a:cubicBezTo>
                    <a:pt x="0" y="0"/>
                    <a:pt x="0" y="1"/>
                    <a:pt x="0" y="1"/>
                  </a:cubicBezTo>
                  <a:cubicBezTo>
                    <a:pt x="0" y="1"/>
                    <a:pt x="0" y="1"/>
                    <a:pt x="0" y="1"/>
                  </a:cubicBezTo>
                  <a:cubicBezTo>
                    <a:pt x="1" y="2"/>
                    <a:pt x="1" y="2"/>
                    <a:pt x="1" y="2"/>
                  </a:cubicBezTo>
                  <a:cubicBezTo>
                    <a:pt x="1" y="2"/>
                    <a:pt x="1" y="3"/>
                    <a:pt x="1" y="3"/>
                  </a:cubicBezTo>
                  <a:cubicBezTo>
                    <a:pt x="1" y="3"/>
                    <a:pt x="1" y="4"/>
                    <a:pt x="2" y="4"/>
                  </a:cubicBezTo>
                  <a:cubicBezTo>
                    <a:pt x="2" y="4"/>
                    <a:pt x="2" y="3"/>
                    <a:pt x="3" y="3"/>
                  </a:cubicBezTo>
                  <a:cubicBezTo>
                    <a:pt x="3" y="4"/>
                    <a:pt x="3" y="4"/>
                    <a:pt x="3" y="4"/>
                  </a:cubicBezTo>
                  <a:cubicBezTo>
                    <a:pt x="3" y="4"/>
                    <a:pt x="3" y="5"/>
                    <a:pt x="3" y="5"/>
                  </a:cubicBezTo>
                  <a:cubicBezTo>
                    <a:pt x="4" y="5"/>
                    <a:pt x="3" y="4"/>
                    <a:pt x="3" y="4"/>
                  </a:cubicBezTo>
                  <a:cubicBezTo>
                    <a:pt x="4" y="4"/>
                    <a:pt x="4" y="4"/>
                    <a:pt x="4" y="4"/>
                  </a:cubicBezTo>
                  <a:cubicBezTo>
                    <a:pt x="4" y="4"/>
                    <a:pt x="4" y="5"/>
                    <a:pt x="5" y="5"/>
                  </a:cubicBezTo>
                  <a:cubicBezTo>
                    <a:pt x="5" y="5"/>
                    <a:pt x="5" y="4"/>
                    <a:pt x="5" y="4"/>
                  </a:cubicBezTo>
                  <a:cubicBezTo>
                    <a:pt x="5" y="3"/>
                    <a:pt x="5" y="3"/>
                    <a:pt x="5" y="3"/>
                  </a:cubicBezTo>
                  <a:cubicBezTo>
                    <a:pt x="4" y="2"/>
                    <a:pt x="4" y="2"/>
                    <a:pt x="4" y="2"/>
                  </a:cubicBezTo>
                  <a:cubicBezTo>
                    <a:pt x="4" y="2"/>
                    <a:pt x="5"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4" name="Freeform 268"/>
            <p:cNvSpPr>
              <a:spLocks/>
            </p:cNvSpPr>
            <p:nvPr/>
          </p:nvSpPr>
          <p:spPr bwMode="auto">
            <a:xfrm>
              <a:off x="4830764" y="1897064"/>
              <a:ext cx="11113" cy="11113"/>
            </a:xfrm>
            <a:custGeom>
              <a:avLst/>
              <a:gdLst>
                <a:gd name="T0" fmla="*/ 1 w 1"/>
                <a:gd name="T1" fmla="*/ 1 h 1"/>
                <a:gd name="T2" fmla="*/ 1 w 1"/>
                <a:gd name="T3" fmla="*/ 0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0" y="0"/>
                  </a:cubicBezTo>
                  <a:cubicBezTo>
                    <a:pt x="0" y="0"/>
                    <a:pt x="0" y="0"/>
                    <a:pt x="0" y="0"/>
                  </a:cubicBezTo>
                  <a:cubicBezTo>
                    <a:pt x="0" y="0"/>
                    <a:pt x="0" y="0"/>
                    <a:pt x="0" y="0"/>
                  </a:cubicBezTo>
                  <a:cubicBezTo>
                    <a:pt x="0" y="1"/>
                    <a:pt x="0" y="0"/>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5" name="Freeform 269"/>
            <p:cNvSpPr>
              <a:spLocks/>
            </p:cNvSpPr>
            <p:nvPr/>
          </p:nvSpPr>
          <p:spPr bwMode="auto">
            <a:xfrm>
              <a:off x="4819651" y="1930401"/>
              <a:ext cx="22225" cy="11113"/>
            </a:xfrm>
            <a:custGeom>
              <a:avLst/>
              <a:gdLst>
                <a:gd name="T0" fmla="*/ 1 w 2"/>
                <a:gd name="T1" fmla="*/ 0 h 1"/>
                <a:gd name="T2" fmla="*/ 1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1" y="1"/>
                  </a:cubicBezTo>
                  <a:cubicBezTo>
                    <a:pt x="1" y="1"/>
                    <a:pt x="1" y="1"/>
                    <a:pt x="1" y="1"/>
                  </a:cubicBezTo>
                  <a:cubicBezTo>
                    <a:pt x="2" y="1"/>
                    <a:pt x="2"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6" name="Freeform 270"/>
            <p:cNvSpPr>
              <a:spLocks/>
            </p:cNvSpPr>
            <p:nvPr/>
          </p:nvSpPr>
          <p:spPr bwMode="auto">
            <a:xfrm>
              <a:off x="4852989" y="1941514"/>
              <a:ext cx="9525" cy="9525"/>
            </a:xfrm>
            <a:custGeom>
              <a:avLst/>
              <a:gdLst>
                <a:gd name="T0" fmla="*/ 0 w 1"/>
                <a:gd name="T1" fmla="*/ 0 h 1"/>
                <a:gd name="T2" fmla="*/ 0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1"/>
                    <a:pt x="1" y="1"/>
                    <a:pt x="1" y="1"/>
                  </a:cubicBezTo>
                  <a:cubicBezTo>
                    <a:pt x="1" y="1"/>
                    <a:pt x="1" y="1"/>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7" name="Freeform 271"/>
            <p:cNvSpPr>
              <a:spLocks/>
            </p:cNvSpPr>
            <p:nvPr/>
          </p:nvSpPr>
          <p:spPr bwMode="auto">
            <a:xfrm>
              <a:off x="4808539" y="1962151"/>
              <a:ext cx="65088" cy="42863"/>
            </a:xfrm>
            <a:custGeom>
              <a:avLst/>
              <a:gdLst>
                <a:gd name="T0" fmla="*/ 1 w 6"/>
                <a:gd name="T1" fmla="*/ 2 h 4"/>
                <a:gd name="T2" fmla="*/ 2 w 6"/>
                <a:gd name="T3" fmla="*/ 2 h 4"/>
                <a:gd name="T4" fmla="*/ 3 w 6"/>
                <a:gd name="T5" fmla="*/ 3 h 4"/>
                <a:gd name="T6" fmla="*/ 4 w 6"/>
                <a:gd name="T7" fmla="*/ 3 h 4"/>
                <a:gd name="T8" fmla="*/ 5 w 6"/>
                <a:gd name="T9" fmla="*/ 3 h 4"/>
                <a:gd name="T10" fmla="*/ 6 w 6"/>
                <a:gd name="T11" fmla="*/ 3 h 4"/>
                <a:gd name="T12" fmla="*/ 6 w 6"/>
                <a:gd name="T13" fmla="*/ 3 h 4"/>
                <a:gd name="T14" fmla="*/ 6 w 6"/>
                <a:gd name="T15" fmla="*/ 2 h 4"/>
                <a:gd name="T16" fmla="*/ 5 w 6"/>
                <a:gd name="T17" fmla="*/ 1 h 4"/>
                <a:gd name="T18" fmla="*/ 4 w 6"/>
                <a:gd name="T19" fmla="*/ 1 h 4"/>
                <a:gd name="T20" fmla="*/ 3 w 6"/>
                <a:gd name="T21" fmla="*/ 1 h 4"/>
                <a:gd name="T22" fmla="*/ 3 w 6"/>
                <a:gd name="T23" fmla="*/ 2 h 4"/>
                <a:gd name="T24" fmla="*/ 2 w 6"/>
                <a:gd name="T25" fmla="*/ 1 h 4"/>
                <a:gd name="T26" fmla="*/ 1 w 6"/>
                <a:gd name="T27" fmla="*/ 1 h 4"/>
                <a:gd name="T28" fmla="*/ 0 w 6"/>
                <a:gd name="T29" fmla="*/ 1 h 4"/>
                <a:gd name="T30" fmla="*/ 0 w 6"/>
                <a:gd name="T31" fmla="*/ 1 h 4"/>
                <a:gd name="T32" fmla="*/ 0 w 6"/>
                <a:gd name="T33" fmla="*/ 2 h 4"/>
                <a:gd name="T34" fmla="*/ 1 w 6"/>
                <a:gd name="T3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4">
                  <a:moveTo>
                    <a:pt x="1" y="2"/>
                  </a:moveTo>
                  <a:cubicBezTo>
                    <a:pt x="1" y="2"/>
                    <a:pt x="2" y="2"/>
                    <a:pt x="2" y="2"/>
                  </a:cubicBezTo>
                  <a:cubicBezTo>
                    <a:pt x="2" y="2"/>
                    <a:pt x="3" y="2"/>
                    <a:pt x="3" y="3"/>
                  </a:cubicBezTo>
                  <a:cubicBezTo>
                    <a:pt x="3" y="3"/>
                    <a:pt x="3" y="3"/>
                    <a:pt x="4" y="3"/>
                  </a:cubicBezTo>
                  <a:cubicBezTo>
                    <a:pt x="4" y="3"/>
                    <a:pt x="4" y="3"/>
                    <a:pt x="5" y="3"/>
                  </a:cubicBezTo>
                  <a:cubicBezTo>
                    <a:pt x="5" y="3"/>
                    <a:pt x="6" y="4"/>
                    <a:pt x="6" y="3"/>
                  </a:cubicBezTo>
                  <a:cubicBezTo>
                    <a:pt x="6" y="3"/>
                    <a:pt x="6" y="3"/>
                    <a:pt x="6" y="3"/>
                  </a:cubicBezTo>
                  <a:cubicBezTo>
                    <a:pt x="6" y="2"/>
                    <a:pt x="6" y="2"/>
                    <a:pt x="6" y="2"/>
                  </a:cubicBezTo>
                  <a:cubicBezTo>
                    <a:pt x="6" y="2"/>
                    <a:pt x="5" y="2"/>
                    <a:pt x="5" y="1"/>
                  </a:cubicBezTo>
                  <a:cubicBezTo>
                    <a:pt x="5" y="1"/>
                    <a:pt x="4" y="1"/>
                    <a:pt x="4" y="1"/>
                  </a:cubicBezTo>
                  <a:cubicBezTo>
                    <a:pt x="4" y="1"/>
                    <a:pt x="3" y="1"/>
                    <a:pt x="3" y="1"/>
                  </a:cubicBezTo>
                  <a:cubicBezTo>
                    <a:pt x="3" y="1"/>
                    <a:pt x="3" y="2"/>
                    <a:pt x="3" y="2"/>
                  </a:cubicBezTo>
                  <a:cubicBezTo>
                    <a:pt x="2" y="2"/>
                    <a:pt x="2" y="1"/>
                    <a:pt x="2" y="1"/>
                  </a:cubicBezTo>
                  <a:cubicBezTo>
                    <a:pt x="1" y="1"/>
                    <a:pt x="1" y="1"/>
                    <a:pt x="1" y="1"/>
                  </a:cubicBezTo>
                  <a:cubicBezTo>
                    <a:pt x="1" y="1"/>
                    <a:pt x="0" y="0"/>
                    <a:pt x="0" y="1"/>
                  </a:cubicBezTo>
                  <a:cubicBezTo>
                    <a:pt x="0" y="1"/>
                    <a:pt x="0" y="1"/>
                    <a:pt x="0" y="1"/>
                  </a:cubicBezTo>
                  <a:cubicBezTo>
                    <a:pt x="0" y="1"/>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8" name="Freeform 272"/>
            <p:cNvSpPr>
              <a:spLocks/>
            </p:cNvSpPr>
            <p:nvPr/>
          </p:nvSpPr>
          <p:spPr bwMode="auto">
            <a:xfrm>
              <a:off x="5122864" y="1919289"/>
              <a:ext cx="171450" cy="161925"/>
            </a:xfrm>
            <a:custGeom>
              <a:avLst/>
              <a:gdLst>
                <a:gd name="T0" fmla="*/ 0 w 16"/>
                <a:gd name="T1" fmla="*/ 11 h 15"/>
                <a:gd name="T2" fmla="*/ 0 w 16"/>
                <a:gd name="T3" fmla="*/ 12 h 15"/>
                <a:gd name="T4" fmla="*/ 0 w 16"/>
                <a:gd name="T5" fmla="*/ 12 h 15"/>
                <a:gd name="T6" fmla="*/ 1 w 16"/>
                <a:gd name="T7" fmla="*/ 13 h 15"/>
                <a:gd name="T8" fmla="*/ 1 w 16"/>
                <a:gd name="T9" fmla="*/ 13 h 15"/>
                <a:gd name="T10" fmla="*/ 2 w 16"/>
                <a:gd name="T11" fmla="*/ 13 h 15"/>
                <a:gd name="T12" fmla="*/ 3 w 16"/>
                <a:gd name="T13" fmla="*/ 14 h 15"/>
                <a:gd name="T14" fmla="*/ 4 w 16"/>
                <a:gd name="T15" fmla="*/ 15 h 15"/>
                <a:gd name="T16" fmla="*/ 5 w 16"/>
                <a:gd name="T17" fmla="*/ 14 h 15"/>
                <a:gd name="T18" fmla="*/ 6 w 16"/>
                <a:gd name="T19" fmla="*/ 13 h 15"/>
                <a:gd name="T20" fmla="*/ 8 w 16"/>
                <a:gd name="T21" fmla="*/ 12 h 15"/>
                <a:gd name="T22" fmla="*/ 9 w 16"/>
                <a:gd name="T23" fmla="*/ 11 h 15"/>
                <a:gd name="T24" fmla="*/ 9 w 16"/>
                <a:gd name="T25" fmla="*/ 11 h 15"/>
                <a:gd name="T26" fmla="*/ 10 w 16"/>
                <a:gd name="T27" fmla="*/ 10 h 15"/>
                <a:gd name="T28" fmla="*/ 11 w 16"/>
                <a:gd name="T29" fmla="*/ 10 h 15"/>
                <a:gd name="T30" fmla="*/ 11 w 16"/>
                <a:gd name="T31" fmla="*/ 9 h 15"/>
                <a:gd name="T32" fmla="*/ 13 w 16"/>
                <a:gd name="T33" fmla="*/ 9 h 15"/>
                <a:gd name="T34" fmla="*/ 13 w 16"/>
                <a:gd name="T35" fmla="*/ 8 h 15"/>
                <a:gd name="T36" fmla="*/ 13 w 16"/>
                <a:gd name="T37" fmla="*/ 6 h 15"/>
                <a:gd name="T38" fmla="*/ 13 w 16"/>
                <a:gd name="T39" fmla="*/ 5 h 15"/>
                <a:gd name="T40" fmla="*/ 13 w 16"/>
                <a:gd name="T41" fmla="*/ 3 h 15"/>
                <a:gd name="T42" fmla="*/ 14 w 16"/>
                <a:gd name="T43" fmla="*/ 2 h 15"/>
                <a:gd name="T44" fmla="*/ 15 w 16"/>
                <a:gd name="T45" fmla="*/ 1 h 15"/>
                <a:gd name="T46" fmla="*/ 16 w 16"/>
                <a:gd name="T47" fmla="*/ 1 h 15"/>
                <a:gd name="T48" fmla="*/ 16 w 16"/>
                <a:gd name="T49" fmla="*/ 1 h 15"/>
                <a:gd name="T50" fmla="*/ 16 w 16"/>
                <a:gd name="T51" fmla="*/ 0 h 15"/>
                <a:gd name="T52" fmla="*/ 15 w 16"/>
                <a:gd name="T53" fmla="*/ 0 h 15"/>
                <a:gd name="T54" fmla="*/ 14 w 16"/>
                <a:gd name="T55" fmla="*/ 1 h 15"/>
                <a:gd name="T56" fmla="*/ 13 w 16"/>
                <a:gd name="T57" fmla="*/ 1 h 15"/>
                <a:gd name="T58" fmla="*/ 11 w 16"/>
                <a:gd name="T59" fmla="*/ 1 h 15"/>
                <a:gd name="T60" fmla="*/ 11 w 16"/>
                <a:gd name="T61" fmla="*/ 1 h 15"/>
                <a:gd name="T62" fmla="*/ 10 w 16"/>
                <a:gd name="T63" fmla="*/ 1 h 15"/>
                <a:gd name="T64" fmla="*/ 9 w 16"/>
                <a:gd name="T65" fmla="*/ 2 h 15"/>
                <a:gd name="T66" fmla="*/ 8 w 16"/>
                <a:gd name="T67" fmla="*/ 2 h 15"/>
                <a:gd name="T68" fmla="*/ 7 w 16"/>
                <a:gd name="T69" fmla="*/ 2 h 15"/>
                <a:gd name="T70" fmla="*/ 6 w 16"/>
                <a:gd name="T71" fmla="*/ 1 h 15"/>
                <a:gd name="T72" fmla="*/ 4 w 16"/>
                <a:gd name="T73" fmla="*/ 2 h 15"/>
                <a:gd name="T74" fmla="*/ 3 w 16"/>
                <a:gd name="T75" fmla="*/ 2 h 15"/>
                <a:gd name="T76" fmla="*/ 2 w 16"/>
                <a:gd name="T77" fmla="*/ 1 h 15"/>
                <a:gd name="T78" fmla="*/ 2 w 16"/>
                <a:gd name="T79" fmla="*/ 2 h 15"/>
                <a:gd name="T80" fmla="*/ 2 w 16"/>
                <a:gd name="T81" fmla="*/ 3 h 15"/>
                <a:gd name="T82" fmla="*/ 1 w 16"/>
                <a:gd name="T83" fmla="*/ 4 h 15"/>
                <a:gd name="T84" fmla="*/ 0 w 16"/>
                <a:gd name="T85" fmla="*/ 4 h 15"/>
                <a:gd name="T86" fmla="*/ 0 w 16"/>
                <a:gd name="T87" fmla="*/ 4 h 15"/>
                <a:gd name="T88" fmla="*/ 0 w 16"/>
                <a:gd name="T89" fmla="*/ 5 h 15"/>
                <a:gd name="T90" fmla="*/ 0 w 16"/>
                <a:gd name="T91" fmla="*/ 6 h 15"/>
                <a:gd name="T92" fmla="*/ 0 w 16"/>
                <a:gd name="T93" fmla="*/ 7 h 15"/>
                <a:gd name="T94" fmla="*/ 0 w 16"/>
                <a:gd name="T95" fmla="*/ 8 h 15"/>
                <a:gd name="T96" fmla="*/ 0 w 16"/>
                <a:gd name="T97" fmla="*/ 10 h 15"/>
                <a:gd name="T98" fmla="*/ 0 w 16"/>
                <a:gd name="T9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 h="15">
                  <a:moveTo>
                    <a:pt x="0" y="11"/>
                  </a:moveTo>
                  <a:cubicBezTo>
                    <a:pt x="0" y="11"/>
                    <a:pt x="0" y="11"/>
                    <a:pt x="0" y="12"/>
                  </a:cubicBezTo>
                  <a:cubicBezTo>
                    <a:pt x="0" y="12"/>
                    <a:pt x="0" y="12"/>
                    <a:pt x="0" y="12"/>
                  </a:cubicBezTo>
                  <a:cubicBezTo>
                    <a:pt x="1" y="12"/>
                    <a:pt x="1" y="12"/>
                    <a:pt x="1" y="13"/>
                  </a:cubicBezTo>
                  <a:cubicBezTo>
                    <a:pt x="1" y="13"/>
                    <a:pt x="1" y="13"/>
                    <a:pt x="1" y="13"/>
                  </a:cubicBezTo>
                  <a:cubicBezTo>
                    <a:pt x="2" y="13"/>
                    <a:pt x="2" y="13"/>
                    <a:pt x="2" y="13"/>
                  </a:cubicBezTo>
                  <a:cubicBezTo>
                    <a:pt x="2" y="13"/>
                    <a:pt x="3" y="14"/>
                    <a:pt x="3" y="14"/>
                  </a:cubicBezTo>
                  <a:cubicBezTo>
                    <a:pt x="3" y="14"/>
                    <a:pt x="4" y="15"/>
                    <a:pt x="4" y="15"/>
                  </a:cubicBezTo>
                  <a:cubicBezTo>
                    <a:pt x="5" y="15"/>
                    <a:pt x="5" y="14"/>
                    <a:pt x="5" y="14"/>
                  </a:cubicBezTo>
                  <a:cubicBezTo>
                    <a:pt x="6" y="13"/>
                    <a:pt x="6" y="13"/>
                    <a:pt x="6" y="13"/>
                  </a:cubicBezTo>
                  <a:cubicBezTo>
                    <a:pt x="7" y="13"/>
                    <a:pt x="7" y="12"/>
                    <a:pt x="8" y="12"/>
                  </a:cubicBezTo>
                  <a:cubicBezTo>
                    <a:pt x="8" y="12"/>
                    <a:pt x="8" y="12"/>
                    <a:pt x="9" y="11"/>
                  </a:cubicBezTo>
                  <a:cubicBezTo>
                    <a:pt x="9" y="11"/>
                    <a:pt x="9" y="11"/>
                    <a:pt x="9" y="11"/>
                  </a:cubicBezTo>
                  <a:cubicBezTo>
                    <a:pt x="9" y="11"/>
                    <a:pt x="9" y="10"/>
                    <a:pt x="10" y="10"/>
                  </a:cubicBezTo>
                  <a:cubicBezTo>
                    <a:pt x="10" y="10"/>
                    <a:pt x="10" y="10"/>
                    <a:pt x="11" y="10"/>
                  </a:cubicBezTo>
                  <a:cubicBezTo>
                    <a:pt x="11" y="10"/>
                    <a:pt x="11" y="10"/>
                    <a:pt x="11" y="9"/>
                  </a:cubicBezTo>
                  <a:cubicBezTo>
                    <a:pt x="12" y="9"/>
                    <a:pt x="12" y="10"/>
                    <a:pt x="13" y="9"/>
                  </a:cubicBezTo>
                  <a:cubicBezTo>
                    <a:pt x="13" y="9"/>
                    <a:pt x="13" y="8"/>
                    <a:pt x="13" y="8"/>
                  </a:cubicBezTo>
                  <a:cubicBezTo>
                    <a:pt x="14" y="7"/>
                    <a:pt x="14" y="6"/>
                    <a:pt x="13" y="6"/>
                  </a:cubicBezTo>
                  <a:cubicBezTo>
                    <a:pt x="13" y="5"/>
                    <a:pt x="13" y="5"/>
                    <a:pt x="13" y="5"/>
                  </a:cubicBezTo>
                  <a:cubicBezTo>
                    <a:pt x="13" y="4"/>
                    <a:pt x="13" y="4"/>
                    <a:pt x="13" y="3"/>
                  </a:cubicBezTo>
                  <a:cubicBezTo>
                    <a:pt x="13" y="2"/>
                    <a:pt x="14" y="2"/>
                    <a:pt x="14" y="2"/>
                  </a:cubicBezTo>
                  <a:cubicBezTo>
                    <a:pt x="15" y="2"/>
                    <a:pt x="15" y="2"/>
                    <a:pt x="15" y="1"/>
                  </a:cubicBezTo>
                  <a:cubicBezTo>
                    <a:pt x="16" y="1"/>
                    <a:pt x="16" y="1"/>
                    <a:pt x="16" y="1"/>
                  </a:cubicBezTo>
                  <a:cubicBezTo>
                    <a:pt x="16" y="1"/>
                    <a:pt x="16" y="1"/>
                    <a:pt x="16" y="1"/>
                  </a:cubicBezTo>
                  <a:cubicBezTo>
                    <a:pt x="16" y="0"/>
                    <a:pt x="16" y="0"/>
                    <a:pt x="16" y="0"/>
                  </a:cubicBezTo>
                  <a:cubicBezTo>
                    <a:pt x="16" y="0"/>
                    <a:pt x="15" y="0"/>
                    <a:pt x="15" y="0"/>
                  </a:cubicBezTo>
                  <a:cubicBezTo>
                    <a:pt x="15" y="0"/>
                    <a:pt x="14" y="1"/>
                    <a:pt x="14" y="1"/>
                  </a:cubicBezTo>
                  <a:cubicBezTo>
                    <a:pt x="14" y="1"/>
                    <a:pt x="13" y="1"/>
                    <a:pt x="13" y="1"/>
                  </a:cubicBezTo>
                  <a:cubicBezTo>
                    <a:pt x="12" y="1"/>
                    <a:pt x="12" y="0"/>
                    <a:pt x="11" y="1"/>
                  </a:cubicBezTo>
                  <a:cubicBezTo>
                    <a:pt x="11" y="1"/>
                    <a:pt x="11" y="1"/>
                    <a:pt x="11" y="1"/>
                  </a:cubicBezTo>
                  <a:cubicBezTo>
                    <a:pt x="11" y="1"/>
                    <a:pt x="11" y="1"/>
                    <a:pt x="10" y="1"/>
                  </a:cubicBezTo>
                  <a:cubicBezTo>
                    <a:pt x="10" y="2"/>
                    <a:pt x="10" y="2"/>
                    <a:pt x="9" y="2"/>
                  </a:cubicBezTo>
                  <a:cubicBezTo>
                    <a:pt x="9" y="2"/>
                    <a:pt x="9" y="2"/>
                    <a:pt x="8" y="2"/>
                  </a:cubicBezTo>
                  <a:cubicBezTo>
                    <a:pt x="8" y="2"/>
                    <a:pt x="7" y="2"/>
                    <a:pt x="7" y="2"/>
                  </a:cubicBezTo>
                  <a:cubicBezTo>
                    <a:pt x="6" y="2"/>
                    <a:pt x="6" y="1"/>
                    <a:pt x="6" y="1"/>
                  </a:cubicBezTo>
                  <a:cubicBezTo>
                    <a:pt x="5" y="1"/>
                    <a:pt x="5" y="2"/>
                    <a:pt x="4" y="2"/>
                  </a:cubicBezTo>
                  <a:cubicBezTo>
                    <a:pt x="4" y="2"/>
                    <a:pt x="4" y="2"/>
                    <a:pt x="3" y="2"/>
                  </a:cubicBezTo>
                  <a:cubicBezTo>
                    <a:pt x="3" y="2"/>
                    <a:pt x="3" y="1"/>
                    <a:pt x="2" y="1"/>
                  </a:cubicBezTo>
                  <a:cubicBezTo>
                    <a:pt x="2" y="1"/>
                    <a:pt x="2" y="2"/>
                    <a:pt x="2" y="2"/>
                  </a:cubicBezTo>
                  <a:cubicBezTo>
                    <a:pt x="2" y="2"/>
                    <a:pt x="2" y="3"/>
                    <a:pt x="2" y="3"/>
                  </a:cubicBezTo>
                  <a:cubicBezTo>
                    <a:pt x="2" y="3"/>
                    <a:pt x="2" y="4"/>
                    <a:pt x="1" y="4"/>
                  </a:cubicBezTo>
                  <a:cubicBezTo>
                    <a:pt x="1" y="4"/>
                    <a:pt x="1" y="4"/>
                    <a:pt x="0" y="4"/>
                  </a:cubicBezTo>
                  <a:cubicBezTo>
                    <a:pt x="0" y="4"/>
                    <a:pt x="0" y="4"/>
                    <a:pt x="0" y="4"/>
                  </a:cubicBezTo>
                  <a:cubicBezTo>
                    <a:pt x="0" y="4"/>
                    <a:pt x="0" y="5"/>
                    <a:pt x="0" y="5"/>
                  </a:cubicBezTo>
                  <a:cubicBezTo>
                    <a:pt x="0" y="5"/>
                    <a:pt x="0" y="5"/>
                    <a:pt x="0" y="6"/>
                  </a:cubicBezTo>
                  <a:cubicBezTo>
                    <a:pt x="0" y="6"/>
                    <a:pt x="0" y="6"/>
                    <a:pt x="0" y="7"/>
                  </a:cubicBezTo>
                  <a:cubicBezTo>
                    <a:pt x="0" y="7"/>
                    <a:pt x="0" y="8"/>
                    <a:pt x="0" y="8"/>
                  </a:cubicBezTo>
                  <a:cubicBezTo>
                    <a:pt x="0" y="9"/>
                    <a:pt x="0" y="9"/>
                    <a:pt x="0" y="10"/>
                  </a:cubicBezTo>
                  <a:cubicBezTo>
                    <a:pt x="0" y="10"/>
                    <a:pt x="0" y="10"/>
                    <a:pt x="0"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9" name="Freeform 273"/>
            <p:cNvSpPr>
              <a:spLocks/>
            </p:cNvSpPr>
            <p:nvPr/>
          </p:nvSpPr>
          <p:spPr bwMode="auto">
            <a:xfrm>
              <a:off x="8824914" y="274002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1"/>
                    <a:pt x="1" y="1"/>
                  </a:cubicBezTo>
                  <a:cubicBezTo>
                    <a:pt x="1" y="0"/>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0" name="Freeform 274"/>
            <p:cNvSpPr>
              <a:spLocks/>
            </p:cNvSpPr>
            <p:nvPr/>
          </p:nvSpPr>
          <p:spPr bwMode="auto">
            <a:xfrm>
              <a:off x="8867776" y="2816226"/>
              <a:ext cx="22225" cy="11113"/>
            </a:xfrm>
            <a:custGeom>
              <a:avLst/>
              <a:gdLst>
                <a:gd name="T0" fmla="*/ 1 w 2"/>
                <a:gd name="T1" fmla="*/ 1 h 1"/>
                <a:gd name="T2" fmla="*/ 2 w 2"/>
                <a:gd name="T3" fmla="*/ 1 h 1"/>
                <a:gd name="T4" fmla="*/ 1 w 2"/>
                <a:gd name="T5" fmla="*/ 0 h 1"/>
                <a:gd name="T6" fmla="*/ 1 w 2"/>
                <a:gd name="T7" fmla="*/ 0 h 1"/>
                <a:gd name="T8" fmla="*/ 0 w 2"/>
                <a:gd name="T9" fmla="*/ 0 h 1"/>
                <a:gd name="T10" fmla="*/ 0 w 2"/>
                <a:gd name="T11" fmla="*/ 0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2" y="1"/>
                    <a:pt x="2" y="1"/>
                  </a:cubicBezTo>
                  <a:cubicBezTo>
                    <a:pt x="2" y="1"/>
                    <a:pt x="1" y="1"/>
                    <a:pt x="1" y="0"/>
                  </a:cubicBezTo>
                  <a:cubicBezTo>
                    <a:pt x="1" y="0"/>
                    <a:pt x="1" y="0"/>
                    <a:pt x="1" y="0"/>
                  </a:cubicBezTo>
                  <a:cubicBezTo>
                    <a:pt x="1" y="0"/>
                    <a:pt x="1" y="0"/>
                    <a:pt x="0" y="0"/>
                  </a:cubicBezTo>
                  <a:cubicBezTo>
                    <a:pt x="0"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1" name="Freeform 275"/>
            <p:cNvSpPr>
              <a:spLocks/>
            </p:cNvSpPr>
            <p:nvPr/>
          </p:nvSpPr>
          <p:spPr bwMode="auto">
            <a:xfrm>
              <a:off x="8836026" y="2795589"/>
              <a:ext cx="22225" cy="9525"/>
            </a:xfrm>
            <a:custGeom>
              <a:avLst/>
              <a:gdLst>
                <a:gd name="T0" fmla="*/ 1 w 2"/>
                <a:gd name="T1" fmla="*/ 0 h 1"/>
                <a:gd name="T2" fmla="*/ 2 w 2"/>
                <a:gd name="T3" fmla="*/ 0 h 1"/>
                <a:gd name="T4" fmla="*/ 1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0"/>
                    <a:pt x="2" y="0"/>
                  </a:cubicBezTo>
                  <a:cubicBezTo>
                    <a:pt x="2" y="0"/>
                    <a:pt x="2" y="0"/>
                    <a:pt x="1" y="0"/>
                  </a:cubicBezTo>
                  <a:cubicBezTo>
                    <a:pt x="1"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2" name="Freeform 276"/>
            <p:cNvSpPr>
              <a:spLocks/>
            </p:cNvSpPr>
            <p:nvPr/>
          </p:nvSpPr>
          <p:spPr bwMode="auto">
            <a:xfrm>
              <a:off x="7875589" y="2849564"/>
              <a:ext cx="11113" cy="20638"/>
            </a:xfrm>
            <a:custGeom>
              <a:avLst/>
              <a:gdLst>
                <a:gd name="T0" fmla="*/ 0 w 1"/>
                <a:gd name="T1" fmla="*/ 0 h 2"/>
                <a:gd name="T2" fmla="*/ 0 w 1"/>
                <a:gd name="T3" fmla="*/ 0 h 2"/>
                <a:gd name="T4" fmla="*/ 0 w 1"/>
                <a:gd name="T5" fmla="*/ 1 h 2"/>
                <a:gd name="T6" fmla="*/ 0 w 1"/>
                <a:gd name="T7" fmla="*/ 2 h 2"/>
                <a:gd name="T8" fmla="*/ 1 w 1"/>
                <a:gd name="T9" fmla="*/ 1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1"/>
                    <a:pt x="0" y="2"/>
                    <a:pt x="0" y="2"/>
                  </a:cubicBezTo>
                  <a:cubicBezTo>
                    <a:pt x="0" y="2"/>
                    <a:pt x="0" y="1"/>
                    <a:pt x="1" y="1"/>
                  </a:cubicBezTo>
                  <a:cubicBezTo>
                    <a:pt x="1" y="1"/>
                    <a:pt x="1" y="1"/>
                    <a:pt x="1"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3" name="Freeform 277"/>
            <p:cNvSpPr>
              <a:spLocks/>
            </p:cNvSpPr>
            <p:nvPr/>
          </p:nvSpPr>
          <p:spPr bwMode="auto">
            <a:xfrm>
              <a:off x="4981576" y="708026"/>
              <a:ext cx="42863" cy="22225"/>
            </a:xfrm>
            <a:custGeom>
              <a:avLst/>
              <a:gdLst>
                <a:gd name="T0" fmla="*/ 1 w 4"/>
                <a:gd name="T1" fmla="*/ 1 h 2"/>
                <a:gd name="T2" fmla="*/ 2 w 4"/>
                <a:gd name="T3" fmla="*/ 1 h 2"/>
                <a:gd name="T4" fmla="*/ 2 w 4"/>
                <a:gd name="T5" fmla="*/ 1 h 2"/>
                <a:gd name="T6" fmla="*/ 3 w 4"/>
                <a:gd name="T7" fmla="*/ 1 h 2"/>
                <a:gd name="T8" fmla="*/ 4 w 4"/>
                <a:gd name="T9" fmla="*/ 1 h 2"/>
                <a:gd name="T10" fmla="*/ 4 w 4"/>
                <a:gd name="T11" fmla="*/ 0 h 2"/>
                <a:gd name="T12" fmla="*/ 3 w 4"/>
                <a:gd name="T13" fmla="*/ 0 h 2"/>
                <a:gd name="T14" fmla="*/ 1 w 4"/>
                <a:gd name="T15" fmla="*/ 0 h 2"/>
                <a:gd name="T16" fmla="*/ 0 w 4"/>
                <a:gd name="T17" fmla="*/ 0 h 2"/>
                <a:gd name="T18" fmla="*/ 1 w 4"/>
                <a:gd name="T19" fmla="*/ 1 h 2"/>
                <a:gd name="T20" fmla="*/ 1 w 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1"/>
                  </a:moveTo>
                  <a:cubicBezTo>
                    <a:pt x="1" y="1"/>
                    <a:pt x="1" y="1"/>
                    <a:pt x="2" y="1"/>
                  </a:cubicBezTo>
                  <a:cubicBezTo>
                    <a:pt x="2" y="1"/>
                    <a:pt x="2" y="1"/>
                    <a:pt x="2" y="1"/>
                  </a:cubicBezTo>
                  <a:cubicBezTo>
                    <a:pt x="3" y="2"/>
                    <a:pt x="3" y="1"/>
                    <a:pt x="3" y="1"/>
                  </a:cubicBezTo>
                  <a:cubicBezTo>
                    <a:pt x="4" y="1"/>
                    <a:pt x="4" y="1"/>
                    <a:pt x="4" y="1"/>
                  </a:cubicBezTo>
                  <a:cubicBezTo>
                    <a:pt x="4" y="1"/>
                    <a:pt x="4" y="0"/>
                    <a:pt x="4" y="0"/>
                  </a:cubicBezTo>
                  <a:cubicBezTo>
                    <a:pt x="4" y="0"/>
                    <a:pt x="3" y="0"/>
                    <a:pt x="3" y="0"/>
                  </a:cubicBezTo>
                  <a:cubicBezTo>
                    <a:pt x="2" y="0"/>
                    <a:pt x="2" y="0"/>
                    <a:pt x="1" y="0"/>
                  </a:cubicBezTo>
                  <a:cubicBezTo>
                    <a:pt x="1" y="0"/>
                    <a:pt x="1" y="0"/>
                    <a:pt x="0" y="0"/>
                  </a:cubicBezTo>
                  <a:cubicBezTo>
                    <a:pt x="0" y="0"/>
                    <a:pt x="0"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4" name="Freeform 278"/>
            <p:cNvSpPr>
              <a:spLocks/>
            </p:cNvSpPr>
            <p:nvPr/>
          </p:nvSpPr>
          <p:spPr bwMode="auto">
            <a:xfrm>
              <a:off x="5046664" y="708026"/>
              <a:ext cx="22225" cy="11113"/>
            </a:xfrm>
            <a:custGeom>
              <a:avLst/>
              <a:gdLst>
                <a:gd name="T0" fmla="*/ 0 w 2"/>
                <a:gd name="T1" fmla="*/ 1 h 1"/>
                <a:gd name="T2" fmla="*/ 1 w 2"/>
                <a:gd name="T3" fmla="*/ 1 h 1"/>
                <a:gd name="T4" fmla="*/ 1 w 2"/>
                <a:gd name="T5" fmla="*/ 1 h 1"/>
                <a:gd name="T6" fmla="*/ 2 w 2"/>
                <a:gd name="T7" fmla="*/ 0 h 1"/>
                <a:gd name="T8" fmla="*/ 2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0" y="1"/>
                    <a:pt x="0" y="1"/>
                    <a:pt x="1" y="1"/>
                  </a:cubicBezTo>
                  <a:cubicBezTo>
                    <a:pt x="1" y="1"/>
                    <a:pt x="1" y="1"/>
                    <a:pt x="1" y="1"/>
                  </a:cubicBezTo>
                  <a:cubicBezTo>
                    <a:pt x="2" y="1"/>
                    <a:pt x="2" y="1"/>
                    <a:pt x="2" y="0"/>
                  </a:cubicBezTo>
                  <a:cubicBezTo>
                    <a:pt x="2" y="0"/>
                    <a:pt x="2" y="0"/>
                    <a:pt x="2" y="0"/>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5" name="Freeform 279"/>
            <p:cNvSpPr>
              <a:spLocks/>
            </p:cNvSpPr>
            <p:nvPr/>
          </p:nvSpPr>
          <p:spPr bwMode="auto">
            <a:xfrm>
              <a:off x="5100639" y="708026"/>
              <a:ext cx="11113" cy="11113"/>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1"/>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6" name="Freeform 280"/>
            <p:cNvSpPr>
              <a:spLocks/>
            </p:cNvSpPr>
            <p:nvPr/>
          </p:nvSpPr>
          <p:spPr bwMode="auto">
            <a:xfrm>
              <a:off x="5132389" y="696914"/>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1"/>
                    <a:pt x="1" y="1"/>
                  </a:cubicBezTo>
                  <a:cubicBezTo>
                    <a:pt x="1" y="0"/>
                    <a:pt x="2" y="1"/>
                    <a:pt x="2" y="0"/>
                  </a:cubicBezTo>
                  <a:cubicBezTo>
                    <a:pt x="2" y="0"/>
                    <a:pt x="1" y="0"/>
                    <a:pt x="1" y="0"/>
                  </a:cubicBezTo>
                  <a:cubicBezTo>
                    <a:pt x="0" y="0"/>
                    <a:pt x="0" y="0"/>
                    <a:pt x="0" y="0"/>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7" name="Freeform 281"/>
            <p:cNvSpPr>
              <a:spLocks/>
            </p:cNvSpPr>
            <p:nvPr/>
          </p:nvSpPr>
          <p:spPr bwMode="auto">
            <a:xfrm>
              <a:off x="5132389" y="708026"/>
              <a:ext cx="22225" cy="11113"/>
            </a:xfrm>
            <a:custGeom>
              <a:avLst/>
              <a:gdLst>
                <a:gd name="T0" fmla="*/ 0 w 2"/>
                <a:gd name="T1" fmla="*/ 1 h 1"/>
                <a:gd name="T2" fmla="*/ 1 w 2"/>
                <a:gd name="T3" fmla="*/ 1 h 1"/>
                <a:gd name="T4" fmla="*/ 1 w 2"/>
                <a:gd name="T5" fmla="*/ 1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1"/>
                    <a:pt x="1" y="1"/>
                  </a:cubicBezTo>
                  <a:cubicBezTo>
                    <a:pt x="1" y="1"/>
                    <a:pt x="1" y="1"/>
                    <a:pt x="1" y="1"/>
                  </a:cubicBezTo>
                  <a:cubicBezTo>
                    <a:pt x="1" y="1"/>
                    <a:pt x="2" y="1"/>
                    <a:pt x="2" y="1"/>
                  </a:cubicBezTo>
                  <a:cubicBezTo>
                    <a:pt x="2" y="0"/>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8" name="Freeform 282"/>
            <p:cNvSpPr>
              <a:spLocks/>
            </p:cNvSpPr>
            <p:nvPr/>
          </p:nvSpPr>
          <p:spPr bwMode="auto">
            <a:xfrm>
              <a:off x="5068889" y="719139"/>
              <a:ext cx="20638" cy="11113"/>
            </a:xfrm>
            <a:custGeom>
              <a:avLst/>
              <a:gdLst>
                <a:gd name="T0" fmla="*/ 1 w 2"/>
                <a:gd name="T1" fmla="*/ 1 h 1"/>
                <a:gd name="T2" fmla="*/ 2 w 2"/>
                <a:gd name="T3" fmla="*/ 1 h 1"/>
                <a:gd name="T4" fmla="*/ 2 w 2"/>
                <a:gd name="T5" fmla="*/ 1 h 1"/>
                <a:gd name="T6" fmla="*/ 1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2" y="1"/>
                    <a:pt x="2" y="1"/>
                    <a:pt x="2" y="1"/>
                  </a:cubicBezTo>
                  <a:cubicBezTo>
                    <a:pt x="2" y="1"/>
                    <a:pt x="2" y="1"/>
                    <a:pt x="2" y="1"/>
                  </a:cubicBezTo>
                  <a:cubicBezTo>
                    <a:pt x="2" y="1"/>
                    <a:pt x="2" y="0"/>
                    <a:pt x="1" y="0"/>
                  </a:cubicBezTo>
                  <a:cubicBezTo>
                    <a:pt x="1" y="0"/>
                    <a:pt x="0" y="0"/>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9" name="Freeform 283"/>
            <p:cNvSpPr>
              <a:spLocks/>
            </p:cNvSpPr>
            <p:nvPr/>
          </p:nvSpPr>
          <p:spPr bwMode="auto">
            <a:xfrm>
              <a:off x="5154614" y="708026"/>
              <a:ext cx="31750" cy="22225"/>
            </a:xfrm>
            <a:custGeom>
              <a:avLst/>
              <a:gdLst>
                <a:gd name="T0" fmla="*/ 1 w 3"/>
                <a:gd name="T1" fmla="*/ 2 h 2"/>
                <a:gd name="T2" fmla="*/ 2 w 3"/>
                <a:gd name="T3" fmla="*/ 2 h 2"/>
                <a:gd name="T4" fmla="*/ 2 w 3"/>
                <a:gd name="T5" fmla="*/ 2 h 2"/>
                <a:gd name="T6" fmla="*/ 3 w 3"/>
                <a:gd name="T7" fmla="*/ 1 h 2"/>
                <a:gd name="T8" fmla="*/ 3 w 3"/>
                <a:gd name="T9" fmla="*/ 1 h 2"/>
                <a:gd name="T10" fmla="*/ 3 w 3"/>
                <a:gd name="T11" fmla="*/ 1 h 2"/>
                <a:gd name="T12" fmla="*/ 2 w 3"/>
                <a:gd name="T13" fmla="*/ 1 h 2"/>
                <a:gd name="T14" fmla="*/ 1 w 3"/>
                <a:gd name="T15" fmla="*/ 1 h 2"/>
                <a:gd name="T16" fmla="*/ 0 w 3"/>
                <a:gd name="T17" fmla="*/ 1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1" y="2"/>
                    <a:pt x="2" y="2"/>
                    <a:pt x="2" y="2"/>
                  </a:cubicBezTo>
                  <a:cubicBezTo>
                    <a:pt x="2" y="2"/>
                    <a:pt x="2" y="2"/>
                    <a:pt x="2" y="2"/>
                  </a:cubicBezTo>
                  <a:cubicBezTo>
                    <a:pt x="2" y="1"/>
                    <a:pt x="3" y="2"/>
                    <a:pt x="3" y="1"/>
                  </a:cubicBezTo>
                  <a:cubicBezTo>
                    <a:pt x="3" y="1"/>
                    <a:pt x="3" y="1"/>
                    <a:pt x="3" y="1"/>
                  </a:cubicBezTo>
                  <a:cubicBezTo>
                    <a:pt x="3" y="1"/>
                    <a:pt x="3" y="1"/>
                    <a:pt x="3" y="1"/>
                  </a:cubicBezTo>
                  <a:cubicBezTo>
                    <a:pt x="3" y="0"/>
                    <a:pt x="2" y="1"/>
                    <a:pt x="2" y="1"/>
                  </a:cubicBezTo>
                  <a:cubicBezTo>
                    <a:pt x="2" y="1"/>
                    <a:pt x="1" y="1"/>
                    <a:pt x="1" y="1"/>
                  </a:cubicBezTo>
                  <a:cubicBezTo>
                    <a:pt x="1" y="1"/>
                    <a:pt x="0" y="1"/>
                    <a:pt x="0" y="1"/>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0" name="Freeform 284"/>
            <p:cNvSpPr>
              <a:spLocks/>
            </p:cNvSpPr>
            <p:nvPr/>
          </p:nvSpPr>
          <p:spPr bwMode="auto">
            <a:xfrm>
              <a:off x="5208589" y="708026"/>
              <a:ext cx="42863" cy="11113"/>
            </a:xfrm>
            <a:custGeom>
              <a:avLst/>
              <a:gdLst>
                <a:gd name="T0" fmla="*/ 1 w 4"/>
                <a:gd name="T1" fmla="*/ 1 h 1"/>
                <a:gd name="T2" fmla="*/ 2 w 4"/>
                <a:gd name="T3" fmla="*/ 1 h 1"/>
                <a:gd name="T4" fmla="*/ 3 w 4"/>
                <a:gd name="T5" fmla="*/ 1 h 1"/>
                <a:gd name="T6" fmla="*/ 4 w 4"/>
                <a:gd name="T7" fmla="*/ 1 h 1"/>
                <a:gd name="T8" fmla="*/ 3 w 4"/>
                <a:gd name="T9" fmla="*/ 0 h 1"/>
                <a:gd name="T10" fmla="*/ 2 w 4"/>
                <a:gd name="T11" fmla="*/ 0 h 1"/>
                <a:gd name="T12" fmla="*/ 0 w 4"/>
                <a:gd name="T13" fmla="*/ 0 h 1"/>
                <a:gd name="T14" fmla="*/ 0 w 4"/>
                <a:gd name="T15" fmla="*/ 1 h 1"/>
                <a:gd name="T16" fmla="*/ 1 w 4"/>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1" y="1"/>
                  </a:moveTo>
                  <a:cubicBezTo>
                    <a:pt x="1" y="1"/>
                    <a:pt x="2" y="1"/>
                    <a:pt x="2" y="1"/>
                  </a:cubicBezTo>
                  <a:cubicBezTo>
                    <a:pt x="2" y="1"/>
                    <a:pt x="3" y="1"/>
                    <a:pt x="3" y="1"/>
                  </a:cubicBezTo>
                  <a:cubicBezTo>
                    <a:pt x="3" y="1"/>
                    <a:pt x="4" y="1"/>
                    <a:pt x="4" y="1"/>
                  </a:cubicBezTo>
                  <a:cubicBezTo>
                    <a:pt x="4" y="0"/>
                    <a:pt x="3" y="0"/>
                    <a:pt x="3" y="0"/>
                  </a:cubicBezTo>
                  <a:cubicBezTo>
                    <a:pt x="2" y="0"/>
                    <a:pt x="2" y="0"/>
                    <a:pt x="2" y="0"/>
                  </a:cubicBezTo>
                  <a:cubicBezTo>
                    <a:pt x="1" y="0"/>
                    <a:pt x="1" y="0"/>
                    <a:pt x="0" y="0"/>
                  </a:cubicBezTo>
                  <a:cubicBezTo>
                    <a:pt x="0" y="0"/>
                    <a:pt x="0" y="1"/>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1" name="Freeform 285"/>
            <p:cNvSpPr>
              <a:spLocks/>
            </p:cNvSpPr>
            <p:nvPr/>
          </p:nvSpPr>
          <p:spPr bwMode="auto">
            <a:xfrm>
              <a:off x="5262564" y="696914"/>
              <a:ext cx="31750" cy="22225"/>
            </a:xfrm>
            <a:custGeom>
              <a:avLst/>
              <a:gdLst>
                <a:gd name="T0" fmla="*/ 2 w 3"/>
                <a:gd name="T1" fmla="*/ 1 h 2"/>
                <a:gd name="T2" fmla="*/ 3 w 3"/>
                <a:gd name="T3" fmla="*/ 1 h 2"/>
                <a:gd name="T4" fmla="*/ 3 w 3"/>
                <a:gd name="T5" fmla="*/ 1 h 2"/>
                <a:gd name="T6" fmla="*/ 2 w 3"/>
                <a:gd name="T7" fmla="*/ 0 h 2"/>
                <a:gd name="T8" fmla="*/ 1 w 3"/>
                <a:gd name="T9" fmla="*/ 0 h 2"/>
                <a:gd name="T10" fmla="*/ 1 w 3"/>
                <a:gd name="T11" fmla="*/ 1 h 2"/>
                <a:gd name="T12" fmla="*/ 0 w 3"/>
                <a:gd name="T13" fmla="*/ 1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2" y="1"/>
                    <a:pt x="3" y="2"/>
                    <a:pt x="3" y="1"/>
                  </a:cubicBezTo>
                  <a:cubicBezTo>
                    <a:pt x="3" y="1"/>
                    <a:pt x="3" y="1"/>
                    <a:pt x="3" y="1"/>
                  </a:cubicBezTo>
                  <a:cubicBezTo>
                    <a:pt x="3" y="0"/>
                    <a:pt x="3" y="0"/>
                    <a:pt x="2" y="0"/>
                  </a:cubicBezTo>
                  <a:cubicBezTo>
                    <a:pt x="2" y="0"/>
                    <a:pt x="2" y="0"/>
                    <a:pt x="1" y="0"/>
                  </a:cubicBezTo>
                  <a:cubicBezTo>
                    <a:pt x="1" y="0"/>
                    <a:pt x="1" y="0"/>
                    <a:pt x="1" y="1"/>
                  </a:cubicBezTo>
                  <a:cubicBezTo>
                    <a:pt x="0" y="1"/>
                    <a:pt x="0" y="1"/>
                    <a:pt x="0" y="1"/>
                  </a:cubicBezTo>
                  <a:cubicBezTo>
                    <a:pt x="0" y="2"/>
                    <a:pt x="1"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2" name="Freeform 286"/>
            <p:cNvSpPr>
              <a:spLocks/>
            </p:cNvSpPr>
            <p:nvPr/>
          </p:nvSpPr>
          <p:spPr bwMode="auto">
            <a:xfrm>
              <a:off x="5759451" y="696914"/>
              <a:ext cx="96838" cy="33338"/>
            </a:xfrm>
            <a:custGeom>
              <a:avLst/>
              <a:gdLst>
                <a:gd name="T0" fmla="*/ 2 w 9"/>
                <a:gd name="T1" fmla="*/ 2 h 3"/>
                <a:gd name="T2" fmla="*/ 4 w 9"/>
                <a:gd name="T3" fmla="*/ 2 h 3"/>
                <a:gd name="T4" fmla="*/ 5 w 9"/>
                <a:gd name="T5" fmla="*/ 2 h 3"/>
                <a:gd name="T6" fmla="*/ 6 w 9"/>
                <a:gd name="T7" fmla="*/ 2 h 3"/>
                <a:gd name="T8" fmla="*/ 8 w 9"/>
                <a:gd name="T9" fmla="*/ 2 h 3"/>
                <a:gd name="T10" fmla="*/ 9 w 9"/>
                <a:gd name="T11" fmla="*/ 2 h 3"/>
                <a:gd name="T12" fmla="*/ 9 w 9"/>
                <a:gd name="T13" fmla="*/ 1 h 3"/>
                <a:gd name="T14" fmla="*/ 8 w 9"/>
                <a:gd name="T15" fmla="*/ 0 h 3"/>
                <a:gd name="T16" fmla="*/ 6 w 9"/>
                <a:gd name="T17" fmla="*/ 0 h 3"/>
                <a:gd name="T18" fmla="*/ 5 w 9"/>
                <a:gd name="T19" fmla="*/ 0 h 3"/>
                <a:gd name="T20" fmla="*/ 3 w 9"/>
                <a:gd name="T21" fmla="*/ 0 h 3"/>
                <a:gd name="T22" fmla="*/ 2 w 9"/>
                <a:gd name="T23" fmla="*/ 1 h 3"/>
                <a:gd name="T24" fmla="*/ 1 w 9"/>
                <a:gd name="T25" fmla="*/ 1 h 3"/>
                <a:gd name="T26" fmla="*/ 0 w 9"/>
                <a:gd name="T27" fmla="*/ 1 h 3"/>
                <a:gd name="T28" fmla="*/ 1 w 9"/>
                <a:gd name="T29" fmla="*/ 2 h 3"/>
                <a:gd name="T30" fmla="*/ 2 w 9"/>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2" y="2"/>
                  </a:moveTo>
                  <a:cubicBezTo>
                    <a:pt x="3" y="2"/>
                    <a:pt x="3" y="2"/>
                    <a:pt x="4" y="2"/>
                  </a:cubicBezTo>
                  <a:cubicBezTo>
                    <a:pt x="4" y="2"/>
                    <a:pt x="4" y="2"/>
                    <a:pt x="5" y="2"/>
                  </a:cubicBezTo>
                  <a:cubicBezTo>
                    <a:pt x="5" y="2"/>
                    <a:pt x="6" y="2"/>
                    <a:pt x="6" y="2"/>
                  </a:cubicBezTo>
                  <a:cubicBezTo>
                    <a:pt x="7" y="2"/>
                    <a:pt x="7" y="2"/>
                    <a:pt x="8" y="2"/>
                  </a:cubicBezTo>
                  <a:cubicBezTo>
                    <a:pt x="8" y="2"/>
                    <a:pt x="8" y="2"/>
                    <a:pt x="9" y="2"/>
                  </a:cubicBezTo>
                  <a:cubicBezTo>
                    <a:pt x="9" y="1"/>
                    <a:pt x="9" y="1"/>
                    <a:pt x="9" y="1"/>
                  </a:cubicBezTo>
                  <a:cubicBezTo>
                    <a:pt x="8" y="0"/>
                    <a:pt x="8" y="0"/>
                    <a:pt x="8" y="0"/>
                  </a:cubicBezTo>
                  <a:cubicBezTo>
                    <a:pt x="7" y="0"/>
                    <a:pt x="7" y="0"/>
                    <a:pt x="6" y="0"/>
                  </a:cubicBezTo>
                  <a:cubicBezTo>
                    <a:pt x="5" y="0"/>
                    <a:pt x="5" y="0"/>
                    <a:pt x="5" y="0"/>
                  </a:cubicBezTo>
                  <a:cubicBezTo>
                    <a:pt x="4" y="0"/>
                    <a:pt x="4" y="0"/>
                    <a:pt x="3" y="0"/>
                  </a:cubicBezTo>
                  <a:cubicBezTo>
                    <a:pt x="3" y="0"/>
                    <a:pt x="3" y="1"/>
                    <a:pt x="2" y="1"/>
                  </a:cubicBezTo>
                  <a:cubicBezTo>
                    <a:pt x="2" y="1"/>
                    <a:pt x="1" y="1"/>
                    <a:pt x="1" y="1"/>
                  </a:cubicBezTo>
                  <a:cubicBezTo>
                    <a:pt x="1" y="1"/>
                    <a:pt x="0" y="1"/>
                    <a:pt x="0" y="1"/>
                  </a:cubicBezTo>
                  <a:cubicBezTo>
                    <a:pt x="0" y="1"/>
                    <a:pt x="0" y="2"/>
                    <a:pt x="1"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3" name="Freeform 287"/>
            <p:cNvSpPr>
              <a:spLocks/>
            </p:cNvSpPr>
            <p:nvPr/>
          </p:nvSpPr>
          <p:spPr bwMode="auto">
            <a:xfrm>
              <a:off x="5802314" y="719139"/>
              <a:ext cx="130175" cy="42863"/>
            </a:xfrm>
            <a:custGeom>
              <a:avLst/>
              <a:gdLst>
                <a:gd name="T0" fmla="*/ 3 w 12"/>
                <a:gd name="T1" fmla="*/ 0 h 4"/>
                <a:gd name="T2" fmla="*/ 1 w 12"/>
                <a:gd name="T3" fmla="*/ 1 h 4"/>
                <a:gd name="T4" fmla="*/ 0 w 12"/>
                <a:gd name="T5" fmla="*/ 1 h 4"/>
                <a:gd name="T6" fmla="*/ 1 w 12"/>
                <a:gd name="T7" fmla="*/ 2 h 4"/>
                <a:gd name="T8" fmla="*/ 2 w 12"/>
                <a:gd name="T9" fmla="*/ 2 h 4"/>
                <a:gd name="T10" fmla="*/ 3 w 12"/>
                <a:gd name="T11" fmla="*/ 2 h 4"/>
                <a:gd name="T12" fmla="*/ 4 w 12"/>
                <a:gd name="T13" fmla="*/ 2 h 4"/>
                <a:gd name="T14" fmla="*/ 5 w 12"/>
                <a:gd name="T15" fmla="*/ 2 h 4"/>
                <a:gd name="T16" fmla="*/ 7 w 12"/>
                <a:gd name="T17" fmla="*/ 3 h 4"/>
                <a:gd name="T18" fmla="*/ 8 w 12"/>
                <a:gd name="T19" fmla="*/ 3 h 4"/>
                <a:gd name="T20" fmla="*/ 10 w 12"/>
                <a:gd name="T21" fmla="*/ 3 h 4"/>
                <a:gd name="T22" fmla="*/ 12 w 12"/>
                <a:gd name="T23" fmla="*/ 3 h 4"/>
                <a:gd name="T24" fmla="*/ 12 w 12"/>
                <a:gd name="T25" fmla="*/ 3 h 4"/>
                <a:gd name="T26" fmla="*/ 12 w 12"/>
                <a:gd name="T27" fmla="*/ 2 h 4"/>
                <a:gd name="T28" fmla="*/ 11 w 12"/>
                <a:gd name="T29" fmla="*/ 2 h 4"/>
                <a:gd name="T30" fmla="*/ 11 w 12"/>
                <a:gd name="T31" fmla="*/ 1 h 4"/>
                <a:gd name="T32" fmla="*/ 10 w 12"/>
                <a:gd name="T33" fmla="*/ 1 h 4"/>
                <a:gd name="T34" fmla="*/ 9 w 12"/>
                <a:gd name="T35" fmla="*/ 1 h 4"/>
                <a:gd name="T36" fmla="*/ 8 w 12"/>
                <a:gd name="T37" fmla="*/ 1 h 4"/>
                <a:gd name="T38" fmla="*/ 7 w 12"/>
                <a:gd name="T39" fmla="*/ 0 h 4"/>
                <a:gd name="T40" fmla="*/ 6 w 12"/>
                <a:gd name="T41" fmla="*/ 0 h 4"/>
                <a:gd name="T42" fmla="*/ 5 w 12"/>
                <a:gd name="T43" fmla="*/ 0 h 4"/>
                <a:gd name="T44" fmla="*/ 3 w 12"/>
                <a:gd name="T4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4">
                  <a:moveTo>
                    <a:pt x="3" y="0"/>
                  </a:moveTo>
                  <a:cubicBezTo>
                    <a:pt x="2" y="0"/>
                    <a:pt x="2" y="0"/>
                    <a:pt x="1" y="1"/>
                  </a:cubicBezTo>
                  <a:cubicBezTo>
                    <a:pt x="1" y="1"/>
                    <a:pt x="0" y="1"/>
                    <a:pt x="0" y="1"/>
                  </a:cubicBezTo>
                  <a:cubicBezTo>
                    <a:pt x="0" y="2"/>
                    <a:pt x="1" y="2"/>
                    <a:pt x="1" y="2"/>
                  </a:cubicBezTo>
                  <a:cubicBezTo>
                    <a:pt x="1" y="2"/>
                    <a:pt x="2" y="2"/>
                    <a:pt x="2" y="2"/>
                  </a:cubicBezTo>
                  <a:cubicBezTo>
                    <a:pt x="3" y="2"/>
                    <a:pt x="3" y="2"/>
                    <a:pt x="3" y="2"/>
                  </a:cubicBezTo>
                  <a:cubicBezTo>
                    <a:pt x="3" y="2"/>
                    <a:pt x="4" y="2"/>
                    <a:pt x="4" y="2"/>
                  </a:cubicBezTo>
                  <a:cubicBezTo>
                    <a:pt x="5" y="2"/>
                    <a:pt x="5" y="2"/>
                    <a:pt x="5" y="2"/>
                  </a:cubicBezTo>
                  <a:cubicBezTo>
                    <a:pt x="6" y="2"/>
                    <a:pt x="6" y="3"/>
                    <a:pt x="7" y="3"/>
                  </a:cubicBezTo>
                  <a:cubicBezTo>
                    <a:pt x="7" y="3"/>
                    <a:pt x="8" y="3"/>
                    <a:pt x="8" y="3"/>
                  </a:cubicBezTo>
                  <a:cubicBezTo>
                    <a:pt x="9" y="3"/>
                    <a:pt x="9" y="3"/>
                    <a:pt x="10" y="3"/>
                  </a:cubicBezTo>
                  <a:cubicBezTo>
                    <a:pt x="11" y="3"/>
                    <a:pt x="11" y="4"/>
                    <a:pt x="12" y="3"/>
                  </a:cubicBezTo>
                  <a:cubicBezTo>
                    <a:pt x="12" y="3"/>
                    <a:pt x="12" y="3"/>
                    <a:pt x="12" y="3"/>
                  </a:cubicBezTo>
                  <a:cubicBezTo>
                    <a:pt x="12" y="2"/>
                    <a:pt x="12" y="2"/>
                    <a:pt x="12" y="2"/>
                  </a:cubicBezTo>
                  <a:cubicBezTo>
                    <a:pt x="12" y="2"/>
                    <a:pt x="12" y="2"/>
                    <a:pt x="11" y="2"/>
                  </a:cubicBezTo>
                  <a:cubicBezTo>
                    <a:pt x="11" y="2"/>
                    <a:pt x="11" y="1"/>
                    <a:pt x="11" y="1"/>
                  </a:cubicBezTo>
                  <a:cubicBezTo>
                    <a:pt x="11" y="1"/>
                    <a:pt x="10" y="1"/>
                    <a:pt x="10" y="1"/>
                  </a:cubicBezTo>
                  <a:cubicBezTo>
                    <a:pt x="9" y="1"/>
                    <a:pt x="9" y="1"/>
                    <a:pt x="9" y="1"/>
                  </a:cubicBezTo>
                  <a:cubicBezTo>
                    <a:pt x="8" y="1"/>
                    <a:pt x="8" y="1"/>
                    <a:pt x="8" y="1"/>
                  </a:cubicBezTo>
                  <a:cubicBezTo>
                    <a:pt x="7" y="1"/>
                    <a:pt x="7" y="1"/>
                    <a:pt x="7" y="0"/>
                  </a:cubicBezTo>
                  <a:cubicBezTo>
                    <a:pt x="7" y="0"/>
                    <a:pt x="7" y="0"/>
                    <a:pt x="6" y="0"/>
                  </a:cubicBezTo>
                  <a:cubicBezTo>
                    <a:pt x="6" y="0"/>
                    <a:pt x="5" y="0"/>
                    <a:pt x="5" y="0"/>
                  </a:cubicBezTo>
                  <a:cubicBezTo>
                    <a:pt x="4" y="0"/>
                    <a:pt x="4"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4" name="Freeform 288"/>
            <p:cNvSpPr>
              <a:spLocks/>
            </p:cNvSpPr>
            <p:nvPr/>
          </p:nvSpPr>
          <p:spPr bwMode="auto">
            <a:xfrm>
              <a:off x="5953126" y="730251"/>
              <a:ext cx="87313" cy="42863"/>
            </a:xfrm>
            <a:custGeom>
              <a:avLst/>
              <a:gdLst>
                <a:gd name="T0" fmla="*/ 1 w 8"/>
                <a:gd name="T1" fmla="*/ 4 h 4"/>
                <a:gd name="T2" fmla="*/ 2 w 8"/>
                <a:gd name="T3" fmla="*/ 4 h 4"/>
                <a:gd name="T4" fmla="*/ 3 w 8"/>
                <a:gd name="T5" fmla="*/ 3 h 4"/>
                <a:gd name="T6" fmla="*/ 5 w 8"/>
                <a:gd name="T7" fmla="*/ 3 h 4"/>
                <a:gd name="T8" fmla="*/ 7 w 8"/>
                <a:gd name="T9" fmla="*/ 3 h 4"/>
                <a:gd name="T10" fmla="*/ 8 w 8"/>
                <a:gd name="T11" fmla="*/ 3 h 4"/>
                <a:gd name="T12" fmla="*/ 8 w 8"/>
                <a:gd name="T13" fmla="*/ 2 h 4"/>
                <a:gd name="T14" fmla="*/ 6 w 8"/>
                <a:gd name="T15" fmla="*/ 2 h 4"/>
                <a:gd name="T16" fmla="*/ 6 w 8"/>
                <a:gd name="T17" fmla="*/ 2 h 4"/>
                <a:gd name="T18" fmla="*/ 4 w 8"/>
                <a:gd name="T19" fmla="*/ 1 h 4"/>
                <a:gd name="T20" fmla="*/ 3 w 8"/>
                <a:gd name="T21" fmla="*/ 1 h 4"/>
                <a:gd name="T22" fmla="*/ 3 w 8"/>
                <a:gd name="T23" fmla="*/ 2 h 4"/>
                <a:gd name="T24" fmla="*/ 3 w 8"/>
                <a:gd name="T25" fmla="*/ 1 h 4"/>
                <a:gd name="T26" fmla="*/ 1 w 8"/>
                <a:gd name="T27" fmla="*/ 1 h 4"/>
                <a:gd name="T28" fmla="*/ 0 w 8"/>
                <a:gd name="T29" fmla="*/ 2 h 4"/>
                <a:gd name="T30" fmla="*/ 0 w 8"/>
                <a:gd name="T31" fmla="*/ 3 h 4"/>
                <a:gd name="T32" fmla="*/ 1 w 8"/>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1" y="4"/>
                  </a:moveTo>
                  <a:cubicBezTo>
                    <a:pt x="1" y="4"/>
                    <a:pt x="2" y="4"/>
                    <a:pt x="2" y="4"/>
                  </a:cubicBezTo>
                  <a:cubicBezTo>
                    <a:pt x="2" y="4"/>
                    <a:pt x="3" y="3"/>
                    <a:pt x="3" y="3"/>
                  </a:cubicBezTo>
                  <a:cubicBezTo>
                    <a:pt x="4" y="3"/>
                    <a:pt x="4" y="3"/>
                    <a:pt x="5" y="3"/>
                  </a:cubicBezTo>
                  <a:cubicBezTo>
                    <a:pt x="6" y="3"/>
                    <a:pt x="7" y="4"/>
                    <a:pt x="7" y="3"/>
                  </a:cubicBezTo>
                  <a:cubicBezTo>
                    <a:pt x="8" y="3"/>
                    <a:pt x="8" y="3"/>
                    <a:pt x="8" y="3"/>
                  </a:cubicBezTo>
                  <a:cubicBezTo>
                    <a:pt x="8" y="3"/>
                    <a:pt x="8" y="2"/>
                    <a:pt x="8" y="2"/>
                  </a:cubicBezTo>
                  <a:cubicBezTo>
                    <a:pt x="7" y="2"/>
                    <a:pt x="7" y="2"/>
                    <a:pt x="6" y="2"/>
                  </a:cubicBezTo>
                  <a:cubicBezTo>
                    <a:pt x="6" y="2"/>
                    <a:pt x="6" y="2"/>
                    <a:pt x="6" y="2"/>
                  </a:cubicBezTo>
                  <a:cubicBezTo>
                    <a:pt x="5" y="2"/>
                    <a:pt x="5" y="1"/>
                    <a:pt x="4" y="1"/>
                  </a:cubicBezTo>
                  <a:cubicBezTo>
                    <a:pt x="4" y="1"/>
                    <a:pt x="4" y="1"/>
                    <a:pt x="3" y="1"/>
                  </a:cubicBezTo>
                  <a:cubicBezTo>
                    <a:pt x="3" y="1"/>
                    <a:pt x="3" y="2"/>
                    <a:pt x="3" y="2"/>
                  </a:cubicBezTo>
                  <a:cubicBezTo>
                    <a:pt x="2" y="1"/>
                    <a:pt x="3" y="1"/>
                    <a:pt x="3" y="1"/>
                  </a:cubicBezTo>
                  <a:cubicBezTo>
                    <a:pt x="2" y="0"/>
                    <a:pt x="1" y="1"/>
                    <a:pt x="1" y="1"/>
                  </a:cubicBezTo>
                  <a:cubicBezTo>
                    <a:pt x="1" y="1"/>
                    <a:pt x="0" y="2"/>
                    <a:pt x="0" y="2"/>
                  </a:cubicBezTo>
                  <a:cubicBezTo>
                    <a:pt x="0" y="2"/>
                    <a:pt x="0" y="3"/>
                    <a:pt x="0" y="3"/>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5" name="Freeform 289"/>
            <p:cNvSpPr>
              <a:spLocks/>
            </p:cNvSpPr>
            <p:nvPr/>
          </p:nvSpPr>
          <p:spPr bwMode="auto">
            <a:xfrm>
              <a:off x="6708776" y="804864"/>
              <a:ext cx="161925" cy="44450"/>
            </a:xfrm>
            <a:custGeom>
              <a:avLst/>
              <a:gdLst>
                <a:gd name="T0" fmla="*/ 1 w 15"/>
                <a:gd name="T1" fmla="*/ 2 h 4"/>
                <a:gd name="T2" fmla="*/ 1 w 15"/>
                <a:gd name="T3" fmla="*/ 3 h 4"/>
                <a:gd name="T4" fmla="*/ 2 w 15"/>
                <a:gd name="T5" fmla="*/ 3 h 4"/>
                <a:gd name="T6" fmla="*/ 3 w 15"/>
                <a:gd name="T7" fmla="*/ 3 h 4"/>
                <a:gd name="T8" fmla="*/ 4 w 15"/>
                <a:gd name="T9" fmla="*/ 3 h 4"/>
                <a:gd name="T10" fmla="*/ 5 w 15"/>
                <a:gd name="T11" fmla="*/ 4 h 4"/>
                <a:gd name="T12" fmla="*/ 5 w 15"/>
                <a:gd name="T13" fmla="*/ 4 h 4"/>
                <a:gd name="T14" fmla="*/ 5 w 15"/>
                <a:gd name="T15" fmla="*/ 4 h 4"/>
                <a:gd name="T16" fmla="*/ 7 w 15"/>
                <a:gd name="T17" fmla="*/ 4 h 4"/>
                <a:gd name="T18" fmla="*/ 8 w 15"/>
                <a:gd name="T19" fmla="*/ 4 h 4"/>
                <a:gd name="T20" fmla="*/ 10 w 15"/>
                <a:gd name="T21" fmla="*/ 3 h 4"/>
                <a:gd name="T22" fmla="*/ 11 w 15"/>
                <a:gd name="T23" fmla="*/ 3 h 4"/>
                <a:gd name="T24" fmla="*/ 12 w 15"/>
                <a:gd name="T25" fmla="*/ 3 h 4"/>
                <a:gd name="T26" fmla="*/ 13 w 15"/>
                <a:gd name="T27" fmla="*/ 4 h 4"/>
                <a:gd name="T28" fmla="*/ 14 w 15"/>
                <a:gd name="T29" fmla="*/ 3 h 4"/>
                <a:gd name="T30" fmla="*/ 15 w 15"/>
                <a:gd name="T31" fmla="*/ 3 h 4"/>
                <a:gd name="T32" fmla="*/ 15 w 15"/>
                <a:gd name="T33" fmla="*/ 2 h 4"/>
                <a:gd name="T34" fmla="*/ 14 w 15"/>
                <a:gd name="T35" fmla="*/ 2 h 4"/>
                <a:gd name="T36" fmla="*/ 12 w 15"/>
                <a:gd name="T37" fmla="*/ 2 h 4"/>
                <a:gd name="T38" fmla="*/ 11 w 15"/>
                <a:gd name="T39" fmla="*/ 1 h 4"/>
                <a:gd name="T40" fmla="*/ 9 w 15"/>
                <a:gd name="T41" fmla="*/ 1 h 4"/>
                <a:gd name="T42" fmla="*/ 8 w 15"/>
                <a:gd name="T43" fmla="*/ 1 h 4"/>
                <a:gd name="T44" fmla="*/ 7 w 15"/>
                <a:gd name="T45" fmla="*/ 1 h 4"/>
                <a:gd name="T46" fmla="*/ 6 w 15"/>
                <a:gd name="T47" fmla="*/ 1 h 4"/>
                <a:gd name="T48" fmla="*/ 6 w 15"/>
                <a:gd name="T49" fmla="*/ 1 h 4"/>
                <a:gd name="T50" fmla="*/ 6 w 15"/>
                <a:gd name="T51" fmla="*/ 2 h 4"/>
                <a:gd name="T52" fmla="*/ 5 w 15"/>
                <a:gd name="T53" fmla="*/ 1 h 4"/>
                <a:gd name="T54" fmla="*/ 5 w 15"/>
                <a:gd name="T55" fmla="*/ 1 h 4"/>
                <a:gd name="T56" fmla="*/ 3 w 15"/>
                <a:gd name="T57" fmla="*/ 1 h 4"/>
                <a:gd name="T58" fmla="*/ 2 w 15"/>
                <a:gd name="T59" fmla="*/ 0 h 4"/>
                <a:gd name="T60" fmla="*/ 1 w 15"/>
                <a:gd name="T61" fmla="*/ 0 h 4"/>
                <a:gd name="T62" fmla="*/ 0 w 15"/>
                <a:gd name="T63" fmla="*/ 1 h 4"/>
                <a:gd name="T64" fmla="*/ 1 w 15"/>
                <a:gd name="T6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4">
                  <a:moveTo>
                    <a:pt x="1" y="2"/>
                  </a:moveTo>
                  <a:cubicBezTo>
                    <a:pt x="1" y="2"/>
                    <a:pt x="1" y="2"/>
                    <a:pt x="1" y="3"/>
                  </a:cubicBezTo>
                  <a:cubicBezTo>
                    <a:pt x="1" y="3"/>
                    <a:pt x="2" y="3"/>
                    <a:pt x="2" y="3"/>
                  </a:cubicBezTo>
                  <a:cubicBezTo>
                    <a:pt x="2" y="3"/>
                    <a:pt x="3" y="3"/>
                    <a:pt x="3" y="3"/>
                  </a:cubicBezTo>
                  <a:cubicBezTo>
                    <a:pt x="3" y="3"/>
                    <a:pt x="3" y="3"/>
                    <a:pt x="4" y="3"/>
                  </a:cubicBezTo>
                  <a:cubicBezTo>
                    <a:pt x="4" y="3"/>
                    <a:pt x="4" y="3"/>
                    <a:pt x="5" y="4"/>
                  </a:cubicBezTo>
                  <a:cubicBezTo>
                    <a:pt x="5" y="4"/>
                    <a:pt x="5" y="4"/>
                    <a:pt x="5" y="4"/>
                  </a:cubicBezTo>
                  <a:cubicBezTo>
                    <a:pt x="5" y="4"/>
                    <a:pt x="5" y="4"/>
                    <a:pt x="5" y="4"/>
                  </a:cubicBezTo>
                  <a:cubicBezTo>
                    <a:pt x="6" y="4"/>
                    <a:pt x="6" y="4"/>
                    <a:pt x="7" y="4"/>
                  </a:cubicBezTo>
                  <a:cubicBezTo>
                    <a:pt x="7" y="4"/>
                    <a:pt x="8" y="4"/>
                    <a:pt x="8" y="4"/>
                  </a:cubicBezTo>
                  <a:cubicBezTo>
                    <a:pt x="9" y="4"/>
                    <a:pt x="9" y="4"/>
                    <a:pt x="10" y="3"/>
                  </a:cubicBezTo>
                  <a:cubicBezTo>
                    <a:pt x="10" y="3"/>
                    <a:pt x="10" y="3"/>
                    <a:pt x="11" y="3"/>
                  </a:cubicBezTo>
                  <a:cubicBezTo>
                    <a:pt x="11" y="3"/>
                    <a:pt x="12" y="3"/>
                    <a:pt x="12" y="3"/>
                  </a:cubicBezTo>
                  <a:cubicBezTo>
                    <a:pt x="12" y="4"/>
                    <a:pt x="13" y="4"/>
                    <a:pt x="13" y="4"/>
                  </a:cubicBezTo>
                  <a:cubicBezTo>
                    <a:pt x="13" y="4"/>
                    <a:pt x="14" y="4"/>
                    <a:pt x="14" y="3"/>
                  </a:cubicBezTo>
                  <a:cubicBezTo>
                    <a:pt x="14" y="3"/>
                    <a:pt x="15" y="3"/>
                    <a:pt x="15" y="3"/>
                  </a:cubicBezTo>
                  <a:cubicBezTo>
                    <a:pt x="15" y="3"/>
                    <a:pt x="15" y="2"/>
                    <a:pt x="15" y="2"/>
                  </a:cubicBezTo>
                  <a:cubicBezTo>
                    <a:pt x="14" y="2"/>
                    <a:pt x="14" y="2"/>
                    <a:pt x="14" y="2"/>
                  </a:cubicBezTo>
                  <a:cubicBezTo>
                    <a:pt x="13" y="2"/>
                    <a:pt x="13" y="2"/>
                    <a:pt x="12" y="2"/>
                  </a:cubicBezTo>
                  <a:cubicBezTo>
                    <a:pt x="12" y="2"/>
                    <a:pt x="11" y="2"/>
                    <a:pt x="11" y="1"/>
                  </a:cubicBezTo>
                  <a:cubicBezTo>
                    <a:pt x="10" y="1"/>
                    <a:pt x="10" y="1"/>
                    <a:pt x="9" y="1"/>
                  </a:cubicBezTo>
                  <a:cubicBezTo>
                    <a:pt x="9" y="1"/>
                    <a:pt x="8" y="1"/>
                    <a:pt x="8" y="1"/>
                  </a:cubicBezTo>
                  <a:cubicBezTo>
                    <a:pt x="7" y="1"/>
                    <a:pt x="7" y="1"/>
                    <a:pt x="7" y="1"/>
                  </a:cubicBezTo>
                  <a:cubicBezTo>
                    <a:pt x="6" y="1"/>
                    <a:pt x="6" y="0"/>
                    <a:pt x="6" y="1"/>
                  </a:cubicBezTo>
                  <a:cubicBezTo>
                    <a:pt x="6" y="1"/>
                    <a:pt x="6" y="1"/>
                    <a:pt x="6" y="1"/>
                  </a:cubicBezTo>
                  <a:cubicBezTo>
                    <a:pt x="6" y="1"/>
                    <a:pt x="6" y="2"/>
                    <a:pt x="6" y="2"/>
                  </a:cubicBezTo>
                  <a:cubicBezTo>
                    <a:pt x="6" y="2"/>
                    <a:pt x="6" y="2"/>
                    <a:pt x="5" y="1"/>
                  </a:cubicBezTo>
                  <a:cubicBezTo>
                    <a:pt x="5" y="1"/>
                    <a:pt x="5" y="1"/>
                    <a:pt x="5" y="1"/>
                  </a:cubicBezTo>
                  <a:cubicBezTo>
                    <a:pt x="4" y="1"/>
                    <a:pt x="4" y="1"/>
                    <a:pt x="3" y="1"/>
                  </a:cubicBezTo>
                  <a:cubicBezTo>
                    <a:pt x="3" y="1"/>
                    <a:pt x="3" y="1"/>
                    <a:pt x="2" y="0"/>
                  </a:cubicBezTo>
                  <a:cubicBezTo>
                    <a:pt x="2" y="0"/>
                    <a:pt x="1" y="0"/>
                    <a:pt x="1" y="0"/>
                  </a:cubicBezTo>
                  <a:cubicBezTo>
                    <a:pt x="1" y="1"/>
                    <a:pt x="0"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6" name="Freeform 290"/>
            <p:cNvSpPr>
              <a:spLocks/>
            </p:cNvSpPr>
            <p:nvPr/>
          </p:nvSpPr>
          <p:spPr bwMode="auto">
            <a:xfrm>
              <a:off x="6892926" y="827089"/>
              <a:ext cx="96838" cy="33338"/>
            </a:xfrm>
            <a:custGeom>
              <a:avLst/>
              <a:gdLst>
                <a:gd name="T0" fmla="*/ 0 w 9"/>
                <a:gd name="T1" fmla="*/ 1 h 3"/>
                <a:gd name="T2" fmla="*/ 1 w 9"/>
                <a:gd name="T3" fmla="*/ 1 h 3"/>
                <a:gd name="T4" fmla="*/ 2 w 9"/>
                <a:gd name="T5" fmla="*/ 1 h 3"/>
                <a:gd name="T6" fmla="*/ 4 w 9"/>
                <a:gd name="T7" fmla="*/ 1 h 3"/>
                <a:gd name="T8" fmla="*/ 5 w 9"/>
                <a:gd name="T9" fmla="*/ 2 h 3"/>
                <a:gd name="T10" fmla="*/ 6 w 9"/>
                <a:gd name="T11" fmla="*/ 2 h 3"/>
                <a:gd name="T12" fmla="*/ 7 w 9"/>
                <a:gd name="T13" fmla="*/ 2 h 3"/>
                <a:gd name="T14" fmla="*/ 9 w 9"/>
                <a:gd name="T15" fmla="*/ 2 h 3"/>
                <a:gd name="T16" fmla="*/ 9 w 9"/>
                <a:gd name="T17" fmla="*/ 1 h 3"/>
                <a:gd name="T18" fmla="*/ 8 w 9"/>
                <a:gd name="T19" fmla="*/ 1 h 3"/>
                <a:gd name="T20" fmla="*/ 7 w 9"/>
                <a:gd name="T21" fmla="*/ 1 h 3"/>
                <a:gd name="T22" fmla="*/ 6 w 9"/>
                <a:gd name="T23" fmla="*/ 1 h 3"/>
                <a:gd name="T24" fmla="*/ 4 w 9"/>
                <a:gd name="T25" fmla="*/ 0 h 3"/>
                <a:gd name="T26" fmla="*/ 3 w 9"/>
                <a:gd name="T27" fmla="*/ 0 h 3"/>
                <a:gd name="T28" fmla="*/ 2 w 9"/>
                <a:gd name="T29" fmla="*/ 0 h 3"/>
                <a:gd name="T30" fmla="*/ 1 w 9"/>
                <a:gd name="T31" fmla="*/ 1 h 3"/>
                <a:gd name="T32" fmla="*/ 0 w 9"/>
                <a:gd name="T33" fmla="*/ 0 h 3"/>
                <a:gd name="T34" fmla="*/ 0 w 9"/>
                <a:gd name="T35" fmla="*/ 0 h 3"/>
                <a:gd name="T36" fmla="*/ 0 w 9"/>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
                  <a:moveTo>
                    <a:pt x="0" y="1"/>
                  </a:moveTo>
                  <a:cubicBezTo>
                    <a:pt x="0" y="1"/>
                    <a:pt x="1" y="1"/>
                    <a:pt x="1" y="1"/>
                  </a:cubicBezTo>
                  <a:cubicBezTo>
                    <a:pt x="2" y="1"/>
                    <a:pt x="2" y="1"/>
                    <a:pt x="2" y="1"/>
                  </a:cubicBezTo>
                  <a:cubicBezTo>
                    <a:pt x="3" y="1"/>
                    <a:pt x="3" y="1"/>
                    <a:pt x="4" y="1"/>
                  </a:cubicBezTo>
                  <a:cubicBezTo>
                    <a:pt x="4" y="2"/>
                    <a:pt x="5" y="2"/>
                    <a:pt x="5" y="2"/>
                  </a:cubicBezTo>
                  <a:cubicBezTo>
                    <a:pt x="5" y="2"/>
                    <a:pt x="6" y="2"/>
                    <a:pt x="6" y="2"/>
                  </a:cubicBezTo>
                  <a:cubicBezTo>
                    <a:pt x="7" y="2"/>
                    <a:pt x="7" y="2"/>
                    <a:pt x="7" y="2"/>
                  </a:cubicBezTo>
                  <a:cubicBezTo>
                    <a:pt x="8" y="2"/>
                    <a:pt x="9" y="3"/>
                    <a:pt x="9" y="2"/>
                  </a:cubicBezTo>
                  <a:cubicBezTo>
                    <a:pt x="9" y="2"/>
                    <a:pt x="9" y="1"/>
                    <a:pt x="9" y="1"/>
                  </a:cubicBezTo>
                  <a:cubicBezTo>
                    <a:pt x="9" y="1"/>
                    <a:pt x="8" y="1"/>
                    <a:pt x="8" y="1"/>
                  </a:cubicBezTo>
                  <a:cubicBezTo>
                    <a:pt x="7" y="1"/>
                    <a:pt x="7" y="1"/>
                    <a:pt x="7" y="1"/>
                  </a:cubicBezTo>
                  <a:cubicBezTo>
                    <a:pt x="6" y="1"/>
                    <a:pt x="6" y="1"/>
                    <a:pt x="6" y="1"/>
                  </a:cubicBezTo>
                  <a:cubicBezTo>
                    <a:pt x="5" y="1"/>
                    <a:pt x="5" y="0"/>
                    <a:pt x="4" y="0"/>
                  </a:cubicBezTo>
                  <a:cubicBezTo>
                    <a:pt x="4" y="0"/>
                    <a:pt x="4" y="0"/>
                    <a:pt x="3" y="0"/>
                  </a:cubicBezTo>
                  <a:cubicBezTo>
                    <a:pt x="3" y="0"/>
                    <a:pt x="3" y="0"/>
                    <a:pt x="2" y="0"/>
                  </a:cubicBezTo>
                  <a:cubicBezTo>
                    <a:pt x="2" y="0"/>
                    <a:pt x="2" y="1"/>
                    <a:pt x="1" y="1"/>
                  </a:cubicBezTo>
                  <a:cubicBezTo>
                    <a:pt x="1" y="1"/>
                    <a:pt x="1" y="0"/>
                    <a:pt x="0" y="0"/>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7" name="Freeform 291"/>
            <p:cNvSpPr>
              <a:spLocks/>
            </p:cNvSpPr>
            <p:nvPr/>
          </p:nvSpPr>
          <p:spPr bwMode="auto">
            <a:xfrm>
              <a:off x="5921376" y="7842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1" y="1"/>
                  </a:cubicBezTo>
                  <a:cubicBezTo>
                    <a:pt x="1" y="1"/>
                    <a:pt x="1" y="1"/>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8" name="Freeform 292"/>
            <p:cNvSpPr>
              <a:spLocks/>
            </p:cNvSpPr>
            <p:nvPr/>
          </p:nvSpPr>
          <p:spPr bwMode="auto">
            <a:xfrm>
              <a:off x="6688139" y="815976"/>
              <a:ext cx="11113" cy="22225"/>
            </a:xfrm>
            <a:custGeom>
              <a:avLst/>
              <a:gdLst>
                <a:gd name="T0" fmla="*/ 1 w 1"/>
                <a:gd name="T1" fmla="*/ 2 h 2"/>
                <a:gd name="T2" fmla="*/ 1 w 1"/>
                <a:gd name="T3" fmla="*/ 2 h 2"/>
                <a:gd name="T4" fmla="*/ 1 w 1"/>
                <a:gd name="T5" fmla="*/ 1 h 2"/>
                <a:gd name="T6" fmla="*/ 1 w 1"/>
                <a:gd name="T7" fmla="*/ 1 h 2"/>
                <a:gd name="T8" fmla="*/ 1 w 1"/>
                <a:gd name="T9" fmla="*/ 1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2"/>
                  </a:cubicBezTo>
                  <a:cubicBezTo>
                    <a:pt x="1" y="2"/>
                    <a:pt x="1" y="2"/>
                    <a:pt x="1" y="1"/>
                  </a:cubicBezTo>
                  <a:cubicBezTo>
                    <a:pt x="1" y="1"/>
                    <a:pt x="1" y="1"/>
                    <a:pt x="1" y="1"/>
                  </a:cubicBezTo>
                  <a:cubicBezTo>
                    <a:pt x="1" y="1"/>
                    <a:pt x="1" y="1"/>
                    <a:pt x="1" y="1"/>
                  </a:cubicBezTo>
                  <a:cubicBezTo>
                    <a:pt x="0" y="1"/>
                    <a:pt x="0" y="0"/>
                    <a:pt x="0" y="1"/>
                  </a:cubicBezTo>
                  <a:cubicBezTo>
                    <a:pt x="0" y="1"/>
                    <a:pt x="0" y="1"/>
                    <a:pt x="0" y="1"/>
                  </a:cubicBezTo>
                  <a:cubicBezTo>
                    <a:pt x="0" y="1"/>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9" name="Freeform 293"/>
            <p:cNvSpPr>
              <a:spLocks/>
            </p:cNvSpPr>
            <p:nvPr/>
          </p:nvSpPr>
          <p:spPr bwMode="auto">
            <a:xfrm>
              <a:off x="6827839" y="860426"/>
              <a:ext cx="22225" cy="9525"/>
            </a:xfrm>
            <a:custGeom>
              <a:avLst/>
              <a:gdLst>
                <a:gd name="T0" fmla="*/ 0 w 2"/>
                <a:gd name="T1" fmla="*/ 0 h 1"/>
                <a:gd name="T2" fmla="*/ 0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1"/>
                  </a:cubicBezTo>
                  <a:cubicBezTo>
                    <a:pt x="1" y="1"/>
                    <a:pt x="1" y="1"/>
                    <a:pt x="1" y="1"/>
                  </a:cubicBezTo>
                  <a:cubicBezTo>
                    <a:pt x="1" y="1"/>
                    <a:pt x="2" y="1"/>
                    <a:pt x="2" y="1"/>
                  </a:cubicBezTo>
                  <a:cubicBezTo>
                    <a:pt x="2"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0" name="Freeform 294"/>
            <p:cNvSpPr>
              <a:spLocks/>
            </p:cNvSpPr>
            <p:nvPr/>
          </p:nvSpPr>
          <p:spPr bwMode="auto">
            <a:xfrm>
              <a:off x="6850064" y="869951"/>
              <a:ext cx="74613" cy="22225"/>
            </a:xfrm>
            <a:custGeom>
              <a:avLst/>
              <a:gdLst>
                <a:gd name="T0" fmla="*/ 1 w 7"/>
                <a:gd name="T1" fmla="*/ 0 h 2"/>
                <a:gd name="T2" fmla="*/ 1 w 7"/>
                <a:gd name="T3" fmla="*/ 0 h 2"/>
                <a:gd name="T4" fmla="*/ 0 w 7"/>
                <a:gd name="T5" fmla="*/ 1 h 2"/>
                <a:gd name="T6" fmla="*/ 1 w 7"/>
                <a:gd name="T7" fmla="*/ 1 h 2"/>
                <a:gd name="T8" fmla="*/ 2 w 7"/>
                <a:gd name="T9" fmla="*/ 1 h 2"/>
                <a:gd name="T10" fmla="*/ 3 w 7"/>
                <a:gd name="T11" fmla="*/ 1 h 2"/>
                <a:gd name="T12" fmla="*/ 4 w 7"/>
                <a:gd name="T13" fmla="*/ 1 h 2"/>
                <a:gd name="T14" fmla="*/ 5 w 7"/>
                <a:gd name="T15" fmla="*/ 2 h 2"/>
                <a:gd name="T16" fmla="*/ 7 w 7"/>
                <a:gd name="T17" fmla="*/ 1 h 2"/>
                <a:gd name="T18" fmla="*/ 6 w 7"/>
                <a:gd name="T19" fmla="*/ 1 h 2"/>
                <a:gd name="T20" fmla="*/ 5 w 7"/>
                <a:gd name="T21" fmla="*/ 1 h 2"/>
                <a:gd name="T22" fmla="*/ 3 w 7"/>
                <a:gd name="T23" fmla="*/ 0 h 2"/>
                <a:gd name="T24" fmla="*/ 2 w 7"/>
                <a:gd name="T25" fmla="*/ 0 h 2"/>
                <a:gd name="T26" fmla="*/ 1 w 7"/>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1" y="0"/>
                  </a:moveTo>
                  <a:cubicBezTo>
                    <a:pt x="1" y="0"/>
                    <a:pt x="1" y="0"/>
                    <a:pt x="1" y="0"/>
                  </a:cubicBezTo>
                  <a:cubicBezTo>
                    <a:pt x="0" y="0"/>
                    <a:pt x="0" y="1"/>
                    <a:pt x="0" y="1"/>
                  </a:cubicBezTo>
                  <a:cubicBezTo>
                    <a:pt x="0" y="1"/>
                    <a:pt x="1" y="1"/>
                    <a:pt x="1" y="1"/>
                  </a:cubicBezTo>
                  <a:cubicBezTo>
                    <a:pt x="1" y="1"/>
                    <a:pt x="1" y="1"/>
                    <a:pt x="2" y="1"/>
                  </a:cubicBezTo>
                  <a:cubicBezTo>
                    <a:pt x="2" y="1"/>
                    <a:pt x="3" y="1"/>
                    <a:pt x="3" y="1"/>
                  </a:cubicBezTo>
                  <a:cubicBezTo>
                    <a:pt x="3" y="1"/>
                    <a:pt x="4" y="1"/>
                    <a:pt x="4" y="1"/>
                  </a:cubicBezTo>
                  <a:cubicBezTo>
                    <a:pt x="4" y="2"/>
                    <a:pt x="5" y="2"/>
                    <a:pt x="5" y="2"/>
                  </a:cubicBezTo>
                  <a:cubicBezTo>
                    <a:pt x="6" y="2"/>
                    <a:pt x="7" y="2"/>
                    <a:pt x="7" y="1"/>
                  </a:cubicBezTo>
                  <a:cubicBezTo>
                    <a:pt x="7" y="1"/>
                    <a:pt x="6" y="1"/>
                    <a:pt x="6" y="1"/>
                  </a:cubicBezTo>
                  <a:cubicBezTo>
                    <a:pt x="6" y="1"/>
                    <a:pt x="5" y="1"/>
                    <a:pt x="5" y="1"/>
                  </a:cubicBezTo>
                  <a:cubicBezTo>
                    <a:pt x="4" y="1"/>
                    <a:pt x="4" y="0"/>
                    <a:pt x="3" y="0"/>
                  </a:cubicBezTo>
                  <a:cubicBezTo>
                    <a:pt x="3" y="0"/>
                    <a:pt x="3"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1" name="Freeform 295"/>
            <p:cNvSpPr>
              <a:spLocks/>
            </p:cNvSpPr>
            <p:nvPr/>
          </p:nvSpPr>
          <p:spPr bwMode="auto">
            <a:xfrm>
              <a:off x="7551739" y="96837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2" name="Freeform 296"/>
            <p:cNvSpPr>
              <a:spLocks/>
            </p:cNvSpPr>
            <p:nvPr/>
          </p:nvSpPr>
          <p:spPr bwMode="auto">
            <a:xfrm>
              <a:off x="8004176" y="1377951"/>
              <a:ext cx="22225" cy="33338"/>
            </a:xfrm>
            <a:custGeom>
              <a:avLst/>
              <a:gdLst>
                <a:gd name="T0" fmla="*/ 0 w 2"/>
                <a:gd name="T1" fmla="*/ 1 h 3"/>
                <a:gd name="T2" fmla="*/ 1 w 2"/>
                <a:gd name="T3" fmla="*/ 1 h 3"/>
                <a:gd name="T4" fmla="*/ 1 w 2"/>
                <a:gd name="T5" fmla="*/ 2 h 3"/>
                <a:gd name="T6" fmla="*/ 2 w 2"/>
                <a:gd name="T7" fmla="*/ 2 h 3"/>
                <a:gd name="T8" fmla="*/ 2 w 2"/>
                <a:gd name="T9" fmla="*/ 1 h 3"/>
                <a:gd name="T10" fmla="*/ 1 w 2"/>
                <a:gd name="T11" fmla="*/ 1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cubicBezTo>
                    <a:pt x="0" y="1"/>
                    <a:pt x="0" y="1"/>
                    <a:pt x="1" y="1"/>
                  </a:cubicBezTo>
                  <a:cubicBezTo>
                    <a:pt x="1" y="2"/>
                    <a:pt x="1" y="2"/>
                    <a:pt x="1" y="2"/>
                  </a:cubicBezTo>
                  <a:cubicBezTo>
                    <a:pt x="2" y="2"/>
                    <a:pt x="2" y="3"/>
                    <a:pt x="2" y="2"/>
                  </a:cubicBezTo>
                  <a:cubicBezTo>
                    <a:pt x="2" y="2"/>
                    <a:pt x="2" y="2"/>
                    <a:pt x="2" y="1"/>
                  </a:cubicBezTo>
                  <a:cubicBezTo>
                    <a:pt x="2" y="1"/>
                    <a:pt x="1" y="1"/>
                    <a:pt x="1" y="1"/>
                  </a:cubicBezTo>
                  <a:cubicBezTo>
                    <a:pt x="1" y="1"/>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3" name="Freeform 297"/>
            <p:cNvSpPr>
              <a:spLocks/>
            </p:cNvSpPr>
            <p:nvPr/>
          </p:nvSpPr>
          <p:spPr bwMode="auto">
            <a:xfrm>
              <a:off x="8048626" y="1389064"/>
              <a:ext cx="20638" cy="22225"/>
            </a:xfrm>
            <a:custGeom>
              <a:avLst/>
              <a:gdLst>
                <a:gd name="T0" fmla="*/ 0 w 2"/>
                <a:gd name="T1" fmla="*/ 0 h 2"/>
                <a:gd name="T2" fmla="*/ 0 w 2"/>
                <a:gd name="T3" fmla="*/ 1 h 2"/>
                <a:gd name="T4" fmla="*/ 1 w 2"/>
                <a:gd name="T5" fmla="*/ 1 h 2"/>
                <a:gd name="T6" fmla="*/ 1 w 2"/>
                <a:gd name="T7" fmla="*/ 1 h 2"/>
                <a:gd name="T8" fmla="*/ 2 w 2"/>
                <a:gd name="T9" fmla="*/ 2 h 2"/>
                <a:gd name="T10" fmla="*/ 1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1"/>
                    <a:pt x="0" y="1"/>
                  </a:cubicBezTo>
                  <a:cubicBezTo>
                    <a:pt x="1" y="1"/>
                    <a:pt x="1" y="1"/>
                    <a:pt x="1" y="1"/>
                  </a:cubicBezTo>
                  <a:cubicBezTo>
                    <a:pt x="1" y="1"/>
                    <a:pt x="1" y="1"/>
                    <a:pt x="1" y="1"/>
                  </a:cubicBezTo>
                  <a:cubicBezTo>
                    <a:pt x="1" y="2"/>
                    <a:pt x="1" y="2"/>
                    <a:pt x="2" y="2"/>
                  </a:cubicBezTo>
                  <a:cubicBezTo>
                    <a:pt x="2" y="2"/>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4" name="Freeform 298"/>
            <p:cNvSpPr>
              <a:spLocks/>
            </p:cNvSpPr>
            <p:nvPr/>
          </p:nvSpPr>
          <p:spPr bwMode="auto">
            <a:xfrm>
              <a:off x="8220076" y="1454151"/>
              <a:ext cx="33338" cy="11113"/>
            </a:xfrm>
            <a:custGeom>
              <a:avLst/>
              <a:gdLst>
                <a:gd name="T0" fmla="*/ 1 w 3"/>
                <a:gd name="T1" fmla="*/ 1 h 1"/>
                <a:gd name="T2" fmla="*/ 2 w 3"/>
                <a:gd name="T3" fmla="*/ 1 h 1"/>
                <a:gd name="T4" fmla="*/ 2 w 3"/>
                <a:gd name="T5" fmla="*/ 1 h 1"/>
                <a:gd name="T6" fmla="*/ 3 w 3"/>
                <a:gd name="T7" fmla="*/ 0 h 1"/>
                <a:gd name="T8" fmla="*/ 2 w 3"/>
                <a:gd name="T9" fmla="*/ 0 h 1"/>
                <a:gd name="T10" fmla="*/ 1 w 3"/>
                <a:gd name="T11" fmla="*/ 0 h 1"/>
                <a:gd name="T12" fmla="*/ 1 w 3"/>
                <a:gd name="T13" fmla="*/ 0 h 1"/>
                <a:gd name="T14" fmla="*/ 1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1" y="1"/>
                  </a:moveTo>
                  <a:cubicBezTo>
                    <a:pt x="1" y="1"/>
                    <a:pt x="2" y="1"/>
                    <a:pt x="2" y="1"/>
                  </a:cubicBezTo>
                  <a:cubicBezTo>
                    <a:pt x="2" y="1"/>
                    <a:pt x="2" y="1"/>
                    <a:pt x="2" y="1"/>
                  </a:cubicBezTo>
                  <a:cubicBezTo>
                    <a:pt x="2" y="0"/>
                    <a:pt x="3" y="0"/>
                    <a:pt x="3" y="0"/>
                  </a:cubicBezTo>
                  <a:cubicBezTo>
                    <a:pt x="3" y="0"/>
                    <a:pt x="2" y="0"/>
                    <a:pt x="2" y="0"/>
                  </a:cubicBezTo>
                  <a:cubicBezTo>
                    <a:pt x="2" y="0"/>
                    <a:pt x="1" y="0"/>
                    <a:pt x="1" y="0"/>
                  </a:cubicBezTo>
                  <a:cubicBezTo>
                    <a:pt x="1" y="0"/>
                    <a:pt x="1" y="0"/>
                    <a:pt x="1" y="0"/>
                  </a:cubicBezTo>
                  <a:cubicBezTo>
                    <a:pt x="0"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5" name="Freeform 299"/>
            <p:cNvSpPr>
              <a:spLocks/>
            </p:cNvSpPr>
            <p:nvPr/>
          </p:nvSpPr>
          <p:spPr bwMode="auto">
            <a:xfrm>
              <a:off x="8264526" y="1465264"/>
              <a:ext cx="9525" cy="11113"/>
            </a:xfrm>
            <a:custGeom>
              <a:avLst/>
              <a:gdLst>
                <a:gd name="T0" fmla="*/ 1 w 1"/>
                <a:gd name="T1" fmla="*/ 1 h 1"/>
                <a:gd name="T2" fmla="*/ 1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0"/>
                    <a:pt x="0" y="0"/>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6" name="Freeform 300"/>
            <p:cNvSpPr>
              <a:spLocks/>
            </p:cNvSpPr>
            <p:nvPr/>
          </p:nvSpPr>
          <p:spPr bwMode="auto">
            <a:xfrm>
              <a:off x="8372476" y="1476376"/>
              <a:ext cx="9525"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7" name="Freeform 301"/>
            <p:cNvSpPr>
              <a:spLocks/>
            </p:cNvSpPr>
            <p:nvPr/>
          </p:nvSpPr>
          <p:spPr bwMode="auto">
            <a:xfrm>
              <a:off x="7886701" y="1508126"/>
              <a:ext cx="9525" cy="1111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1"/>
                  </a:cubicBezTo>
                  <a:cubicBezTo>
                    <a:pt x="0"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8" name="Freeform 302"/>
            <p:cNvSpPr>
              <a:spLocks/>
            </p:cNvSpPr>
            <p:nvPr/>
          </p:nvSpPr>
          <p:spPr bwMode="auto">
            <a:xfrm>
              <a:off x="7886701" y="1519239"/>
              <a:ext cx="31750" cy="22225"/>
            </a:xfrm>
            <a:custGeom>
              <a:avLst/>
              <a:gdLst>
                <a:gd name="T0" fmla="*/ 2 w 3"/>
                <a:gd name="T1" fmla="*/ 1 h 2"/>
                <a:gd name="T2" fmla="*/ 2 w 3"/>
                <a:gd name="T3" fmla="*/ 0 h 2"/>
                <a:gd name="T4" fmla="*/ 2 w 3"/>
                <a:gd name="T5" fmla="*/ 0 h 2"/>
                <a:gd name="T6" fmla="*/ 1 w 3"/>
                <a:gd name="T7" fmla="*/ 0 h 2"/>
                <a:gd name="T8" fmla="*/ 1 w 3"/>
                <a:gd name="T9" fmla="*/ 1 h 2"/>
                <a:gd name="T10" fmla="*/ 1 w 3"/>
                <a:gd name="T11" fmla="*/ 2 h 2"/>
                <a:gd name="T12" fmla="*/ 1 w 3"/>
                <a:gd name="T13" fmla="*/ 2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3" y="1"/>
                    <a:pt x="2" y="1"/>
                    <a:pt x="2" y="0"/>
                  </a:cubicBezTo>
                  <a:cubicBezTo>
                    <a:pt x="2" y="0"/>
                    <a:pt x="2" y="0"/>
                    <a:pt x="2" y="0"/>
                  </a:cubicBezTo>
                  <a:cubicBezTo>
                    <a:pt x="1" y="0"/>
                    <a:pt x="1" y="0"/>
                    <a:pt x="1" y="0"/>
                  </a:cubicBezTo>
                  <a:cubicBezTo>
                    <a:pt x="1" y="0"/>
                    <a:pt x="1" y="1"/>
                    <a:pt x="1" y="1"/>
                  </a:cubicBezTo>
                  <a:cubicBezTo>
                    <a:pt x="1" y="1"/>
                    <a:pt x="0" y="2"/>
                    <a:pt x="1" y="2"/>
                  </a:cubicBezTo>
                  <a:cubicBezTo>
                    <a:pt x="1" y="2"/>
                    <a:pt x="1" y="2"/>
                    <a:pt x="1" y="2"/>
                  </a:cubicBezTo>
                  <a:cubicBezTo>
                    <a:pt x="2" y="1"/>
                    <a:pt x="2" y="2"/>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9" name="Freeform 303"/>
            <p:cNvSpPr>
              <a:spLocks/>
            </p:cNvSpPr>
            <p:nvPr/>
          </p:nvSpPr>
          <p:spPr bwMode="auto">
            <a:xfrm>
              <a:off x="7896226" y="1550989"/>
              <a:ext cx="11113" cy="11113"/>
            </a:xfrm>
            <a:custGeom>
              <a:avLst/>
              <a:gdLst>
                <a:gd name="T0" fmla="*/ 0 w 1"/>
                <a:gd name="T1" fmla="*/ 0 h 1"/>
                <a:gd name="T2" fmla="*/ 0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0"/>
                    <a:pt x="1" y="0"/>
                    <a:pt x="1" y="0"/>
                  </a:cubicBezTo>
                  <a:cubicBezTo>
                    <a:pt x="1" y="1"/>
                    <a:pt x="1" y="0"/>
                    <a:pt x="1"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0" name="Freeform 305"/>
            <p:cNvSpPr>
              <a:spLocks/>
            </p:cNvSpPr>
            <p:nvPr/>
          </p:nvSpPr>
          <p:spPr bwMode="auto">
            <a:xfrm>
              <a:off x="5348289" y="1876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1" name="Freeform 306"/>
            <p:cNvSpPr>
              <a:spLocks/>
            </p:cNvSpPr>
            <p:nvPr/>
          </p:nvSpPr>
          <p:spPr bwMode="auto">
            <a:xfrm>
              <a:off x="5284789"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2" name="Freeform 307"/>
            <p:cNvSpPr>
              <a:spLocks/>
            </p:cNvSpPr>
            <p:nvPr/>
          </p:nvSpPr>
          <p:spPr bwMode="auto">
            <a:xfrm>
              <a:off x="6330951" y="1465264"/>
              <a:ext cx="788988" cy="334963"/>
            </a:xfrm>
            <a:custGeom>
              <a:avLst/>
              <a:gdLst>
                <a:gd name="T0" fmla="*/ 58 w 73"/>
                <a:gd name="T1" fmla="*/ 27 h 31"/>
                <a:gd name="T2" fmla="*/ 59 w 73"/>
                <a:gd name="T3" fmla="*/ 25 h 31"/>
                <a:gd name="T4" fmla="*/ 58 w 73"/>
                <a:gd name="T5" fmla="*/ 23 h 31"/>
                <a:gd name="T6" fmla="*/ 57 w 73"/>
                <a:gd name="T7" fmla="*/ 21 h 31"/>
                <a:gd name="T8" fmla="*/ 60 w 73"/>
                <a:gd name="T9" fmla="*/ 21 h 31"/>
                <a:gd name="T10" fmla="*/ 62 w 73"/>
                <a:gd name="T11" fmla="*/ 21 h 31"/>
                <a:gd name="T12" fmla="*/ 64 w 73"/>
                <a:gd name="T13" fmla="*/ 20 h 31"/>
                <a:gd name="T14" fmla="*/ 66 w 73"/>
                <a:gd name="T15" fmla="*/ 17 h 31"/>
                <a:gd name="T16" fmla="*/ 69 w 73"/>
                <a:gd name="T17" fmla="*/ 16 h 31"/>
                <a:gd name="T18" fmla="*/ 71 w 73"/>
                <a:gd name="T19" fmla="*/ 16 h 31"/>
                <a:gd name="T20" fmla="*/ 73 w 73"/>
                <a:gd name="T21" fmla="*/ 17 h 31"/>
                <a:gd name="T22" fmla="*/ 72 w 73"/>
                <a:gd name="T23" fmla="*/ 15 h 31"/>
                <a:gd name="T24" fmla="*/ 69 w 73"/>
                <a:gd name="T25" fmla="*/ 13 h 31"/>
                <a:gd name="T26" fmla="*/ 66 w 73"/>
                <a:gd name="T27" fmla="*/ 13 h 31"/>
                <a:gd name="T28" fmla="*/ 64 w 73"/>
                <a:gd name="T29" fmla="*/ 13 h 31"/>
                <a:gd name="T30" fmla="*/ 61 w 73"/>
                <a:gd name="T31" fmla="*/ 12 h 31"/>
                <a:gd name="T32" fmla="*/ 61 w 73"/>
                <a:gd name="T33" fmla="*/ 8 h 31"/>
                <a:gd name="T34" fmla="*/ 59 w 73"/>
                <a:gd name="T35" fmla="*/ 7 h 31"/>
                <a:gd name="T36" fmla="*/ 55 w 73"/>
                <a:gd name="T37" fmla="*/ 6 h 31"/>
                <a:gd name="T38" fmla="*/ 49 w 73"/>
                <a:gd name="T39" fmla="*/ 8 h 31"/>
                <a:gd name="T40" fmla="*/ 43 w 73"/>
                <a:gd name="T41" fmla="*/ 8 h 31"/>
                <a:gd name="T42" fmla="*/ 40 w 73"/>
                <a:gd name="T43" fmla="*/ 7 h 31"/>
                <a:gd name="T44" fmla="*/ 36 w 73"/>
                <a:gd name="T45" fmla="*/ 5 h 31"/>
                <a:gd name="T46" fmla="*/ 30 w 73"/>
                <a:gd name="T47" fmla="*/ 6 h 31"/>
                <a:gd name="T48" fmla="*/ 28 w 73"/>
                <a:gd name="T49" fmla="*/ 5 h 31"/>
                <a:gd name="T50" fmla="*/ 24 w 73"/>
                <a:gd name="T51" fmla="*/ 3 h 31"/>
                <a:gd name="T52" fmla="*/ 20 w 73"/>
                <a:gd name="T53" fmla="*/ 1 h 31"/>
                <a:gd name="T54" fmla="*/ 17 w 73"/>
                <a:gd name="T55" fmla="*/ 2 h 31"/>
                <a:gd name="T56" fmla="*/ 19 w 73"/>
                <a:gd name="T57" fmla="*/ 5 h 31"/>
                <a:gd name="T58" fmla="*/ 18 w 73"/>
                <a:gd name="T59" fmla="*/ 7 h 31"/>
                <a:gd name="T60" fmla="*/ 14 w 73"/>
                <a:gd name="T61" fmla="*/ 6 h 31"/>
                <a:gd name="T62" fmla="*/ 10 w 73"/>
                <a:gd name="T63" fmla="*/ 5 h 31"/>
                <a:gd name="T64" fmla="*/ 7 w 73"/>
                <a:gd name="T65" fmla="*/ 4 h 31"/>
                <a:gd name="T66" fmla="*/ 6 w 73"/>
                <a:gd name="T67" fmla="*/ 4 h 31"/>
                <a:gd name="T68" fmla="*/ 2 w 73"/>
                <a:gd name="T69" fmla="*/ 6 h 31"/>
                <a:gd name="T70" fmla="*/ 0 w 73"/>
                <a:gd name="T71" fmla="*/ 8 h 31"/>
                <a:gd name="T72" fmla="*/ 2 w 73"/>
                <a:gd name="T73" fmla="*/ 11 h 31"/>
                <a:gd name="T74" fmla="*/ 5 w 73"/>
                <a:gd name="T75" fmla="*/ 13 h 31"/>
                <a:gd name="T76" fmla="*/ 8 w 73"/>
                <a:gd name="T77" fmla="*/ 16 h 31"/>
                <a:gd name="T78" fmla="*/ 9 w 73"/>
                <a:gd name="T79" fmla="*/ 18 h 31"/>
                <a:gd name="T80" fmla="*/ 14 w 73"/>
                <a:gd name="T81" fmla="*/ 19 h 31"/>
                <a:gd name="T82" fmla="*/ 18 w 73"/>
                <a:gd name="T83" fmla="*/ 21 h 31"/>
                <a:gd name="T84" fmla="*/ 22 w 73"/>
                <a:gd name="T85" fmla="*/ 24 h 31"/>
                <a:gd name="T86" fmla="*/ 25 w 73"/>
                <a:gd name="T87" fmla="*/ 27 h 31"/>
                <a:gd name="T88" fmla="*/ 31 w 73"/>
                <a:gd name="T89" fmla="*/ 28 h 31"/>
                <a:gd name="T90" fmla="*/ 36 w 73"/>
                <a:gd name="T91" fmla="*/ 28 h 31"/>
                <a:gd name="T92" fmla="*/ 40 w 73"/>
                <a:gd name="T93" fmla="*/ 29 h 31"/>
                <a:gd name="T94" fmla="*/ 43 w 73"/>
                <a:gd name="T95" fmla="*/ 30 h 31"/>
                <a:gd name="T96" fmla="*/ 46 w 73"/>
                <a:gd name="T97" fmla="*/ 30 h 31"/>
                <a:gd name="T98" fmla="*/ 48 w 73"/>
                <a:gd name="T99" fmla="*/ 30 h 31"/>
                <a:gd name="T100" fmla="*/ 51 w 73"/>
                <a:gd name="T101" fmla="*/ 29 h 31"/>
                <a:gd name="T102" fmla="*/ 55 w 73"/>
                <a:gd name="T10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31">
                  <a:moveTo>
                    <a:pt x="56" y="29"/>
                  </a:moveTo>
                  <a:cubicBezTo>
                    <a:pt x="57" y="28"/>
                    <a:pt x="57" y="28"/>
                    <a:pt x="57" y="28"/>
                  </a:cubicBezTo>
                  <a:cubicBezTo>
                    <a:pt x="57" y="27"/>
                    <a:pt x="57" y="27"/>
                    <a:pt x="58" y="27"/>
                  </a:cubicBezTo>
                  <a:cubicBezTo>
                    <a:pt x="58" y="27"/>
                    <a:pt x="58" y="26"/>
                    <a:pt x="58" y="26"/>
                  </a:cubicBezTo>
                  <a:cubicBezTo>
                    <a:pt x="58" y="26"/>
                    <a:pt x="58" y="26"/>
                    <a:pt x="58" y="26"/>
                  </a:cubicBezTo>
                  <a:cubicBezTo>
                    <a:pt x="59" y="25"/>
                    <a:pt x="59" y="25"/>
                    <a:pt x="59" y="25"/>
                  </a:cubicBezTo>
                  <a:cubicBezTo>
                    <a:pt x="60" y="25"/>
                    <a:pt x="60" y="25"/>
                    <a:pt x="60" y="24"/>
                  </a:cubicBezTo>
                  <a:cubicBezTo>
                    <a:pt x="60" y="24"/>
                    <a:pt x="59" y="24"/>
                    <a:pt x="59" y="24"/>
                  </a:cubicBezTo>
                  <a:cubicBezTo>
                    <a:pt x="59" y="23"/>
                    <a:pt x="59" y="23"/>
                    <a:pt x="58" y="23"/>
                  </a:cubicBezTo>
                  <a:cubicBezTo>
                    <a:pt x="58" y="23"/>
                    <a:pt x="58" y="23"/>
                    <a:pt x="57" y="23"/>
                  </a:cubicBezTo>
                  <a:cubicBezTo>
                    <a:pt x="57" y="22"/>
                    <a:pt x="57" y="22"/>
                    <a:pt x="57" y="22"/>
                  </a:cubicBezTo>
                  <a:cubicBezTo>
                    <a:pt x="57" y="22"/>
                    <a:pt x="57" y="21"/>
                    <a:pt x="57" y="21"/>
                  </a:cubicBezTo>
                  <a:cubicBezTo>
                    <a:pt x="57" y="21"/>
                    <a:pt x="58" y="21"/>
                    <a:pt x="58" y="21"/>
                  </a:cubicBezTo>
                  <a:cubicBezTo>
                    <a:pt x="59" y="20"/>
                    <a:pt x="59" y="20"/>
                    <a:pt x="59" y="21"/>
                  </a:cubicBezTo>
                  <a:cubicBezTo>
                    <a:pt x="60" y="21"/>
                    <a:pt x="60" y="21"/>
                    <a:pt x="60" y="21"/>
                  </a:cubicBezTo>
                  <a:cubicBezTo>
                    <a:pt x="60" y="21"/>
                    <a:pt x="61" y="21"/>
                    <a:pt x="61" y="22"/>
                  </a:cubicBezTo>
                  <a:cubicBezTo>
                    <a:pt x="61" y="22"/>
                    <a:pt x="61" y="22"/>
                    <a:pt x="62" y="22"/>
                  </a:cubicBezTo>
                  <a:cubicBezTo>
                    <a:pt x="62" y="22"/>
                    <a:pt x="62" y="21"/>
                    <a:pt x="62" y="21"/>
                  </a:cubicBezTo>
                  <a:cubicBezTo>
                    <a:pt x="63" y="21"/>
                    <a:pt x="63" y="21"/>
                    <a:pt x="63" y="20"/>
                  </a:cubicBezTo>
                  <a:cubicBezTo>
                    <a:pt x="63" y="20"/>
                    <a:pt x="63" y="20"/>
                    <a:pt x="63" y="20"/>
                  </a:cubicBezTo>
                  <a:cubicBezTo>
                    <a:pt x="64" y="19"/>
                    <a:pt x="64" y="20"/>
                    <a:pt x="64" y="20"/>
                  </a:cubicBezTo>
                  <a:cubicBezTo>
                    <a:pt x="65" y="20"/>
                    <a:pt x="65" y="20"/>
                    <a:pt x="66" y="19"/>
                  </a:cubicBezTo>
                  <a:cubicBezTo>
                    <a:pt x="66" y="19"/>
                    <a:pt x="66" y="19"/>
                    <a:pt x="66" y="18"/>
                  </a:cubicBezTo>
                  <a:cubicBezTo>
                    <a:pt x="66" y="18"/>
                    <a:pt x="66" y="18"/>
                    <a:pt x="66" y="17"/>
                  </a:cubicBezTo>
                  <a:cubicBezTo>
                    <a:pt x="67" y="17"/>
                    <a:pt x="67" y="17"/>
                    <a:pt x="67" y="17"/>
                  </a:cubicBezTo>
                  <a:cubicBezTo>
                    <a:pt x="68" y="17"/>
                    <a:pt x="68" y="17"/>
                    <a:pt x="68" y="16"/>
                  </a:cubicBezTo>
                  <a:cubicBezTo>
                    <a:pt x="69" y="16"/>
                    <a:pt x="69" y="16"/>
                    <a:pt x="69" y="16"/>
                  </a:cubicBezTo>
                  <a:cubicBezTo>
                    <a:pt x="69" y="16"/>
                    <a:pt x="69" y="16"/>
                    <a:pt x="69" y="16"/>
                  </a:cubicBezTo>
                  <a:cubicBezTo>
                    <a:pt x="70" y="16"/>
                    <a:pt x="70" y="16"/>
                    <a:pt x="70" y="16"/>
                  </a:cubicBezTo>
                  <a:cubicBezTo>
                    <a:pt x="70" y="16"/>
                    <a:pt x="70" y="16"/>
                    <a:pt x="71" y="16"/>
                  </a:cubicBezTo>
                  <a:cubicBezTo>
                    <a:pt x="71" y="16"/>
                    <a:pt x="71" y="16"/>
                    <a:pt x="72" y="17"/>
                  </a:cubicBezTo>
                  <a:cubicBezTo>
                    <a:pt x="72" y="17"/>
                    <a:pt x="73" y="18"/>
                    <a:pt x="73" y="17"/>
                  </a:cubicBezTo>
                  <a:cubicBezTo>
                    <a:pt x="73" y="17"/>
                    <a:pt x="73" y="17"/>
                    <a:pt x="73" y="17"/>
                  </a:cubicBezTo>
                  <a:cubicBezTo>
                    <a:pt x="73" y="16"/>
                    <a:pt x="73" y="16"/>
                    <a:pt x="72" y="16"/>
                  </a:cubicBezTo>
                  <a:cubicBezTo>
                    <a:pt x="72" y="16"/>
                    <a:pt x="72" y="16"/>
                    <a:pt x="72" y="16"/>
                  </a:cubicBezTo>
                  <a:cubicBezTo>
                    <a:pt x="72" y="15"/>
                    <a:pt x="72" y="15"/>
                    <a:pt x="72" y="15"/>
                  </a:cubicBezTo>
                  <a:cubicBezTo>
                    <a:pt x="72" y="14"/>
                    <a:pt x="72" y="14"/>
                    <a:pt x="71" y="14"/>
                  </a:cubicBezTo>
                  <a:cubicBezTo>
                    <a:pt x="71" y="14"/>
                    <a:pt x="70" y="14"/>
                    <a:pt x="70" y="14"/>
                  </a:cubicBezTo>
                  <a:cubicBezTo>
                    <a:pt x="69" y="14"/>
                    <a:pt x="69" y="13"/>
                    <a:pt x="69" y="13"/>
                  </a:cubicBezTo>
                  <a:cubicBezTo>
                    <a:pt x="68" y="13"/>
                    <a:pt x="68" y="13"/>
                    <a:pt x="68" y="12"/>
                  </a:cubicBezTo>
                  <a:cubicBezTo>
                    <a:pt x="67" y="12"/>
                    <a:pt x="67" y="12"/>
                    <a:pt x="67" y="12"/>
                  </a:cubicBezTo>
                  <a:cubicBezTo>
                    <a:pt x="67" y="13"/>
                    <a:pt x="67" y="13"/>
                    <a:pt x="66" y="13"/>
                  </a:cubicBezTo>
                  <a:cubicBezTo>
                    <a:pt x="66" y="13"/>
                    <a:pt x="66" y="13"/>
                    <a:pt x="66" y="13"/>
                  </a:cubicBezTo>
                  <a:cubicBezTo>
                    <a:pt x="65" y="13"/>
                    <a:pt x="65" y="13"/>
                    <a:pt x="64" y="13"/>
                  </a:cubicBezTo>
                  <a:cubicBezTo>
                    <a:pt x="64" y="13"/>
                    <a:pt x="64" y="13"/>
                    <a:pt x="64" y="13"/>
                  </a:cubicBezTo>
                  <a:cubicBezTo>
                    <a:pt x="63" y="13"/>
                    <a:pt x="63" y="13"/>
                    <a:pt x="63" y="13"/>
                  </a:cubicBezTo>
                  <a:cubicBezTo>
                    <a:pt x="63" y="13"/>
                    <a:pt x="63" y="13"/>
                    <a:pt x="62" y="13"/>
                  </a:cubicBezTo>
                  <a:cubicBezTo>
                    <a:pt x="62" y="13"/>
                    <a:pt x="61" y="13"/>
                    <a:pt x="61" y="12"/>
                  </a:cubicBezTo>
                  <a:cubicBezTo>
                    <a:pt x="61" y="12"/>
                    <a:pt x="61" y="12"/>
                    <a:pt x="61" y="11"/>
                  </a:cubicBezTo>
                  <a:cubicBezTo>
                    <a:pt x="61" y="11"/>
                    <a:pt x="61" y="10"/>
                    <a:pt x="61" y="10"/>
                  </a:cubicBezTo>
                  <a:cubicBezTo>
                    <a:pt x="61" y="9"/>
                    <a:pt x="61" y="9"/>
                    <a:pt x="61" y="8"/>
                  </a:cubicBezTo>
                  <a:cubicBezTo>
                    <a:pt x="61" y="8"/>
                    <a:pt x="61" y="8"/>
                    <a:pt x="61" y="7"/>
                  </a:cubicBezTo>
                  <a:cubicBezTo>
                    <a:pt x="61" y="7"/>
                    <a:pt x="61" y="7"/>
                    <a:pt x="61" y="7"/>
                  </a:cubicBezTo>
                  <a:cubicBezTo>
                    <a:pt x="60" y="7"/>
                    <a:pt x="60" y="7"/>
                    <a:pt x="59" y="7"/>
                  </a:cubicBezTo>
                  <a:cubicBezTo>
                    <a:pt x="59" y="7"/>
                    <a:pt x="58" y="7"/>
                    <a:pt x="58" y="7"/>
                  </a:cubicBezTo>
                  <a:cubicBezTo>
                    <a:pt x="57" y="7"/>
                    <a:pt x="57" y="7"/>
                    <a:pt x="56" y="6"/>
                  </a:cubicBezTo>
                  <a:cubicBezTo>
                    <a:pt x="56" y="6"/>
                    <a:pt x="55" y="6"/>
                    <a:pt x="55" y="6"/>
                  </a:cubicBezTo>
                  <a:cubicBezTo>
                    <a:pt x="54" y="6"/>
                    <a:pt x="54" y="6"/>
                    <a:pt x="53" y="7"/>
                  </a:cubicBezTo>
                  <a:cubicBezTo>
                    <a:pt x="52" y="7"/>
                    <a:pt x="52" y="7"/>
                    <a:pt x="51" y="8"/>
                  </a:cubicBezTo>
                  <a:cubicBezTo>
                    <a:pt x="50" y="8"/>
                    <a:pt x="50" y="8"/>
                    <a:pt x="49" y="8"/>
                  </a:cubicBezTo>
                  <a:cubicBezTo>
                    <a:pt x="48" y="8"/>
                    <a:pt x="48" y="8"/>
                    <a:pt x="47" y="8"/>
                  </a:cubicBezTo>
                  <a:cubicBezTo>
                    <a:pt x="46" y="8"/>
                    <a:pt x="46" y="8"/>
                    <a:pt x="45" y="8"/>
                  </a:cubicBezTo>
                  <a:cubicBezTo>
                    <a:pt x="44" y="8"/>
                    <a:pt x="44" y="9"/>
                    <a:pt x="43" y="8"/>
                  </a:cubicBezTo>
                  <a:cubicBezTo>
                    <a:pt x="42" y="8"/>
                    <a:pt x="42" y="8"/>
                    <a:pt x="42" y="7"/>
                  </a:cubicBezTo>
                  <a:cubicBezTo>
                    <a:pt x="41" y="7"/>
                    <a:pt x="41" y="7"/>
                    <a:pt x="41" y="7"/>
                  </a:cubicBezTo>
                  <a:cubicBezTo>
                    <a:pt x="41" y="6"/>
                    <a:pt x="40" y="7"/>
                    <a:pt x="40" y="7"/>
                  </a:cubicBezTo>
                  <a:cubicBezTo>
                    <a:pt x="39" y="7"/>
                    <a:pt x="39" y="6"/>
                    <a:pt x="38" y="6"/>
                  </a:cubicBezTo>
                  <a:cubicBezTo>
                    <a:pt x="38" y="6"/>
                    <a:pt x="38" y="6"/>
                    <a:pt x="37" y="6"/>
                  </a:cubicBezTo>
                  <a:cubicBezTo>
                    <a:pt x="37" y="6"/>
                    <a:pt x="36" y="5"/>
                    <a:pt x="36" y="5"/>
                  </a:cubicBezTo>
                  <a:cubicBezTo>
                    <a:pt x="35" y="5"/>
                    <a:pt x="35" y="5"/>
                    <a:pt x="34" y="5"/>
                  </a:cubicBezTo>
                  <a:cubicBezTo>
                    <a:pt x="33" y="6"/>
                    <a:pt x="33" y="6"/>
                    <a:pt x="32" y="6"/>
                  </a:cubicBezTo>
                  <a:cubicBezTo>
                    <a:pt x="32" y="6"/>
                    <a:pt x="31" y="7"/>
                    <a:pt x="30" y="6"/>
                  </a:cubicBezTo>
                  <a:cubicBezTo>
                    <a:pt x="30" y="6"/>
                    <a:pt x="30" y="6"/>
                    <a:pt x="30" y="6"/>
                  </a:cubicBezTo>
                  <a:cubicBezTo>
                    <a:pt x="29" y="5"/>
                    <a:pt x="29" y="6"/>
                    <a:pt x="28" y="5"/>
                  </a:cubicBezTo>
                  <a:cubicBezTo>
                    <a:pt x="28" y="5"/>
                    <a:pt x="28" y="5"/>
                    <a:pt x="28" y="5"/>
                  </a:cubicBezTo>
                  <a:cubicBezTo>
                    <a:pt x="28" y="4"/>
                    <a:pt x="27" y="4"/>
                    <a:pt x="27" y="4"/>
                  </a:cubicBezTo>
                  <a:cubicBezTo>
                    <a:pt x="26" y="3"/>
                    <a:pt x="26" y="3"/>
                    <a:pt x="26" y="3"/>
                  </a:cubicBezTo>
                  <a:cubicBezTo>
                    <a:pt x="25" y="3"/>
                    <a:pt x="25" y="3"/>
                    <a:pt x="24" y="3"/>
                  </a:cubicBezTo>
                  <a:cubicBezTo>
                    <a:pt x="24" y="3"/>
                    <a:pt x="23" y="2"/>
                    <a:pt x="22" y="2"/>
                  </a:cubicBezTo>
                  <a:cubicBezTo>
                    <a:pt x="22" y="2"/>
                    <a:pt x="21" y="2"/>
                    <a:pt x="21" y="1"/>
                  </a:cubicBezTo>
                  <a:cubicBezTo>
                    <a:pt x="20" y="1"/>
                    <a:pt x="20" y="1"/>
                    <a:pt x="20" y="1"/>
                  </a:cubicBezTo>
                  <a:cubicBezTo>
                    <a:pt x="20" y="0"/>
                    <a:pt x="19" y="1"/>
                    <a:pt x="19" y="1"/>
                  </a:cubicBezTo>
                  <a:cubicBezTo>
                    <a:pt x="19" y="1"/>
                    <a:pt x="19" y="1"/>
                    <a:pt x="18" y="1"/>
                  </a:cubicBezTo>
                  <a:cubicBezTo>
                    <a:pt x="18" y="1"/>
                    <a:pt x="17" y="2"/>
                    <a:pt x="17" y="2"/>
                  </a:cubicBezTo>
                  <a:cubicBezTo>
                    <a:pt x="17" y="2"/>
                    <a:pt x="17" y="3"/>
                    <a:pt x="17" y="3"/>
                  </a:cubicBezTo>
                  <a:cubicBezTo>
                    <a:pt x="18" y="4"/>
                    <a:pt x="18" y="4"/>
                    <a:pt x="18" y="4"/>
                  </a:cubicBezTo>
                  <a:cubicBezTo>
                    <a:pt x="19" y="5"/>
                    <a:pt x="19" y="5"/>
                    <a:pt x="19" y="5"/>
                  </a:cubicBezTo>
                  <a:cubicBezTo>
                    <a:pt x="19" y="5"/>
                    <a:pt x="19" y="5"/>
                    <a:pt x="19" y="6"/>
                  </a:cubicBezTo>
                  <a:cubicBezTo>
                    <a:pt x="19" y="6"/>
                    <a:pt x="19" y="6"/>
                    <a:pt x="19" y="7"/>
                  </a:cubicBezTo>
                  <a:cubicBezTo>
                    <a:pt x="19" y="7"/>
                    <a:pt x="18" y="7"/>
                    <a:pt x="18" y="7"/>
                  </a:cubicBezTo>
                  <a:cubicBezTo>
                    <a:pt x="17" y="7"/>
                    <a:pt x="17" y="7"/>
                    <a:pt x="17" y="7"/>
                  </a:cubicBezTo>
                  <a:cubicBezTo>
                    <a:pt x="16" y="7"/>
                    <a:pt x="16" y="7"/>
                    <a:pt x="16" y="7"/>
                  </a:cubicBezTo>
                  <a:cubicBezTo>
                    <a:pt x="15" y="7"/>
                    <a:pt x="15" y="6"/>
                    <a:pt x="14" y="6"/>
                  </a:cubicBezTo>
                  <a:cubicBezTo>
                    <a:pt x="13" y="6"/>
                    <a:pt x="13" y="7"/>
                    <a:pt x="12" y="7"/>
                  </a:cubicBezTo>
                  <a:cubicBezTo>
                    <a:pt x="12" y="6"/>
                    <a:pt x="12" y="6"/>
                    <a:pt x="11" y="6"/>
                  </a:cubicBezTo>
                  <a:cubicBezTo>
                    <a:pt x="11" y="6"/>
                    <a:pt x="11" y="5"/>
                    <a:pt x="10" y="5"/>
                  </a:cubicBezTo>
                  <a:cubicBezTo>
                    <a:pt x="10" y="5"/>
                    <a:pt x="9" y="5"/>
                    <a:pt x="9" y="5"/>
                  </a:cubicBezTo>
                  <a:cubicBezTo>
                    <a:pt x="8" y="5"/>
                    <a:pt x="8" y="5"/>
                    <a:pt x="8" y="5"/>
                  </a:cubicBezTo>
                  <a:cubicBezTo>
                    <a:pt x="7" y="5"/>
                    <a:pt x="7" y="5"/>
                    <a:pt x="7" y="4"/>
                  </a:cubicBezTo>
                  <a:cubicBezTo>
                    <a:pt x="8" y="4"/>
                    <a:pt x="8" y="4"/>
                    <a:pt x="8" y="4"/>
                  </a:cubicBezTo>
                  <a:cubicBezTo>
                    <a:pt x="8" y="3"/>
                    <a:pt x="8" y="3"/>
                    <a:pt x="7" y="3"/>
                  </a:cubicBezTo>
                  <a:cubicBezTo>
                    <a:pt x="7" y="3"/>
                    <a:pt x="7" y="4"/>
                    <a:pt x="6" y="4"/>
                  </a:cubicBezTo>
                  <a:cubicBezTo>
                    <a:pt x="6" y="5"/>
                    <a:pt x="5" y="5"/>
                    <a:pt x="5" y="5"/>
                  </a:cubicBezTo>
                  <a:cubicBezTo>
                    <a:pt x="4" y="5"/>
                    <a:pt x="4" y="5"/>
                    <a:pt x="3" y="5"/>
                  </a:cubicBezTo>
                  <a:cubicBezTo>
                    <a:pt x="3" y="6"/>
                    <a:pt x="3" y="6"/>
                    <a:pt x="2" y="6"/>
                  </a:cubicBezTo>
                  <a:cubicBezTo>
                    <a:pt x="2" y="6"/>
                    <a:pt x="2" y="6"/>
                    <a:pt x="1" y="7"/>
                  </a:cubicBezTo>
                  <a:cubicBezTo>
                    <a:pt x="1" y="7"/>
                    <a:pt x="0" y="8"/>
                    <a:pt x="0" y="8"/>
                  </a:cubicBezTo>
                  <a:cubicBezTo>
                    <a:pt x="0" y="8"/>
                    <a:pt x="0" y="8"/>
                    <a:pt x="0" y="8"/>
                  </a:cubicBezTo>
                  <a:cubicBezTo>
                    <a:pt x="0" y="9"/>
                    <a:pt x="0" y="9"/>
                    <a:pt x="0" y="9"/>
                  </a:cubicBezTo>
                  <a:cubicBezTo>
                    <a:pt x="0" y="10"/>
                    <a:pt x="1" y="9"/>
                    <a:pt x="1" y="10"/>
                  </a:cubicBezTo>
                  <a:cubicBezTo>
                    <a:pt x="2" y="10"/>
                    <a:pt x="2" y="11"/>
                    <a:pt x="2" y="11"/>
                  </a:cubicBezTo>
                  <a:cubicBezTo>
                    <a:pt x="2" y="12"/>
                    <a:pt x="2" y="12"/>
                    <a:pt x="3" y="13"/>
                  </a:cubicBezTo>
                  <a:cubicBezTo>
                    <a:pt x="3" y="13"/>
                    <a:pt x="3" y="13"/>
                    <a:pt x="4" y="14"/>
                  </a:cubicBezTo>
                  <a:cubicBezTo>
                    <a:pt x="4" y="14"/>
                    <a:pt x="5" y="13"/>
                    <a:pt x="5" y="13"/>
                  </a:cubicBezTo>
                  <a:cubicBezTo>
                    <a:pt x="6" y="13"/>
                    <a:pt x="6" y="14"/>
                    <a:pt x="7" y="14"/>
                  </a:cubicBezTo>
                  <a:cubicBezTo>
                    <a:pt x="7" y="15"/>
                    <a:pt x="8" y="15"/>
                    <a:pt x="8" y="15"/>
                  </a:cubicBezTo>
                  <a:cubicBezTo>
                    <a:pt x="8" y="16"/>
                    <a:pt x="8" y="16"/>
                    <a:pt x="8" y="16"/>
                  </a:cubicBezTo>
                  <a:cubicBezTo>
                    <a:pt x="8" y="16"/>
                    <a:pt x="8" y="16"/>
                    <a:pt x="8" y="16"/>
                  </a:cubicBezTo>
                  <a:cubicBezTo>
                    <a:pt x="9" y="16"/>
                    <a:pt x="8" y="17"/>
                    <a:pt x="9" y="17"/>
                  </a:cubicBezTo>
                  <a:cubicBezTo>
                    <a:pt x="9" y="18"/>
                    <a:pt x="9" y="18"/>
                    <a:pt x="9" y="18"/>
                  </a:cubicBezTo>
                  <a:cubicBezTo>
                    <a:pt x="10" y="19"/>
                    <a:pt x="10" y="18"/>
                    <a:pt x="11" y="18"/>
                  </a:cubicBezTo>
                  <a:cubicBezTo>
                    <a:pt x="12" y="18"/>
                    <a:pt x="12" y="18"/>
                    <a:pt x="13" y="18"/>
                  </a:cubicBezTo>
                  <a:cubicBezTo>
                    <a:pt x="13" y="18"/>
                    <a:pt x="14" y="18"/>
                    <a:pt x="14" y="19"/>
                  </a:cubicBezTo>
                  <a:cubicBezTo>
                    <a:pt x="15" y="19"/>
                    <a:pt x="15" y="19"/>
                    <a:pt x="15" y="20"/>
                  </a:cubicBezTo>
                  <a:cubicBezTo>
                    <a:pt x="16" y="20"/>
                    <a:pt x="16" y="20"/>
                    <a:pt x="16" y="20"/>
                  </a:cubicBezTo>
                  <a:cubicBezTo>
                    <a:pt x="17" y="21"/>
                    <a:pt x="17" y="21"/>
                    <a:pt x="18" y="21"/>
                  </a:cubicBezTo>
                  <a:cubicBezTo>
                    <a:pt x="18" y="22"/>
                    <a:pt x="18" y="22"/>
                    <a:pt x="19" y="22"/>
                  </a:cubicBezTo>
                  <a:cubicBezTo>
                    <a:pt x="20" y="22"/>
                    <a:pt x="20" y="22"/>
                    <a:pt x="20" y="23"/>
                  </a:cubicBezTo>
                  <a:cubicBezTo>
                    <a:pt x="21" y="23"/>
                    <a:pt x="21" y="23"/>
                    <a:pt x="22" y="24"/>
                  </a:cubicBezTo>
                  <a:cubicBezTo>
                    <a:pt x="22" y="24"/>
                    <a:pt x="22" y="24"/>
                    <a:pt x="22" y="25"/>
                  </a:cubicBezTo>
                  <a:cubicBezTo>
                    <a:pt x="23" y="25"/>
                    <a:pt x="23" y="26"/>
                    <a:pt x="24" y="26"/>
                  </a:cubicBezTo>
                  <a:cubicBezTo>
                    <a:pt x="25" y="27"/>
                    <a:pt x="25" y="27"/>
                    <a:pt x="25" y="27"/>
                  </a:cubicBezTo>
                  <a:cubicBezTo>
                    <a:pt x="26" y="28"/>
                    <a:pt x="26" y="28"/>
                    <a:pt x="26" y="28"/>
                  </a:cubicBezTo>
                  <a:cubicBezTo>
                    <a:pt x="27" y="28"/>
                    <a:pt x="28" y="28"/>
                    <a:pt x="29" y="28"/>
                  </a:cubicBezTo>
                  <a:cubicBezTo>
                    <a:pt x="30" y="28"/>
                    <a:pt x="30" y="28"/>
                    <a:pt x="31" y="28"/>
                  </a:cubicBezTo>
                  <a:cubicBezTo>
                    <a:pt x="32" y="28"/>
                    <a:pt x="32" y="28"/>
                    <a:pt x="33" y="28"/>
                  </a:cubicBezTo>
                  <a:cubicBezTo>
                    <a:pt x="34" y="28"/>
                    <a:pt x="34" y="28"/>
                    <a:pt x="35" y="28"/>
                  </a:cubicBezTo>
                  <a:cubicBezTo>
                    <a:pt x="35" y="28"/>
                    <a:pt x="36" y="28"/>
                    <a:pt x="36" y="28"/>
                  </a:cubicBezTo>
                  <a:cubicBezTo>
                    <a:pt x="37" y="28"/>
                    <a:pt x="37" y="28"/>
                    <a:pt x="37" y="28"/>
                  </a:cubicBezTo>
                  <a:cubicBezTo>
                    <a:pt x="38" y="28"/>
                    <a:pt x="38" y="28"/>
                    <a:pt x="39" y="29"/>
                  </a:cubicBezTo>
                  <a:cubicBezTo>
                    <a:pt x="39" y="29"/>
                    <a:pt x="39" y="29"/>
                    <a:pt x="40" y="29"/>
                  </a:cubicBezTo>
                  <a:cubicBezTo>
                    <a:pt x="40" y="29"/>
                    <a:pt x="40" y="29"/>
                    <a:pt x="41" y="29"/>
                  </a:cubicBezTo>
                  <a:cubicBezTo>
                    <a:pt x="41" y="29"/>
                    <a:pt x="41" y="29"/>
                    <a:pt x="42" y="30"/>
                  </a:cubicBezTo>
                  <a:cubicBezTo>
                    <a:pt x="42" y="30"/>
                    <a:pt x="42" y="30"/>
                    <a:pt x="43" y="30"/>
                  </a:cubicBezTo>
                  <a:cubicBezTo>
                    <a:pt x="43" y="30"/>
                    <a:pt x="44" y="30"/>
                    <a:pt x="44" y="30"/>
                  </a:cubicBezTo>
                  <a:cubicBezTo>
                    <a:pt x="45" y="30"/>
                    <a:pt x="45" y="30"/>
                    <a:pt x="45" y="30"/>
                  </a:cubicBezTo>
                  <a:cubicBezTo>
                    <a:pt x="45" y="30"/>
                    <a:pt x="46" y="30"/>
                    <a:pt x="46" y="30"/>
                  </a:cubicBezTo>
                  <a:cubicBezTo>
                    <a:pt x="46" y="30"/>
                    <a:pt x="46" y="31"/>
                    <a:pt x="46" y="31"/>
                  </a:cubicBezTo>
                  <a:cubicBezTo>
                    <a:pt x="47" y="31"/>
                    <a:pt x="47" y="31"/>
                    <a:pt x="47" y="31"/>
                  </a:cubicBezTo>
                  <a:cubicBezTo>
                    <a:pt x="48" y="31"/>
                    <a:pt x="48" y="30"/>
                    <a:pt x="48" y="30"/>
                  </a:cubicBezTo>
                  <a:cubicBezTo>
                    <a:pt x="49" y="30"/>
                    <a:pt x="49" y="30"/>
                    <a:pt x="49" y="29"/>
                  </a:cubicBezTo>
                  <a:cubicBezTo>
                    <a:pt x="50" y="29"/>
                    <a:pt x="50" y="29"/>
                    <a:pt x="50" y="29"/>
                  </a:cubicBezTo>
                  <a:cubicBezTo>
                    <a:pt x="50" y="29"/>
                    <a:pt x="51" y="29"/>
                    <a:pt x="51" y="29"/>
                  </a:cubicBezTo>
                  <a:cubicBezTo>
                    <a:pt x="51" y="28"/>
                    <a:pt x="52" y="29"/>
                    <a:pt x="52" y="29"/>
                  </a:cubicBezTo>
                  <a:cubicBezTo>
                    <a:pt x="52" y="29"/>
                    <a:pt x="53" y="29"/>
                    <a:pt x="53" y="29"/>
                  </a:cubicBezTo>
                  <a:cubicBezTo>
                    <a:pt x="54" y="28"/>
                    <a:pt x="54" y="28"/>
                    <a:pt x="55" y="28"/>
                  </a:cubicBezTo>
                  <a:cubicBezTo>
                    <a:pt x="55" y="28"/>
                    <a:pt x="56" y="29"/>
                    <a:pt x="56" y="2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3" name="Freeform 308"/>
            <p:cNvSpPr>
              <a:spLocks/>
            </p:cNvSpPr>
            <p:nvPr/>
          </p:nvSpPr>
          <p:spPr bwMode="auto">
            <a:xfrm>
              <a:off x="5921376" y="1811339"/>
              <a:ext cx="204788" cy="139700"/>
            </a:xfrm>
            <a:custGeom>
              <a:avLst/>
              <a:gdLst>
                <a:gd name="T0" fmla="*/ 18 w 19"/>
                <a:gd name="T1" fmla="*/ 8 h 13"/>
                <a:gd name="T2" fmla="*/ 16 w 19"/>
                <a:gd name="T3" fmla="*/ 8 h 13"/>
                <a:gd name="T4" fmla="*/ 15 w 19"/>
                <a:gd name="T5" fmla="*/ 7 h 13"/>
                <a:gd name="T6" fmla="*/ 15 w 19"/>
                <a:gd name="T7" fmla="*/ 6 h 13"/>
                <a:gd name="T8" fmla="*/ 14 w 19"/>
                <a:gd name="T9" fmla="*/ 4 h 13"/>
                <a:gd name="T10" fmla="*/ 14 w 19"/>
                <a:gd name="T11" fmla="*/ 4 h 13"/>
                <a:gd name="T12" fmla="*/ 13 w 19"/>
                <a:gd name="T13" fmla="*/ 4 h 13"/>
                <a:gd name="T14" fmla="*/ 11 w 19"/>
                <a:gd name="T15" fmla="*/ 4 h 13"/>
                <a:gd name="T16" fmla="*/ 10 w 19"/>
                <a:gd name="T17" fmla="*/ 4 h 13"/>
                <a:gd name="T18" fmla="*/ 8 w 19"/>
                <a:gd name="T19" fmla="*/ 4 h 13"/>
                <a:gd name="T20" fmla="*/ 7 w 19"/>
                <a:gd name="T21" fmla="*/ 4 h 13"/>
                <a:gd name="T22" fmla="*/ 6 w 19"/>
                <a:gd name="T23" fmla="*/ 4 h 13"/>
                <a:gd name="T24" fmla="*/ 5 w 19"/>
                <a:gd name="T25" fmla="*/ 3 h 13"/>
                <a:gd name="T26" fmla="*/ 5 w 19"/>
                <a:gd name="T27" fmla="*/ 3 h 13"/>
                <a:gd name="T28" fmla="*/ 5 w 19"/>
                <a:gd name="T29" fmla="*/ 2 h 13"/>
                <a:gd name="T30" fmla="*/ 6 w 19"/>
                <a:gd name="T31" fmla="*/ 2 h 13"/>
                <a:gd name="T32" fmla="*/ 6 w 19"/>
                <a:gd name="T33" fmla="*/ 1 h 13"/>
                <a:gd name="T34" fmla="*/ 5 w 19"/>
                <a:gd name="T35" fmla="*/ 1 h 13"/>
                <a:gd name="T36" fmla="*/ 4 w 19"/>
                <a:gd name="T37" fmla="*/ 1 h 13"/>
                <a:gd name="T38" fmla="*/ 3 w 19"/>
                <a:gd name="T39" fmla="*/ 2 h 13"/>
                <a:gd name="T40" fmla="*/ 3 w 19"/>
                <a:gd name="T41" fmla="*/ 2 h 13"/>
                <a:gd name="T42" fmla="*/ 3 w 19"/>
                <a:gd name="T43" fmla="*/ 3 h 13"/>
                <a:gd name="T44" fmla="*/ 2 w 19"/>
                <a:gd name="T45" fmla="*/ 4 h 13"/>
                <a:gd name="T46" fmla="*/ 1 w 19"/>
                <a:gd name="T47" fmla="*/ 5 h 13"/>
                <a:gd name="T48" fmla="*/ 0 w 19"/>
                <a:gd name="T49" fmla="*/ 5 h 13"/>
                <a:gd name="T50" fmla="*/ 0 w 19"/>
                <a:gd name="T51" fmla="*/ 7 h 13"/>
                <a:gd name="T52" fmla="*/ 1 w 19"/>
                <a:gd name="T53" fmla="*/ 7 h 13"/>
                <a:gd name="T54" fmla="*/ 2 w 19"/>
                <a:gd name="T55" fmla="*/ 7 h 13"/>
                <a:gd name="T56" fmla="*/ 2 w 19"/>
                <a:gd name="T57" fmla="*/ 8 h 13"/>
                <a:gd name="T58" fmla="*/ 2 w 19"/>
                <a:gd name="T59" fmla="*/ 9 h 13"/>
                <a:gd name="T60" fmla="*/ 2 w 19"/>
                <a:gd name="T61" fmla="*/ 10 h 13"/>
                <a:gd name="T62" fmla="*/ 2 w 19"/>
                <a:gd name="T63" fmla="*/ 11 h 13"/>
                <a:gd name="T64" fmla="*/ 3 w 19"/>
                <a:gd name="T65" fmla="*/ 11 h 13"/>
                <a:gd name="T66" fmla="*/ 3 w 19"/>
                <a:gd name="T67" fmla="*/ 11 h 13"/>
                <a:gd name="T68" fmla="*/ 4 w 19"/>
                <a:gd name="T69" fmla="*/ 11 h 13"/>
                <a:gd name="T70" fmla="*/ 5 w 19"/>
                <a:gd name="T71" fmla="*/ 11 h 13"/>
                <a:gd name="T72" fmla="*/ 6 w 19"/>
                <a:gd name="T73" fmla="*/ 11 h 13"/>
                <a:gd name="T74" fmla="*/ 7 w 19"/>
                <a:gd name="T75" fmla="*/ 9 h 13"/>
                <a:gd name="T76" fmla="*/ 7 w 19"/>
                <a:gd name="T77" fmla="*/ 9 h 13"/>
                <a:gd name="T78" fmla="*/ 7 w 19"/>
                <a:gd name="T79" fmla="*/ 8 h 13"/>
                <a:gd name="T80" fmla="*/ 8 w 19"/>
                <a:gd name="T81" fmla="*/ 8 h 13"/>
                <a:gd name="T82" fmla="*/ 9 w 19"/>
                <a:gd name="T83" fmla="*/ 8 h 13"/>
                <a:gd name="T84" fmla="*/ 9 w 19"/>
                <a:gd name="T85" fmla="*/ 8 h 13"/>
                <a:gd name="T86" fmla="*/ 10 w 19"/>
                <a:gd name="T87" fmla="*/ 9 h 13"/>
                <a:gd name="T88" fmla="*/ 11 w 19"/>
                <a:gd name="T89" fmla="*/ 10 h 13"/>
                <a:gd name="T90" fmla="*/ 11 w 19"/>
                <a:gd name="T91" fmla="*/ 11 h 13"/>
                <a:gd name="T92" fmla="*/ 11 w 19"/>
                <a:gd name="T93" fmla="*/ 12 h 13"/>
                <a:gd name="T94" fmla="*/ 13 w 19"/>
                <a:gd name="T95" fmla="*/ 12 h 13"/>
                <a:gd name="T96" fmla="*/ 14 w 19"/>
                <a:gd name="T97" fmla="*/ 11 h 13"/>
                <a:gd name="T98" fmla="*/ 15 w 19"/>
                <a:gd name="T99" fmla="*/ 10 h 13"/>
                <a:gd name="T100" fmla="*/ 16 w 19"/>
                <a:gd name="T101" fmla="*/ 10 h 13"/>
                <a:gd name="T102" fmla="*/ 16 w 19"/>
                <a:gd name="T103" fmla="*/ 11 h 13"/>
                <a:gd name="T104" fmla="*/ 17 w 19"/>
                <a:gd name="T105" fmla="*/ 11 h 13"/>
                <a:gd name="T106" fmla="*/ 18 w 19"/>
                <a:gd name="T107" fmla="*/ 11 h 13"/>
                <a:gd name="T108" fmla="*/ 19 w 19"/>
                <a:gd name="T109" fmla="*/ 10 h 13"/>
                <a:gd name="T110" fmla="*/ 19 w 19"/>
                <a:gd name="T111" fmla="*/ 9 h 13"/>
                <a:gd name="T112" fmla="*/ 18 w 19"/>
                <a:gd name="T11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 h="13">
                  <a:moveTo>
                    <a:pt x="18" y="8"/>
                  </a:moveTo>
                  <a:cubicBezTo>
                    <a:pt x="18" y="7"/>
                    <a:pt x="17" y="8"/>
                    <a:pt x="16" y="8"/>
                  </a:cubicBezTo>
                  <a:cubicBezTo>
                    <a:pt x="16" y="8"/>
                    <a:pt x="15" y="8"/>
                    <a:pt x="15" y="7"/>
                  </a:cubicBezTo>
                  <a:cubicBezTo>
                    <a:pt x="15" y="7"/>
                    <a:pt x="15" y="6"/>
                    <a:pt x="15" y="6"/>
                  </a:cubicBezTo>
                  <a:cubicBezTo>
                    <a:pt x="15" y="5"/>
                    <a:pt x="15" y="5"/>
                    <a:pt x="14" y="4"/>
                  </a:cubicBezTo>
                  <a:cubicBezTo>
                    <a:pt x="14" y="4"/>
                    <a:pt x="14" y="4"/>
                    <a:pt x="14" y="4"/>
                  </a:cubicBezTo>
                  <a:cubicBezTo>
                    <a:pt x="14" y="5"/>
                    <a:pt x="13" y="4"/>
                    <a:pt x="13" y="4"/>
                  </a:cubicBezTo>
                  <a:cubicBezTo>
                    <a:pt x="12" y="4"/>
                    <a:pt x="12" y="4"/>
                    <a:pt x="11" y="4"/>
                  </a:cubicBezTo>
                  <a:cubicBezTo>
                    <a:pt x="11" y="4"/>
                    <a:pt x="10" y="4"/>
                    <a:pt x="10" y="4"/>
                  </a:cubicBezTo>
                  <a:cubicBezTo>
                    <a:pt x="9" y="4"/>
                    <a:pt x="9" y="5"/>
                    <a:pt x="8" y="4"/>
                  </a:cubicBezTo>
                  <a:cubicBezTo>
                    <a:pt x="8" y="4"/>
                    <a:pt x="7" y="4"/>
                    <a:pt x="7" y="4"/>
                  </a:cubicBezTo>
                  <a:cubicBezTo>
                    <a:pt x="6" y="4"/>
                    <a:pt x="6" y="4"/>
                    <a:pt x="6" y="4"/>
                  </a:cubicBezTo>
                  <a:cubicBezTo>
                    <a:pt x="5" y="3"/>
                    <a:pt x="5" y="3"/>
                    <a:pt x="5" y="3"/>
                  </a:cubicBezTo>
                  <a:cubicBezTo>
                    <a:pt x="5" y="3"/>
                    <a:pt x="5" y="3"/>
                    <a:pt x="5" y="3"/>
                  </a:cubicBezTo>
                  <a:cubicBezTo>
                    <a:pt x="5" y="2"/>
                    <a:pt x="5" y="2"/>
                    <a:pt x="5" y="2"/>
                  </a:cubicBezTo>
                  <a:cubicBezTo>
                    <a:pt x="5" y="2"/>
                    <a:pt x="5" y="2"/>
                    <a:pt x="6" y="2"/>
                  </a:cubicBezTo>
                  <a:cubicBezTo>
                    <a:pt x="6" y="1"/>
                    <a:pt x="6" y="1"/>
                    <a:pt x="6" y="1"/>
                  </a:cubicBezTo>
                  <a:cubicBezTo>
                    <a:pt x="5" y="1"/>
                    <a:pt x="5" y="1"/>
                    <a:pt x="5" y="1"/>
                  </a:cubicBezTo>
                  <a:cubicBezTo>
                    <a:pt x="4" y="0"/>
                    <a:pt x="4" y="1"/>
                    <a:pt x="4" y="1"/>
                  </a:cubicBezTo>
                  <a:cubicBezTo>
                    <a:pt x="3" y="1"/>
                    <a:pt x="3" y="1"/>
                    <a:pt x="3" y="2"/>
                  </a:cubicBezTo>
                  <a:cubicBezTo>
                    <a:pt x="3" y="2"/>
                    <a:pt x="3" y="2"/>
                    <a:pt x="3" y="2"/>
                  </a:cubicBezTo>
                  <a:cubicBezTo>
                    <a:pt x="3" y="3"/>
                    <a:pt x="3" y="3"/>
                    <a:pt x="3" y="3"/>
                  </a:cubicBezTo>
                  <a:cubicBezTo>
                    <a:pt x="3" y="3"/>
                    <a:pt x="2" y="3"/>
                    <a:pt x="2" y="4"/>
                  </a:cubicBezTo>
                  <a:cubicBezTo>
                    <a:pt x="1" y="4"/>
                    <a:pt x="1" y="4"/>
                    <a:pt x="1" y="5"/>
                  </a:cubicBezTo>
                  <a:cubicBezTo>
                    <a:pt x="1" y="5"/>
                    <a:pt x="0" y="5"/>
                    <a:pt x="0" y="5"/>
                  </a:cubicBezTo>
                  <a:cubicBezTo>
                    <a:pt x="0" y="6"/>
                    <a:pt x="0" y="6"/>
                    <a:pt x="0" y="7"/>
                  </a:cubicBezTo>
                  <a:cubicBezTo>
                    <a:pt x="1" y="7"/>
                    <a:pt x="1" y="7"/>
                    <a:pt x="1" y="7"/>
                  </a:cubicBezTo>
                  <a:cubicBezTo>
                    <a:pt x="2" y="7"/>
                    <a:pt x="2" y="7"/>
                    <a:pt x="2" y="7"/>
                  </a:cubicBezTo>
                  <a:cubicBezTo>
                    <a:pt x="2" y="7"/>
                    <a:pt x="2" y="8"/>
                    <a:pt x="2" y="8"/>
                  </a:cubicBezTo>
                  <a:cubicBezTo>
                    <a:pt x="3" y="8"/>
                    <a:pt x="3" y="9"/>
                    <a:pt x="2" y="9"/>
                  </a:cubicBezTo>
                  <a:cubicBezTo>
                    <a:pt x="2" y="9"/>
                    <a:pt x="2" y="9"/>
                    <a:pt x="2" y="10"/>
                  </a:cubicBezTo>
                  <a:cubicBezTo>
                    <a:pt x="2" y="10"/>
                    <a:pt x="2" y="10"/>
                    <a:pt x="2" y="11"/>
                  </a:cubicBezTo>
                  <a:cubicBezTo>
                    <a:pt x="2" y="11"/>
                    <a:pt x="2" y="11"/>
                    <a:pt x="3" y="11"/>
                  </a:cubicBezTo>
                  <a:cubicBezTo>
                    <a:pt x="3" y="11"/>
                    <a:pt x="3" y="11"/>
                    <a:pt x="3" y="11"/>
                  </a:cubicBezTo>
                  <a:cubicBezTo>
                    <a:pt x="3" y="11"/>
                    <a:pt x="4" y="11"/>
                    <a:pt x="4" y="11"/>
                  </a:cubicBezTo>
                  <a:cubicBezTo>
                    <a:pt x="4" y="11"/>
                    <a:pt x="4" y="11"/>
                    <a:pt x="5" y="11"/>
                  </a:cubicBezTo>
                  <a:cubicBezTo>
                    <a:pt x="5" y="11"/>
                    <a:pt x="5" y="11"/>
                    <a:pt x="6" y="11"/>
                  </a:cubicBezTo>
                  <a:cubicBezTo>
                    <a:pt x="6" y="10"/>
                    <a:pt x="7" y="10"/>
                    <a:pt x="7" y="9"/>
                  </a:cubicBezTo>
                  <a:cubicBezTo>
                    <a:pt x="7" y="9"/>
                    <a:pt x="7" y="9"/>
                    <a:pt x="7" y="9"/>
                  </a:cubicBezTo>
                  <a:cubicBezTo>
                    <a:pt x="7" y="8"/>
                    <a:pt x="7" y="8"/>
                    <a:pt x="7" y="8"/>
                  </a:cubicBezTo>
                  <a:cubicBezTo>
                    <a:pt x="7" y="8"/>
                    <a:pt x="7" y="8"/>
                    <a:pt x="8" y="8"/>
                  </a:cubicBezTo>
                  <a:cubicBezTo>
                    <a:pt x="8" y="8"/>
                    <a:pt x="8" y="8"/>
                    <a:pt x="9" y="8"/>
                  </a:cubicBezTo>
                  <a:cubicBezTo>
                    <a:pt x="9" y="8"/>
                    <a:pt x="9" y="8"/>
                    <a:pt x="9" y="8"/>
                  </a:cubicBezTo>
                  <a:cubicBezTo>
                    <a:pt x="10" y="9"/>
                    <a:pt x="10" y="9"/>
                    <a:pt x="10" y="9"/>
                  </a:cubicBezTo>
                  <a:cubicBezTo>
                    <a:pt x="10" y="9"/>
                    <a:pt x="10" y="9"/>
                    <a:pt x="11" y="10"/>
                  </a:cubicBezTo>
                  <a:cubicBezTo>
                    <a:pt x="11" y="10"/>
                    <a:pt x="10" y="11"/>
                    <a:pt x="11" y="11"/>
                  </a:cubicBezTo>
                  <a:cubicBezTo>
                    <a:pt x="11" y="12"/>
                    <a:pt x="11" y="12"/>
                    <a:pt x="11" y="12"/>
                  </a:cubicBezTo>
                  <a:cubicBezTo>
                    <a:pt x="12" y="13"/>
                    <a:pt x="12" y="12"/>
                    <a:pt x="13" y="12"/>
                  </a:cubicBezTo>
                  <a:cubicBezTo>
                    <a:pt x="13" y="12"/>
                    <a:pt x="13" y="11"/>
                    <a:pt x="14" y="11"/>
                  </a:cubicBezTo>
                  <a:cubicBezTo>
                    <a:pt x="14" y="11"/>
                    <a:pt x="14" y="10"/>
                    <a:pt x="15" y="10"/>
                  </a:cubicBezTo>
                  <a:cubicBezTo>
                    <a:pt x="15" y="10"/>
                    <a:pt x="15" y="10"/>
                    <a:pt x="16" y="10"/>
                  </a:cubicBezTo>
                  <a:cubicBezTo>
                    <a:pt x="16" y="10"/>
                    <a:pt x="16" y="10"/>
                    <a:pt x="16" y="11"/>
                  </a:cubicBezTo>
                  <a:cubicBezTo>
                    <a:pt x="16" y="11"/>
                    <a:pt x="17" y="11"/>
                    <a:pt x="17" y="11"/>
                  </a:cubicBezTo>
                  <a:cubicBezTo>
                    <a:pt x="18" y="11"/>
                    <a:pt x="18" y="11"/>
                    <a:pt x="18" y="11"/>
                  </a:cubicBezTo>
                  <a:cubicBezTo>
                    <a:pt x="19" y="11"/>
                    <a:pt x="19" y="11"/>
                    <a:pt x="19" y="10"/>
                  </a:cubicBezTo>
                  <a:cubicBezTo>
                    <a:pt x="19" y="10"/>
                    <a:pt x="19" y="9"/>
                    <a:pt x="19" y="9"/>
                  </a:cubicBezTo>
                  <a:cubicBezTo>
                    <a:pt x="19" y="8"/>
                    <a:pt x="19" y="8"/>
                    <a:pt x="18"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4" name="Freeform 309"/>
            <p:cNvSpPr>
              <a:spLocks/>
            </p:cNvSpPr>
            <p:nvPr/>
          </p:nvSpPr>
          <p:spPr bwMode="auto">
            <a:xfrm>
              <a:off x="6546851" y="2265364"/>
              <a:ext cx="141288" cy="184150"/>
            </a:xfrm>
            <a:custGeom>
              <a:avLst/>
              <a:gdLst>
                <a:gd name="T0" fmla="*/ 12 w 13"/>
                <a:gd name="T1" fmla="*/ 10 h 17"/>
                <a:gd name="T2" fmla="*/ 11 w 13"/>
                <a:gd name="T3" fmla="*/ 8 h 17"/>
                <a:gd name="T4" fmla="*/ 10 w 13"/>
                <a:gd name="T5" fmla="*/ 9 h 17"/>
                <a:gd name="T6" fmla="*/ 9 w 13"/>
                <a:gd name="T7" fmla="*/ 8 h 17"/>
                <a:gd name="T8" fmla="*/ 9 w 13"/>
                <a:gd name="T9" fmla="*/ 7 h 17"/>
                <a:gd name="T10" fmla="*/ 11 w 13"/>
                <a:gd name="T11" fmla="*/ 6 h 17"/>
                <a:gd name="T12" fmla="*/ 11 w 13"/>
                <a:gd name="T13" fmla="*/ 5 h 17"/>
                <a:gd name="T14" fmla="*/ 10 w 13"/>
                <a:gd name="T15" fmla="*/ 4 h 17"/>
                <a:gd name="T16" fmla="*/ 6 w 13"/>
                <a:gd name="T17" fmla="*/ 4 h 17"/>
                <a:gd name="T18" fmla="*/ 4 w 13"/>
                <a:gd name="T19" fmla="*/ 3 h 17"/>
                <a:gd name="T20" fmla="*/ 4 w 13"/>
                <a:gd name="T21" fmla="*/ 1 h 17"/>
                <a:gd name="T22" fmla="*/ 3 w 13"/>
                <a:gd name="T23" fmla="*/ 1 h 17"/>
                <a:gd name="T24" fmla="*/ 1 w 13"/>
                <a:gd name="T25" fmla="*/ 0 h 17"/>
                <a:gd name="T26" fmla="*/ 1 w 13"/>
                <a:gd name="T27" fmla="*/ 2 h 17"/>
                <a:gd name="T28" fmla="*/ 2 w 13"/>
                <a:gd name="T29" fmla="*/ 3 h 17"/>
                <a:gd name="T30" fmla="*/ 2 w 13"/>
                <a:gd name="T31" fmla="*/ 4 h 17"/>
                <a:gd name="T32" fmla="*/ 1 w 13"/>
                <a:gd name="T33" fmla="*/ 5 h 17"/>
                <a:gd name="T34" fmla="*/ 2 w 13"/>
                <a:gd name="T35" fmla="*/ 6 h 17"/>
                <a:gd name="T36" fmla="*/ 2 w 13"/>
                <a:gd name="T37" fmla="*/ 8 h 17"/>
                <a:gd name="T38" fmla="*/ 3 w 13"/>
                <a:gd name="T39" fmla="*/ 9 h 17"/>
                <a:gd name="T40" fmla="*/ 4 w 13"/>
                <a:gd name="T41" fmla="*/ 12 h 17"/>
                <a:gd name="T42" fmla="*/ 3 w 13"/>
                <a:gd name="T43" fmla="*/ 14 h 17"/>
                <a:gd name="T44" fmla="*/ 5 w 13"/>
                <a:gd name="T45" fmla="*/ 13 h 17"/>
                <a:gd name="T46" fmla="*/ 6 w 13"/>
                <a:gd name="T47" fmla="*/ 13 h 17"/>
                <a:gd name="T48" fmla="*/ 8 w 13"/>
                <a:gd name="T49" fmla="*/ 12 h 17"/>
                <a:gd name="T50" fmla="*/ 8 w 13"/>
                <a:gd name="T51" fmla="*/ 11 h 17"/>
                <a:gd name="T52" fmla="*/ 9 w 13"/>
                <a:gd name="T53" fmla="*/ 10 h 17"/>
                <a:gd name="T54" fmla="*/ 10 w 13"/>
                <a:gd name="T55" fmla="*/ 12 h 17"/>
                <a:gd name="T56" fmla="*/ 11 w 13"/>
                <a:gd name="T57" fmla="*/ 15 h 17"/>
                <a:gd name="T58" fmla="*/ 12 w 13"/>
                <a:gd name="T59" fmla="*/ 17 h 17"/>
                <a:gd name="T60" fmla="*/ 13 w 13"/>
                <a:gd name="T61" fmla="*/ 16 h 17"/>
                <a:gd name="T62" fmla="*/ 13 w 13"/>
                <a:gd name="T63" fmla="*/ 13 h 17"/>
                <a:gd name="T64" fmla="*/ 13 w 13"/>
                <a:gd name="T6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7">
                  <a:moveTo>
                    <a:pt x="13" y="11"/>
                  </a:moveTo>
                  <a:cubicBezTo>
                    <a:pt x="12" y="10"/>
                    <a:pt x="12" y="11"/>
                    <a:pt x="12" y="10"/>
                  </a:cubicBezTo>
                  <a:cubicBezTo>
                    <a:pt x="11" y="10"/>
                    <a:pt x="12" y="10"/>
                    <a:pt x="12" y="9"/>
                  </a:cubicBezTo>
                  <a:cubicBezTo>
                    <a:pt x="12" y="9"/>
                    <a:pt x="12" y="8"/>
                    <a:pt x="11" y="8"/>
                  </a:cubicBezTo>
                  <a:cubicBezTo>
                    <a:pt x="11" y="8"/>
                    <a:pt x="11" y="8"/>
                    <a:pt x="11" y="8"/>
                  </a:cubicBezTo>
                  <a:cubicBezTo>
                    <a:pt x="10" y="8"/>
                    <a:pt x="11" y="9"/>
                    <a:pt x="10" y="9"/>
                  </a:cubicBezTo>
                  <a:cubicBezTo>
                    <a:pt x="10" y="10"/>
                    <a:pt x="10" y="10"/>
                    <a:pt x="10" y="9"/>
                  </a:cubicBezTo>
                  <a:cubicBezTo>
                    <a:pt x="9" y="9"/>
                    <a:pt x="9" y="9"/>
                    <a:pt x="9" y="8"/>
                  </a:cubicBezTo>
                  <a:cubicBezTo>
                    <a:pt x="9" y="8"/>
                    <a:pt x="9" y="8"/>
                    <a:pt x="9" y="8"/>
                  </a:cubicBezTo>
                  <a:cubicBezTo>
                    <a:pt x="9" y="7"/>
                    <a:pt x="9" y="7"/>
                    <a:pt x="9" y="7"/>
                  </a:cubicBezTo>
                  <a:cubicBezTo>
                    <a:pt x="9" y="7"/>
                    <a:pt x="9" y="7"/>
                    <a:pt x="10" y="6"/>
                  </a:cubicBezTo>
                  <a:cubicBezTo>
                    <a:pt x="10" y="6"/>
                    <a:pt x="10" y="6"/>
                    <a:pt x="11" y="6"/>
                  </a:cubicBezTo>
                  <a:cubicBezTo>
                    <a:pt x="11" y="6"/>
                    <a:pt x="10" y="5"/>
                    <a:pt x="11" y="5"/>
                  </a:cubicBezTo>
                  <a:cubicBezTo>
                    <a:pt x="11" y="5"/>
                    <a:pt x="11" y="5"/>
                    <a:pt x="11" y="5"/>
                  </a:cubicBezTo>
                  <a:cubicBezTo>
                    <a:pt x="11" y="4"/>
                    <a:pt x="11" y="4"/>
                    <a:pt x="11" y="4"/>
                  </a:cubicBezTo>
                  <a:cubicBezTo>
                    <a:pt x="11" y="3"/>
                    <a:pt x="10" y="4"/>
                    <a:pt x="10" y="4"/>
                  </a:cubicBezTo>
                  <a:cubicBezTo>
                    <a:pt x="9" y="4"/>
                    <a:pt x="9" y="4"/>
                    <a:pt x="8" y="4"/>
                  </a:cubicBezTo>
                  <a:cubicBezTo>
                    <a:pt x="7" y="4"/>
                    <a:pt x="7" y="4"/>
                    <a:pt x="6" y="4"/>
                  </a:cubicBezTo>
                  <a:cubicBezTo>
                    <a:pt x="5" y="4"/>
                    <a:pt x="5" y="4"/>
                    <a:pt x="5" y="4"/>
                  </a:cubicBezTo>
                  <a:cubicBezTo>
                    <a:pt x="4" y="3"/>
                    <a:pt x="4" y="3"/>
                    <a:pt x="4" y="3"/>
                  </a:cubicBezTo>
                  <a:cubicBezTo>
                    <a:pt x="4" y="2"/>
                    <a:pt x="5" y="2"/>
                    <a:pt x="4" y="1"/>
                  </a:cubicBezTo>
                  <a:cubicBezTo>
                    <a:pt x="4" y="1"/>
                    <a:pt x="4" y="1"/>
                    <a:pt x="4" y="1"/>
                  </a:cubicBezTo>
                  <a:cubicBezTo>
                    <a:pt x="3" y="1"/>
                    <a:pt x="3" y="1"/>
                    <a:pt x="3" y="1"/>
                  </a:cubicBezTo>
                  <a:cubicBezTo>
                    <a:pt x="3" y="1"/>
                    <a:pt x="3" y="1"/>
                    <a:pt x="3" y="1"/>
                  </a:cubicBezTo>
                  <a:cubicBezTo>
                    <a:pt x="2" y="0"/>
                    <a:pt x="2" y="0"/>
                    <a:pt x="2" y="0"/>
                  </a:cubicBezTo>
                  <a:cubicBezTo>
                    <a:pt x="1" y="0"/>
                    <a:pt x="1" y="0"/>
                    <a:pt x="1" y="0"/>
                  </a:cubicBezTo>
                  <a:cubicBezTo>
                    <a:pt x="1" y="0"/>
                    <a:pt x="0" y="1"/>
                    <a:pt x="0" y="1"/>
                  </a:cubicBezTo>
                  <a:cubicBezTo>
                    <a:pt x="0" y="1"/>
                    <a:pt x="1" y="2"/>
                    <a:pt x="1" y="2"/>
                  </a:cubicBezTo>
                  <a:cubicBezTo>
                    <a:pt x="1" y="2"/>
                    <a:pt x="1" y="2"/>
                    <a:pt x="1" y="2"/>
                  </a:cubicBezTo>
                  <a:cubicBezTo>
                    <a:pt x="2" y="2"/>
                    <a:pt x="2" y="3"/>
                    <a:pt x="2" y="3"/>
                  </a:cubicBezTo>
                  <a:cubicBezTo>
                    <a:pt x="2" y="3"/>
                    <a:pt x="3" y="3"/>
                    <a:pt x="3" y="3"/>
                  </a:cubicBezTo>
                  <a:cubicBezTo>
                    <a:pt x="3" y="3"/>
                    <a:pt x="3" y="4"/>
                    <a:pt x="2" y="4"/>
                  </a:cubicBezTo>
                  <a:cubicBezTo>
                    <a:pt x="2" y="4"/>
                    <a:pt x="2" y="4"/>
                    <a:pt x="1" y="4"/>
                  </a:cubicBezTo>
                  <a:cubicBezTo>
                    <a:pt x="1" y="4"/>
                    <a:pt x="1" y="5"/>
                    <a:pt x="1" y="5"/>
                  </a:cubicBezTo>
                  <a:cubicBezTo>
                    <a:pt x="1" y="5"/>
                    <a:pt x="1" y="6"/>
                    <a:pt x="1" y="6"/>
                  </a:cubicBezTo>
                  <a:cubicBezTo>
                    <a:pt x="1" y="6"/>
                    <a:pt x="2" y="6"/>
                    <a:pt x="2" y="6"/>
                  </a:cubicBezTo>
                  <a:cubicBezTo>
                    <a:pt x="2" y="6"/>
                    <a:pt x="3" y="7"/>
                    <a:pt x="3" y="7"/>
                  </a:cubicBezTo>
                  <a:cubicBezTo>
                    <a:pt x="3" y="7"/>
                    <a:pt x="2" y="7"/>
                    <a:pt x="2" y="8"/>
                  </a:cubicBezTo>
                  <a:cubicBezTo>
                    <a:pt x="2" y="8"/>
                    <a:pt x="2" y="8"/>
                    <a:pt x="3" y="8"/>
                  </a:cubicBezTo>
                  <a:cubicBezTo>
                    <a:pt x="3" y="9"/>
                    <a:pt x="3" y="9"/>
                    <a:pt x="3" y="9"/>
                  </a:cubicBezTo>
                  <a:cubicBezTo>
                    <a:pt x="4" y="10"/>
                    <a:pt x="4" y="10"/>
                    <a:pt x="4" y="11"/>
                  </a:cubicBezTo>
                  <a:cubicBezTo>
                    <a:pt x="4" y="11"/>
                    <a:pt x="4" y="11"/>
                    <a:pt x="4" y="12"/>
                  </a:cubicBezTo>
                  <a:cubicBezTo>
                    <a:pt x="4" y="12"/>
                    <a:pt x="4" y="13"/>
                    <a:pt x="4" y="13"/>
                  </a:cubicBezTo>
                  <a:cubicBezTo>
                    <a:pt x="3" y="14"/>
                    <a:pt x="3" y="14"/>
                    <a:pt x="3" y="14"/>
                  </a:cubicBezTo>
                  <a:cubicBezTo>
                    <a:pt x="4" y="14"/>
                    <a:pt x="4" y="14"/>
                    <a:pt x="4" y="14"/>
                  </a:cubicBezTo>
                  <a:cubicBezTo>
                    <a:pt x="5" y="14"/>
                    <a:pt x="5" y="14"/>
                    <a:pt x="5" y="13"/>
                  </a:cubicBezTo>
                  <a:cubicBezTo>
                    <a:pt x="6" y="13"/>
                    <a:pt x="6" y="13"/>
                    <a:pt x="6" y="13"/>
                  </a:cubicBezTo>
                  <a:cubicBezTo>
                    <a:pt x="6" y="13"/>
                    <a:pt x="6" y="13"/>
                    <a:pt x="6" y="13"/>
                  </a:cubicBezTo>
                  <a:cubicBezTo>
                    <a:pt x="7" y="13"/>
                    <a:pt x="7" y="13"/>
                    <a:pt x="7" y="13"/>
                  </a:cubicBezTo>
                  <a:cubicBezTo>
                    <a:pt x="7" y="13"/>
                    <a:pt x="7" y="12"/>
                    <a:pt x="8" y="12"/>
                  </a:cubicBezTo>
                  <a:cubicBezTo>
                    <a:pt x="8" y="12"/>
                    <a:pt x="8" y="12"/>
                    <a:pt x="8" y="12"/>
                  </a:cubicBezTo>
                  <a:cubicBezTo>
                    <a:pt x="9" y="12"/>
                    <a:pt x="8" y="12"/>
                    <a:pt x="8" y="11"/>
                  </a:cubicBezTo>
                  <a:cubicBezTo>
                    <a:pt x="9" y="11"/>
                    <a:pt x="8" y="11"/>
                    <a:pt x="9" y="10"/>
                  </a:cubicBezTo>
                  <a:cubicBezTo>
                    <a:pt x="9" y="10"/>
                    <a:pt x="9" y="10"/>
                    <a:pt x="9" y="10"/>
                  </a:cubicBezTo>
                  <a:cubicBezTo>
                    <a:pt x="10" y="10"/>
                    <a:pt x="10" y="11"/>
                    <a:pt x="10" y="11"/>
                  </a:cubicBezTo>
                  <a:cubicBezTo>
                    <a:pt x="10" y="11"/>
                    <a:pt x="10" y="12"/>
                    <a:pt x="10" y="12"/>
                  </a:cubicBezTo>
                  <a:cubicBezTo>
                    <a:pt x="11" y="12"/>
                    <a:pt x="11" y="12"/>
                    <a:pt x="11" y="13"/>
                  </a:cubicBezTo>
                  <a:cubicBezTo>
                    <a:pt x="11" y="14"/>
                    <a:pt x="11" y="14"/>
                    <a:pt x="11" y="15"/>
                  </a:cubicBezTo>
                  <a:cubicBezTo>
                    <a:pt x="11" y="16"/>
                    <a:pt x="11" y="16"/>
                    <a:pt x="11" y="17"/>
                  </a:cubicBezTo>
                  <a:cubicBezTo>
                    <a:pt x="11" y="17"/>
                    <a:pt x="12" y="17"/>
                    <a:pt x="12" y="17"/>
                  </a:cubicBezTo>
                  <a:cubicBezTo>
                    <a:pt x="12" y="17"/>
                    <a:pt x="12" y="17"/>
                    <a:pt x="12" y="17"/>
                  </a:cubicBezTo>
                  <a:cubicBezTo>
                    <a:pt x="12" y="17"/>
                    <a:pt x="12" y="16"/>
                    <a:pt x="13" y="16"/>
                  </a:cubicBezTo>
                  <a:cubicBezTo>
                    <a:pt x="13" y="15"/>
                    <a:pt x="13" y="15"/>
                    <a:pt x="13" y="14"/>
                  </a:cubicBezTo>
                  <a:cubicBezTo>
                    <a:pt x="13" y="14"/>
                    <a:pt x="13" y="13"/>
                    <a:pt x="13" y="13"/>
                  </a:cubicBezTo>
                  <a:cubicBezTo>
                    <a:pt x="13" y="12"/>
                    <a:pt x="13" y="12"/>
                    <a:pt x="13" y="12"/>
                  </a:cubicBezTo>
                  <a:cubicBezTo>
                    <a:pt x="13" y="11"/>
                    <a:pt x="13" y="11"/>
                    <a:pt x="13"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5" name="Freeform 310"/>
            <p:cNvSpPr>
              <a:spLocks/>
            </p:cNvSpPr>
            <p:nvPr/>
          </p:nvSpPr>
          <p:spPr bwMode="auto">
            <a:xfrm>
              <a:off x="7486651" y="2038351"/>
              <a:ext cx="22225" cy="11113"/>
            </a:xfrm>
            <a:custGeom>
              <a:avLst/>
              <a:gdLst>
                <a:gd name="T0" fmla="*/ 2 w 2"/>
                <a:gd name="T1" fmla="*/ 1 h 1"/>
                <a:gd name="T2" fmla="*/ 2 w 2"/>
                <a:gd name="T3" fmla="*/ 0 h 1"/>
                <a:gd name="T4" fmla="*/ 1 w 2"/>
                <a:gd name="T5" fmla="*/ 0 h 1"/>
                <a:gd name="T6" fmla="*/ 1 w 2"/>
                <a:gd name="T7" fmla="*/ 1 h 1"/>
                <a:gd name="T8" fmla="*/ 0 w 2"/>
                <a:gd name="T9" fmla="*/ 1 h 1"/>
                <a:gd name="T10" fmla="*/ 1 w 2"/>
                <a:gd name="T11" fmla="*/ 1 h 1"/>
                <a:gd name="T12" fmla="*/ 2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0"/>
                  </a:cubicBezTo>
                  <a:cubicBezTo>
                    <a:pt x="2" y="0"/>
                    <a:pt x="1" y="0"/>
                    <a:pt x="1" y="0"/>
                  </a:cubicBezTo>
                  <a:cubicBezTo>
                    <a:pt x="1" y="0"/>
                    <a:pt x="1" y="0"/>
                    <a:pt x="1" y="1"/>
                  </a:cubicBezTo>
                  <a:cubicBezTo>
                    <a:pt x="0" y="1"/>
                    <a:pt x="0" y="1"/>
                    <a:pt x="0" y="1"/>
                  </a:cubicBezTo>
                  <a:cubicBezTo>
                    <a:pt x="1" y="1"/>
                    <a:pt x="1" y="1"/>
                    <a:pt x="1" y="1"/>
                  </a:cubicBezTo>
                  <a:cubicBezTo>
                    <a:pt x="1" y="1"/>
                    <a:pt x="1"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6" name="Freeform 311"/>
            <p:cNvSpPr>
              <a:spLocks/>
            </p:cNvSpPr>
            <p:nvPr/>
          </p:nvSpPr>
          <p:spPr bwMode="auto">
            <a:xfrm>
              <a:off x="7432676" y="1876426"/>
              <a:ext cx="119063" cy="161925"/>
            </a:xfrm>
            <a:custGeom>
              <a:avLst/>
              <a:gdLst>
                <a:gd name="T0" fmla="*/ 1 w 11"/>
                <a:gd name="T1" fmla="*/ 4 h 15"/>
                <a:gd name="T2" fmla="*/ 2 w 11"/>
                <a:gd name="T3" fmla="*/ 5 h 15"/>
                <a:gd name="T4" fmla="*/ 1 w 11"/>
                <a:gd name="T5" fmla="*/ 6 h 15"/>
                <a:gd name="T6" fmla="*/ 1 w 11"/>
                <a:gd name="T7" fmla="*/ 7 h 15"/>
                <a:gd name="T8" fmla="*/ 2 w 11"/>
                <a:gd name="T9" fmla="*/ 8 h 15"/>
                <a:gd name="T10" fmla="*/ 3 w 11"/>
                <a:gd name="T11" fmla="*/ 9 h 15"/>
                <a:gd name="T12" fmla="*/ 3 w 11"/>
                <a:gd name="T13" fmla="*/ 11 h 15"/>
                <a:gd name="T14" fmla="*/ 3 w 11"/>
                <a:gd name="T15" fmla="*/ 12 h 15"/>
                <a:gd name="T16" fmla="*/ 3 w 11"/>
                <a:gd name="T17" fmla="*/ 13 h 15"/>
                <a:gd name="T18" fmla="*/ 4 w 11"/>
                <a:gd name="T19" fmla="*/ 14 h 15"/>
                <a:gd name="T20" fmla="*/ 5 w 11"/>
                <a:gd name="T21" fmla="*/ 15 h 15"/>
                <a:gd name="T22" fmla="*/ 6 w 11"/>
                <a:gd name="T23" fmla="*/ 14 h 15"/>
                <a:gd name="T24" fmla="*/ 5 w 11"/>
                <a:gd name="T25" fmla="*/ 13 h 15"/>
                <a:gd name="T26" fmla="*/ 6 w 11"/>
                <a:gd name="T27" fmla="*/ 12 h 15"/>
                <a:gd name="T28" fmla="*/ 7 w 11"/>
                <a:gd name="T29" fmla="*/ 12 h 15"/>
                <a:gd name="T30" fmla="*/ 9 w 11"/>
                <a:gd name="T31" fmla="*/ 11 h 15"/>
                <a:gd name="T32" fmla="*/ 10 w 11"/>
                <a:gd name="T33" fmla="*/ 11 h 15"/>
                <a:gd name="T34" fmla="*/ 11 w 11"/>
                <a:gd name="T35" fmla="*/ 11 h 15"/>
                <a:gd name="T36" fmla="*/ 11 w 11"/>
                <a:gd name="T37" fmla="*/ 10 h 15"/>
                <a:gd name="T38" fmla="*/ 11 w 11"/>
                <a:gd name="T39" fmla="*/ 8 h 15"/>
                <a:gd name="T40" fmla="*/ 10 w 11"/>
                <a:gd name="T41" fmla="*/ 7 h 15"/>
                <a:gd name="T42" fmla="*/ 9 w 11"/>
                <a:gd name="T43" fmla="*/ 6 h 15"/>
                <a:gd name="T44" fmla="*/ 8 w 11"/>
                <a:gd name="T45" fmla="*/ 4 h 15"/>
                <a:gd name="T46" fmla="*/ 7 w 11"/>
                <a:gd name="T47" fmla="*/ 3 h 15"/>
                <a:gd name="T48" fmla="*/ 6 w 11"/>
                <a:gd name="T49" fmla="*/ 2 h 15"/>
                <a:gd name="T50" fmla="*/ 5 w 11"/>
                <a:gd name="T51" fmla="*/ 2 h 15"/>
                <a:gd name="T52" fmla="*/ 4 w 11"/>
                <a:gd name="T53" fmla="*/ 1 h 15"/>
                <a:gd name="T54" fmla="*/ 3 w 11"/>
                <a:gd name="T55" fmla="*/ 0 h 15"/>
                <a:gd name="T56" fmla="*/ 3 w 11"/>
                <a:gd name="T57" fmla="*/ 0 h 15"/>
                <a:gd name="T58" fmla="*/ 2 w 11"/>
                <a:gd name="T59" fmla="*/ 1 h 15"/>
                <a:gd name="T60" fmla="*/ 1 w 11"/>
                <a:gd name="T61" fmla="*/ 2 h 15"/>
                <a:gd name="T62" fmla="*/ 1 w 11"/>
                <a:gd name="T63" fmla="*/ 3 h 15"/>
                <a:gd name="T64" fmla="*/ 0 w 11"/>
                <a:gd name="T65" fmla="*/ 3 h 15"/>
                <a:gd name="T66" fmla="*/ 1 w 11"/>
                <a:gd name="T67" fmla="*/ 4 h 15"/>
                <a:gd name="T68" fmla="*/ 1 w 11"/>
                <a:gd name="T6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15">
                  <a:moveTo>
                    <a:pt x="1" y="4"/>
                  </a:moveTo>
                  <a:cubicBezTo>
                    <a:pt x="2" y="4"/>
                    <a:pt x="2" y="5"/>
                    <a:pt x="2" y="5"/>
                  </a:cubicBezTo>
                  <a:cubicBezTo>
                    <a:pt x="1" y="6"/>
                    <a:pt x="1" y="6"/>
                    <a:pt x="1" y="6"/>
                  </a:cubicBezTo>
                  <a:cubicBezTo>
                    <a:pt x="1" y="7"/>
                    <a:pt x="1" y="7"/>
                    <a:pt x="1" y="7"/>
                  </a:cubicBezTo>
                  <a:cubicBezTo>
                    <a:pt x="1" y="8"/>
                    <a:pt x="2" y="8"/>
                    <a:pt x="2" y="8"/>
                  </a:cubicBezTo>
                  <a:cubicBezTo>
                    <a:pt x="3" y="8"/>
                    <a:pt x="3" y="8"/>
                    <a:pt x="3" y="9"/>
                  </a:cubicBezTo>
                  <a:cubicBezTo>
                    <a:pt x="3" y="10"/>
                    <a:pt x="3" y="10"/>
                    <a:pt x="3" y="11"/>
                  </a:cubicBezTo>
                  <a:cubicBezTo>
                    <a:pt x="3" y="11"/>
                    <a:pt x="3" y="12"/>
                    <a:pt x="3" y="12"/>
                  </a:cubicBezTo>
                  <a:cubicBezTo>
                    <a:pt x="3" y="13"/>
                    <a:pt x="3" y="13"/>
                    <a:pt x="3" y="13"/>
                  </a:cubicBezTo>
                  <a:cubicBezTo>
                    <a:pt x="3" y="14"/>
                    <a:pt x="4" y="14"/>
                    <a:pt x="4" y="14"/>
                  </a:cubicBezTo>
                  <a:cubicBezTo>
                    <a:pt x="4" y="15"/>
                    <a:pt x="4" y="15"/>
                    <a:pt x="5" y="15"/>
                  </a:cubicBezTo>
                  <a:cubicBezTo>
                    <a:pt x="5" y="15"/>
                    <a:pt x="5" y="15"/>
                    <a:pt x="6" y="14"/>
                  </a:cubicBezTo>
                  <a:cubicBezTo>
                    <a:pt x="6" y="14"/>
                    <a:pt x="5" y="14"/>
                    <a:pt x="5" y="13"/>
                  </a:cubicBezTo>
                  <a:cubicBezTo>
                    <a:pt x="5" y="13"/>
                    <a:pt x="5" y="13"/>
                    <a:pt x="6" y="12"/>
                  </a:cubicBezTo>
                  <a:cubicBezTo>
                    <a:pt x="6" y="12"/>
                    <a:pt x="6" y="12"/>
                    <a:pt x="7" y="12"/>
                  </a:cubicBezTo>
                  <a:cubicBezTo>
                    <a:pt x="8" y="11"/>
                    <a:pt x="8" y="11"/>
                    <a:pt x="9" y="11"/>
                  </a:cubicBezTo>
                  <a:cubicBezTo>
                    <a:pt x="9" y="11"/>
                    <a:pt x="9" y="11"/>
                    <a:pt x="10" y="11"/>
                  </a:cubicBezTo>
                  <a:cubicBezTo>
                    <a:pt x="10" y="11"/>
                    <a:pt x="10" y="11"/>
                    <a:pt x="11" y="11"/>
                  </a:cubicBezTo>
                  <a:cubicBezTo>
                    <a:pt x="11" y="10"/>
                    <a:pt x="11" y="10"/>
                    <a:pt x="11" y="10"/>
                  </a:cubicBezTo>
                  <a:cubicBezTo>
                    <a:pt x="11" y="9"/>
                    <a:pt x="11" y="9"/>
                    <a:pt x="11" y="8"/>
                  </a:cubicBezTo>
                  <a:cubicBezTo>
                    <a:pt x="10" y="7"/>
                    <a:pt x="10" y="7"/>
                    <a:pt x="10" y="7"/>
                  </a:cubicBezTo>
                  <a:cubicBezTo>
                    <a:pt x="9" y="6"/>
                    <a:pt x="9" y="6"/>
                    <a:pt x="9" y="6"/>
                  </a:cubicBezTo>
                  <a:cubicBezTo>
                    <a:pt x="9" y="5"/>
                    <a:pt x="8" y="5"/>
                    <a:pt x="8" y="4"/>
                  </a:cubicBezTo>
                  <a:cubicBezTo>
                    <a:pt x="7" y="4"/>
                    <a:pt x="7" y="4"/>
                    <a:pt x="7" y="3"/>
                  </a:cubicBezTo>
                  <a:cubicBezTo>
                    <a:pt x="6" y="3"/>
                    <a:pt x="6" y="3"/>
                    <a:pt x="6" y="2"/>
                  </a:cubicBezTo>
                  <a:cubicBezTo>
                    <a:pt x="6" y="2"/>
                    <a:pt x="5" y="2"/>
                    <a:pt x="5" y="2"/>
                  </a:cubicBezTo>
                  <a:cubicBezTo>
                    <a:pt x="5" y="1"/>
                    <a:pt x="5" y="1"/>
                    <a:pt x="4" y="1"/>
                  </a:cubicBezTo>
                  <a:cubicBezTo>
                    <a:pt x="4" y="0"/>
                    <a:pt x="4" y="0"/>
                    <a:pt x="3" y="0"/>
                  </a:cubicBezTo>
                  <a:cubicBezTo>
                    <a:pt x="3" y="0"/>
                    <a:pt x="3" y="0"/>
                    <a:pt x="3" y="0"/>
                  </a:cubicBezTo>
                  <a:cubicBezTo>
                    <a:pt x="3" y="1"/>
                    <a:pt x="3" y="1"/>
                    <a:pt x="2" y="1"/>
                  </a:cubicBezTo>
                  <a:cubicBezTo>
                    <a:pt x="2" y="1"/>
                    <a:pt x="2" y="2"/>
                    <a:pt x="1" y="2"/>
                  </a:cubicBezTo>
                  <a:cubicBezTo>
                    <a:pt x="1" y="2"/>
                    <a:pt x="1" y="2"/>
                    <a:pt x="1" y="3"/>
                  </a:cubicBezTo>
                  <a:cubicBezTo>
                    <a:pt x="0" y="3"/>
                    <a:pt x="0" y="3"/>
                    <a:pt x="0" y="3"/>
                  </a:cubicBezTo>
                  <a:cubicBezTo>
                    <a:pt x="0" y="3"/>
                    <a:pt x="0" y="4"/>
                    <a:pt x="1" y="4"/>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7" name="Freeform 312"/>
            <p:cNvSpPr>
              <a:spLocks/>
            </p:cNvSpPr>
            <p:nvPr/>
          </p:nvSpPr>
          <p:spPr bwMode="auto">
            <a:xfrm>
              <a:off x="7432676" y="19081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8" name="Freeform 313"/>
            <p:cNvSpPr>
              <a:spLocks/>
            </p:cNvSpPr>
            <p:nvPr/>
          </p:nvSpPr>
          <p:spPr bwMode="auto">
            <a:xfrm>
              <a:off x="6375401" y="2784476"/>
              <a:ext cx="63500" cy="119063"/>
            </a:xfrm>
            <a:custGeom>
              <a:avLst/>
              <a:gdLst>
                <a:gd name="T0" fmla="*/ 5 w 6"/>
                <a:gd name="T1" fmla="*/ 6 h 11"/>
                <a:gd name="T2" fmla="*/ 5 w 6"/>
                <a:gd name="T3" fmla="*/ 6 h 11"/>
                <a:gd name="T4" fmla="*/ 4 w 6"/>
                <a:gd name="T5" fmla="*/ 4 h 11"/>
                <a:gd name="T6" fmla="*/ 3 w 6"/>
                <a:gd name="T7" fmla="*/ 4 h 11"/>
                <a:gd name="T8" fmla="*/ 3 w 6"/>
                <a:gd name="T9" fmla="*/ 2 h 11"/>
                <a:gd name="T10" fmla="*/ 2 w 6"/>
                <a:gd name="T11" fmla="*/ 2 h 11"/>
                <a:gd name="T12" fmla="*/ 2 w 6"/>
                <a:gd name="T13" fmla="*/ 1 h 11"/>
                <a:gd name="T14" fmla="*/ 2 w 6"/>
                <a:gd name="T15" fmla="*/ 0 h 11"/>
                <a:gd name="T16" fmla="*/ 0 w 6"/>
                <a:gd name="T17" fmla="*/ 0 h 11"/>
                <a:gd name="T18" fmla="*/ 1 w 6"/>
                <a:gd name="T19" fmla="*/ 1 h 11"/>
                <a:gd name="T20" fmla="*/ 1 w 6"/>
                <a:gd name="T21" fmla="*/ 2 h 11"/>
                <a:gd name="T22" fmla="*/ 1 w 6"/>
                <a:gd name="T23" fmla="*/ 2 h 11"/>
                <a:gd name="T24" fmla="*/ 1 w 6"/>
                <a:gd name="T25" fmla="*/ 4 h 11"/>
                <a:gd name="T26" fmla="*/ 0 w 6"/>
                <a:gd name="T27" fmla="*/ 5 h 11"/>
                <a:gd name="T28" fmla="*/ 1 w 6"/>
                <a:gd name="T29" fmla="*/ 6 h 11"/>
                <a:gd name="T30" fmla="*/ 0 w 6"/>
                <a:gd name="T31" fmla="*/ 7 h 11"/>
                <a:gd name="T32" fmla="*/ 1 w 6"/>
                <a:gd name="T33" fmla="*/ 8 h 11"/>
                <a:gd name="T34" fmla="*/ 1 w 6"/>
                <a:gd name="T35" fmla="*/ 9 h 11"/>
                <a:gd name="T36" fmla="*/ 1 w 6"/>
                <a:gd name="T37" fmla="*/ 9 h 11"/>
                <a:gd name="T38" fmla="*/ 1 w 6"/>
                <a:gd name="T39" fmla="*/ 10 h 11"/>
                <a:gd name="T40" fmla="*/ 1 w 6"/>
                <a:gd name="T41" fmla="*/ 11 h 11"/>
                <a:gd name="T42" fmla="*/ 2 w 6"/>
                <a:gd name="T43" fmla="*/ 11 h 11"/>
                <a:gd name="T44" fmla="*/ 3 w 6"/>
                <a:gd name="T45" fmla="*/ 11 h 11"/>
                <a:gd name="T46" fmla="*/ 4 w 6"/>
                <a:gd name="T47" fmla="*/ 10 h 11"/>
                <a:gd name="T48" fmla="*/ 5 w 6"/>
                <a:gd name="T49" fmla="*/ 9 h 11"/>
                <a:gd name="T50" fmla="*/ 5 w 6"/>
                <a:gd name="T51" fmla="*/ 9 h 11"/>
                <a:gd name="T52" fmla="*/ 5 w 6"/>
                <a:gd name="T53" fmla="*/ 8 h 11"/>
                <a:gd name="T54" fmla="*/ 5 w 6"/>
                <a:gd name="T5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1">
                  <a:moveTo>
                    <a:pt x="5" y="6"/>
                  </a:moveTo>
                  <a:cubicBezTo>
                    <a:pt x="5" y="6"/>
                    <a:pt x="5" y="6"/>
                    <a:pt x="5" y="6"/>
                  </a:cubicBezTo>
                  <a:cubicBezTo>
                    <a:pt x="4" y="5"/>
                    <a:pt x="4" y="5"/>
                    <a:pt x="4" y="4"/>
                  </a:cubicBezTo>
                  <a:cubicBezTo>
                    <a:pt x="4" y="4"/>
                    <a:pt x="4" y="4"/>
                    <a:pt x="3" y="4"/>
                  </a:cubicBezTo>
                  <a:cubicBezTo>
                    <a:pt x="3" y="3"/>
                    <a:pt x="4" y="3"/>
                    <a:pt x="3" y="2"/>
                  </a:cubicBezTo>
                  <a:cubicBezTo>
                    <a:pt x="3" y="2"/>
                    <a:pt x="3" y="2"/>
                    <a:pt x="2" y="2"/>
                  </a:cubicBezTo>
                  <a:cubicBezTo>
                    <a:pt x="2" y="1"/>
                    <a:pt x="2" y="1"/>
                    <a:pt x="2" y="1"/>
                  </a:cubicBezTo>
                  <a:cubicBezTo>
                    <a:pt x="2" y="0"/>
                    <a:pt x="2" y="0"/>
                    <a:pt x="2" y="0"/>
                  </a:cubicBezTo>
                  <a:cubicBezTo>
                    <a:pt x="1" y="0"/>
                    <a:pt x="1" y="0"/>
                    <a:pt x="0" y="0"/>
                  </a:cubicBezTo>
                  <a:cubicBezTo>
                    <a:pt x="0" y="0"/>
                    <a:pt x="0" y="1"/>
                    <a:pt x="1" y="1"/>
                  </a:cubicBezTo>
                  <a:cubicBezTo>
                    <a:pt x="1" y="1"/>
                    <a:pt x="1" y="1"/>
                    <a:pt x="1" y="2"/>
                  </a:cubicBezTo>
                  <a:cubicBezTo>
                    <a:pt x="1" y="2"/>
                    <a:pt x="1" y="2"/>
                    <a:pt x="1" y="2"/>
                  </a:cubicBezTo>
                  <a:cubicBezTo>
                    <a:pt x="1" y="3"/>
                    <a:pt x="1" y="3"/>
                    <a:pt x="1" y="4"/>
                  </a:cubicBezTo>
                  <a:cubicBezTo>
                    <a:pt x="1" y="4"/>
                    <a:pt x="0" y="5"/>
                    <a:pt x="0" y="5"/>
                  </a:cubicBezTo>
                  <a:cubicBezTo>
                    <a:pt x="0" y="5"/>
                    <a:pt x="1" y="5"/>
                    <a:pt x="1" y="6"/>
                  </a:cubicBezTo>
                  <a:cubicBezTo>
                    <a:pt x="1" y="6"/>
                    <a:pt x="0" y="6"/>
                    <a:pt x="0" y="7"/>
                  </a:cubicBezTo>
                  <a:cubicBezTo>
                    <a:pt x="0" y="7"/>
                    <a:pt x="1" y="8"/>
                    <a:pt x="1" y="8"/>
                  </a:cubicBezTo>
                  <a:cubicBezTo>
                    <a:pt x="1" y="8"/>
                    <a:pt x="1" y="9"/>
                    <a:pt x="1" y="9"/>
                  </a:cubicBezTo>
                  <a:cubicBezTo>
                    <a:pt x="1" y="9"/>
                    <a:pt x="1" y="9"/>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4" y="10"/>
                  </a:cubicBezTo>
                  <a:cubicBezTo>
                    <a:pt x="4" y="10"/>
                    <a:pt x="4" y="10"/>
                    <a:pt x="5" y="9"/>
                  </a:cubicBezTo>
                  <a:cubicBezTo>
                    <a:pt x="5" y="9"/>
                    <a:pt x="5" y="9"/>
                    <a:pt x="5" y="9"/>
                  </a:cubicBezTo>
                  <a:cubicBezTo>
                    <a:pt x="6" y="8"/>
                    <a:pt x="6" y="8"/>
                    <a:pt x="5" y="8"/>
                  </a:cubicBezTo>
                  <a:cubicBezTo>
                    <a:pt x="5" y="7"/>
                    <a:pt x="5" y="7"/>
                    <a:pt x="5"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9" name="Freeform 314"/>
            <p:cNvSpPr>
              <a:spLocks/>
            </p:cNvSpPr>
            <p:nvPr/>
          </p:nvSpPr>
          <p:spPr bwMode="auto">
            <a:xfrm>
              <a:off x="6935789" y="2362201"/>
              <a:ext cx="249238" cy="465138"/>
            </a:xfrm>
            <a:custGeom>
              <a:avLst/>
              <a:gdLst>
                <a:gd name="T0" fmla="*/ 17 w 23"/>
                <a:gd name="T1" fmla="*/ 19 h 43"/>
                <a:gd name="T2" fmla="*/ 15 w 23"/>
                <a:gd name="T3" fmla="*/ 18 h 43"/>
                <a:gd name="T4" fmla="*/ 14 w 23"/>
                <a:gd name="T5" fmla="*/ 17 h 43"/>
                <a:gd name="T6" fmla="*/ 13 w 23"/>
                <a:gd name="T7" fmla="*/ 15 h 43"/>
                <a:gd name="T8" fmla="*/ 12 w 23"/>
                <a:gd name="T9" fmla="*/ 14 h 43"/>
                <a:gd name="T10" fmla="*/ 11 w 23"/>
                <a:gd name="T11" fmla="*/ 13 h 43"/>
                <a:gd name="T12" fmla="*/ 11 w 23"/>
                <a:gd name="T13" fmla="*/ 11 h 43"/>
                <a:gd name="T14" fmla="*/ 12 w 23"/>
                <a:gd name="T15" fmla="*/ 9 h 43"/>
                <a:gd name="T16" fmla="*/ 13 w 23"/>
                <a:gd name="T17" fmla="*/ 7 h 43"/>
                <a:gd name="T18" fmla="*/ 15 w 23"/>
                <a:gd name="T19" fmla="*/ 6 h 43"/>
                <a:gd name="T20" fmla="*/ 16 w 23"/>
                <a:gd name="T21" fmla="*/ 5 h 43"/>
                <a:gd name="T22" fmla="*/ 14 w 23"/>
                <a:gd name="T23" fmla="*/ 5 h 43"/>
                <a:gd name="T24" fmla="*/ 12 w 23"/>
                <a:gd name="T25" fmla="*/ 3 h 43"/>
                <a:gd name="T26" fmla="*/ 12 w 23"/>
                <a:gd name="T27" fmla="*/ 2 h 43"/>
                <a:gd name="T28" fmla="*/ 10 w 23"/>
                <a:gd name="T29" fmla="*/ 1 h 43"/>
                <a:gd name="T30" fmla="*/ 8 w 23"/>
                <a:gd name="T31" fmla="*/ 0 h 43"/>
                <a:gd name="T32" fmla="*/ 6 w 23"/>
                <a:gd name="T33" fmla="*/ 1 h 43"/>
                <a:gd name="T34" fmla="*/ 4 w 23"/>
                <a:gd name="T35" fmla="*/ 2 h 43"/>
                <a:gd name="T36" fmla="*/ 2 w 23"/>
                <a:gd name="T37" fmla="*/ 2 h 43"/>
                <a:gd name="T38" fmla="*/ 1 w 23"/>
                <a:gd name="T39" fmla="*/ 3 h 43"/>
                <a:gd name="T40" fmla="*/ 1 w 23"/>
                <a:gd name="T41" fmla="*/ 3 h 43"/>
                <a:gd name="T42" fmla="*/ 3 w 23"/>
                <a:gd name="T43" fmla="*/ 5 h 43"/>
                <a:gd name="T44" fmla="*/ 4 w 23"/>
                <a:gd name="T45" fmla="*/ 7 h 43"/>
                <a:gd name="T46" fmla="*/ 6 w 23"/>
                <a:gd name="T47" fmla="*/ 7 h 43"/>
                <a:gd name="T48" fmla="*/ 7 w 23"/>
                <a:gd name="T49" fmla="*/ 8 h 43"/>
                <a:gd name="T50" fmla="*/ 9 w 23"/>
                <a:gd name="T51" fmla="*/ 9 h 43"/>
                <a:gd name="T52" fmla="*/ 9 w 23"/>
                <a:gd name="T53" fmla="*/ 13 h 43"/>
                <a:gd name="T54" fmla="*/ 11 w 23"/>
                <a:gd name="T55" fmla="*/ 15 h 43"/>
                <a:gd name="T56" fmla="*/ 12 w 23"/>
                <a:gd name="T57" fmla="*/ 17 h 43"/>
                <a:gd name="T58" fmla="*/ 13 w 23"/>
                <a:gd name="T59" fmla="*/ 18 h 43"/>
                <a:gd name="T60" fmla="*/ 15 w 23"/>
                <a:gd name="T61" fmla="*/ 20 h 43"/>
                <a:gd name="T62" fmla="*/ 16 w 23"/>
                <a:gd name="T63" fmla="*/ 21 h 43"/>
                <a:gd name="T64" fmla="*/ 16 w 23"/>
                <a:gd name="T65" fmla="*/ 22 h 43"/>
                <a:gd name="T66" fmla="*/ 17 w 23"/>
                <a:gd name="T67" fmla="*/ 24 h 43"/>
                <a:gd name="T68" fmla="*/ 16 w 23"/>
                <a:gd name="T69" fmla="*/ 26 h 43"/>
                <a:gd name="T70" fmla="*/ 17 w 23"/>
                <a:gd name="T71" fmla="*/ 27 h 43"/>
                <a:gd name="T72" fmla="*/ 18 w 23"/>
                <a:gd name="T73" fmla="*/ 28 h 43"/>
                <a:gd name="T74" fmla="*/ 18 w 23"/>
                <a:gd name="T75" fmla="*/ 30 h 43"/>
                <a:gd name="T76" fmla="*/ 17 w 23"/>
                <a:gd name="T77" fmla="*/ 32 h 43"/>
                <a:gd name="T78" fmla="*/ 16 w 23"/>
                <a:gd name="T79" fmla="*/ 32 h 43"/>
                <a:gd name="T80" fmla="*/ 15 w 23"/>
                <a:gd name="T81" fmla="*/ 33 h 43"/>
                <a:gd name="T82" fmla="*/ 14 w 23"/>
                <a:gd name="T83" fmla="*/ 34 h 43"/>
                <a:gd name="T84" fmla="*/ 13 w 23"/>
                <a:gd name="T85" fmla="*/ 35 h 43"/>
                <a:gd name="T86" fmla="*/ 12 w 23"/>
                <a:gd name="T87" fmla="*/ 36 h 43"/>
                <a:gd name="T88" fmla="*/ 10 w 23"/>
                <a:gd name="T89" fmla="*/ 37 h 43"/>
                <a:gd name="T90" fmla="*/ 11 w 23"/>
                <a:gd name="T91" fmla="*/ 38 h 43"/>
                <a:gd name="T92" fmla="*/ 12 w 23"/>
                <a:gd name="T93" fmla="*/ 39 h 43"/>
                <a:gd name="T94" fmla="*/ 11 w 23"/>
                <a:gd name="T95" fmla="*/ 40 h 43"/>
                <a:gd name="T96" fmla="*/ 12 w 23"/>
                <a:gd name="T97" fmla="*/ 42 h 43"/>
                <a:gd name="T98" fmla="*/ 14 w 23"/>
                <a:gd name="T99" fmla="*/ 41 h 43"/>
                <a:gd name="T100" fmla="*/ 15 w 23"/>
                <a:gd name="T101" fmla="*/ 41 h 43"/>
                <a:gd name="T102" fmla="*/ 15 w 23"/>
                <a:gd name="T103" fmla="*/ 40 h 43"/>
                <a:gd name="T104" fmla="*/ 17 w 23"/>
                <a:gd name="T105" fmla="*/ 38 h 43"/>
                <a:gd name="T106" fmla="*/ 18 w 23"/>
                <a:gd name="T107" fmla="*/ 37 h 43"/>
                <a:gd name="T108" fmla="*/ 21 w 23"/>
                <a:gd name="T109" fmla="*/ 35 h 43"/>
                <a:gd name="T110" fmla="*/ 23 w 23"/>
                <a:gd name="T111" fmla="*/ 33 h 43"/>
                <a:gd name="T112" fmla="*/ 23 w 23"/>
                <a:gd name="T113" fmla="*/ 31 h 43"/>
                <a:gd name="T114" fmla="*/ 22 w 23"/>
                <a:gd name="T115" fmla="*/ 29 h 43"/>
                <a:gd name="T116" fmla="*/ 21 w 23"/>
                <a:gd name="T117" fmla="*/ 26 h 43"/>
                <a:gd name="T118" fmla="*/ 20 w 23"/>
                <a:gd name="T119" fmla="*/ 23 h 43"/>
                <a:gd name="T120" fmla="*/ 19 w 23"/>
                <a:gd name="T121" fmla="*/ 21 h 43"/>
                <a:gd name="T122" fmla="*/ 18 w 23"/>
                <a:gd name="T123" fmla="*/ 20 h 43"/>
                <a:gd name="T124" fmla="*/ 17 w 23"/>
                <a:gd name="T1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 h="43">
                  <a:moveTo>
                    <a:pt x="17" y="19"/>
                  </a:moveTo>
                  <a:cubicBezTo>
                    <a:pt x="17" y="19"/>
                    <a:pt x="17" y="19"/>
                    <a:pt x="17" y="19"/>
                  </a:cubicBezTo>
                  <a:cubicBezTo>
                    <a:pt x="16" y="19"/>
                    <a:pt x="16" y="19"/>
                    <a:pt x="16" y="19"/>
                  </a:cubicBezTo>
                  <a:cubicBezTo>
                    <a:pt x="15" y="18"/>
                    <a:pt x="15" y="18"/>
                    <a:pt x="15" y="18"/>
                  </a:cubicBezTo>
                  <a:cubicBezTo>
                    <a:pt x="15" y="18"/>
                    <a:pt x="15" y="18"/>
                    <a:pt x="14" y="18"/>
                  </a:cubicBezTo>
                  <a:cubicBezTo>
                    <a:pt x="14" y="17"/>
                    <a:pt x="14" y="17"/>
                    <a:pt x="14" y="17"/>
                  </a:cubicBezTo>
                  <a:cubicBezTo>
                    <a:pt x="14" y="17"/>
                    <a:pt x="13" y="16"/>
                    <a:pt x="13" y="16"/>
                  </a:cubicBezTo>
                  <a:cubicBezTo>
                    <a:pt x="13" y="16"/>
                    <a:pt x="13" y="15"/>
                    <a:pt x="13" y="15"/>
                  </a:cubicBezTo>
                  <a:cubicBezTo>
                    <a:pt x="13" y="15"/>
                    <a:pt x="13" y="15"/>
                    <a:pt x="12" y="15"/>
                  </a:cubicBezTo>
                  <a:cubicBezTo>
                    <a:pt x="12" y="15"/>
                    <a:pt x="12" y="15"/>
                    <a:pt x="12" y="14"/>
                  </a:cubicBezTo>
                  <a:cubicBezTo>
                    <a:pt x="12" y="14"/>
                    <a:pt x="12" y="14"/>
                    <a:pt x="11" y="14"/>
                  </a:cubicBezTo>
                  <a:cubicBezTo>
                    <a:pt x="11" y="14"/>
                    <a:pt x="11" y="13"/>
                    <a:pt x="11" y="13"/>
                  </a:cubicBezTo>
                  <a:cubicBezTo>
                    <a:pt x="11" y="13"/>
                    <a:pt x="11" y="12"/>
                    <a:pt x="11" y="12"/>
                  </a:cubicBezTo>
                  <a:cubicBezTo>
                    <a:pt x="11" y="11"/>
                    <a:pt x="11" y="11"/>
                    <a:pt x="11" y="11"/>
                  </a:cubicBezTo>
                  <a:cubicBezTo>
                    <a:pt x="11" y="10"/>
                    <a:pt x="11" y="10"/>
                    <a:pt x="11" y="10"/>
                  </a:cubicBezTo>
                  <a:cubicBezTo>
                    <a:pt x="12" y="10"/>
                    <a:pt x="12" y="10"/>
                    <a:pt x="12" y="9"/>
                  </a:cubicBezTo>
                  <a:cubicBezTo>
                    <a:pt x="12" y="9"/>
                    <a:pt x="12" y="8"/>
                    <a:pt x="13" y="8"/>
                  </a:cubicBezTo>
                  <a:cubicBezTo>
                    <a:pt x="13" y="8"/>
                    <a:pt x="12" y="7"/>
                    <a:pt x="13" y="7"/>
                  </a:cubicBezTo>
                  <a:cubicBezTo>
                    <a:pt x="13" y="7"/>
                    <a:pt x="13" y="7"/>
                    <a:pt x="14" y="7"/>
                  </a:cubicBezTo>
                  <a:cubicBezTo>
                    <a:pt x="14" y="7"/>
                    <a:pt x="14" y="6"/>
                    <a:pt x="15" y="6"/>
                  </a:cubicBezTo>
                  <a:cubicBezTo>
                    <a:pt x="15" y="6"/>
                    <a:pt x="15" y="6"/>
                    <a:pt x="16" y="6"/>
                  </a:cubicBezTo>
                  <a:cubicBezTo>
                    <a:pt x="16" y="5"/>
                    <a:pt x="16" y="5"/>
                    <a:pt x="16" y="5"/>
                  </a:cubicBezTo>
                  <a:cubicBezTo>
                    <a:pt x="15" y="5"/>
                    <a:pt x="15" y="5"/>
                    <a:pt x="15" y="5"/>
                  </a:cubicBezTo>
                  <a:cubicBezTo>
                    <a:pt x="15" y="5"/>
                    <a:pt x="14" y="5"/>
                    <a:pt x="14" y="5"/>
                  </a:cubicBezTo>
                  <a:cubicBezTo>
                    <a:pt x="13" y="5"/>
                    <a:pt x="13" y="5"/>
                    <a:pt x="13" y="4"/>
                  </a:cubicBezTo>
                  <a:cubicBezTo>
                    <a:pt x="12" y="4"/>
                    <a:pt x="12" y="4"/>
                    <a:pt x="12" y="3"/>
                  </a:cubicBezTo>
                  <a:cubicBezTo>
                    <a:pt x="11" y="3"/>
                    <a:pt x="11" y="3"/>
                    <a:pt x="11" y="3"/>
                  </a:cubicBezTo>
                  <a:cubicBezTo>
                    <a:pt x="11" y="2"/>
                    <a:pt x="11" y="2"/>
                    <a:pt x="12" y="2"/>
                  </a:cubicBezTo>
                  <a:cubicBezTo>
                    <a:pt x="12" y="2"/>
                    <a:pt x="12" y="2"/>
                    <a:pt x="11" y="1"/>
                  </a:cubicBezTo>
                  <a:cubicBezTo>
                    <a:pt x="11" y="1"/>
                    <a:pt x="11" y="1"/>
                    <a:pt x="10" y="1"/>
                  </a:cubicBezTo>
                  <a:cubicBezTo>
                    <a:pt x="10" y="1"/>
                    <a:pt x="9" y="1"/>
                    <a:pt x="9" y="1"/>
                  </a:cubicBezTo>
                  <a:cubicBezTo>
                    <a:pt x="8" y="1"/>
                    <a:pt x="8" y="0"/>
                    <a:pt x="8" y="0"/>
                  </a:cubicBezTo>
                  <a:cubicBezTo>
                    <a:pt x="7" y="0"/>
                    <a:pt x="7" y="0"/>
                    <a:pt x="7" y="1"/>
                  </a:cubicBezTo>
                  <a:cubicBezTo>
                    <a:pt x="7" y="1"/>
                    <a:pt x="7" y="1"/>
                    <a:pt x="6" y="1"/>
                  </a:cubicBezTo>
                  <a:cubicBezTo>
                    <a:pt x="6" y="2"/>
                    <a:pt x="6" y="2"/>
                    <a:pt x="5" y="2"/>
                  </a:cubicBezTo>
                  <a:cubicBezTo>
                    <a:pt x="5" y="2"/>
                    <a:pt x="5" y="2"/>
                    <a:pt x="4" y="2"/>
                  </a:cubicBezTo>
                  <a:cubicBezTo>
                    <a:pt x="4" y="2"/>
                    <a:pt x="4" y="2"/>
                    <a:pt x="3" y="2"/>
                  </a:cubicBezTo>
                  <a:cubicBezTo>
                    <a:pt x="3" y="2"/>
                    <a:pt x="3" y="2"/>
                    <a:pt x="2" y="2"/>
                  </a:cubicBezTo>
                  <a:cubicBezTo>
                    <a:pt x="2" y="2"/>
                    <a:pt x="1" y="2"/>
                    <a:pt x="1" y="2"/>
                  </a:cubicBezTo>
                  <a:cubicBezTo>
                    <a:pt x="1" y="2"/>
                    <a:pt x="1" y="2"/>
                    <a:pt x="1" y="3"/>
                  </a:cubicBezTo>
                  <a:cubicBezTo>
                    <a:pt x="0" y="3"/>
                    <a:pt x="0" y="3"/>
                    <a:pt x="0" y="3"/>
                  </a:cubicBezTo>
                  <a:cubicBezTo>
                    <a:pt x="1" y="3"/>
                    <a:pt x="1" y="3"/>
                    <a:pt x="1" y="3"/>
                  </a:cubicBezTo>
                  <a:cubicBezTo>
                    <a:pt x="2" y="4"/>
                    <a:pt x="2" y="4"/>
                    <a:pt x="2" y="4"/>
                  </a:cubicBezTo>
                  <a:cubicBezTo>
                    <a:pt x="2" y="5"/>
                    <a:pt x="3" y="5"/>
                    <a:pt x="3" y="5"/>
                  </a:cubicBezTo>
                  <a:cubicBezTo>
                    <a:pt x="3" y="5"/>
                    <a:pt x="3" y="6"/>
                    <a:pt x="3" y="6"/>
                  </a:cubicBezTo>
                  <a:cubicBezTo>
                    <a:pt x="3" y="6"/>
                    <a:pt x="3" y="7"/>
                    <a:pt x="4" y="7"/>
                  </a:cubicBezTo>
                  <a:cubicBezTo>
                    <a:pt x="4" y="7"/>
                    <a:pt x="5" y="8"/>
                    <a:pt x="5" y="7"/>
                  </a:cubicBezTo>
                  <a:cubicBezTo>
                    <a:pt x="6" y="7"/>
                    <a:pt x="6" y="7"/>
                    <a:pt x="6" y="7"/>
                  </a:cubicBezTo>
                  <a:cubicBezTo>
                    <a:pt x="6" y="7"/>
                    <a:pt x="7" y="7"/>
                    <a:pt x="7" y="7"/>
                  </a:cubicBezTo>
                  <a:cubicBezTo>
                    <a:pt x="7" y="7"/>
                    <a:pt x="7" y="7"/>
                    <a:pt x="7" y="8"/>
                  </a:cubicBezTo>
                  <a:cubicBezTo>
                    <a:pt x="7" y="8"/>
                    <a:pt x="7" y="8"/>
                    <a:pt x="7" y="8"/>
                  </a:cubicBezTo>
                  <a:cubicBezTo>
                    <a:pt x="7" y="9"/>
                    <a:pt x="8" y="9"/>
                    <a:pt x="9" y="9"/>
                  </a:cubicBezTo>
                  <a:cubicBezTo>
                    <a:pt x="9" y="10"/>
                    <a:pt x="9" y="10"/>
                    <a:pt x="9" y="11"/>
                  </a:cubicBezTo>
                  <a:cubicBezTo>
                    <a:pt x="9" y="12"/>
                    <a:pt x="9" y="12"/>
                    <a:pt x="9" y="13"/>
                  </a:cubicBezTo>
                  <a:cubicBezTo>
                    <a:pt x="9" y="13"/>
                    <a:pt x="9" y="14"/>
                    <a:pt x="10" y="14"/>
                  </a:cubicBezTo>
                  <a:cubicBezTo>
                    <a:pt x="10" y="15"/>
                    <a:pt x="11" y="15"/>
                    <a:pt x="11" y="15"/>
                  </a:cubicBezTo>
                  <a:cubicBezTo>
                    <a:pt x="11" y="15"/>
                    <a:pt x="11" y="16"/>
                    <a:pt x="11" y="16"/>
                  </a:cubicBezTo>
                  <a:cubicBezTo>
                    <a:pt x="11" y="16"/>
                    <a:pt x="11" y="16"/>
                    <a:pt x="12" y="17"/>
                  </a:cubicBezTo>
                  <a:cubicBezTo>
                    <a:pt x="12" y="17"/>
                    <a:pt x="12" y="17"/>
                    <a:pt x="12" y="17"/>
                  </a:cubicBezTo>
                  <a:cubicBezTo>
                    <a:pt x="13" y="17"/>
                    <a:pt x="13" y="18"/>
                    <a:pt x="13" y="18"/>
                  </a:cubicBezTo>
                  <a:cubicBezTo>
                    <a:pt x="13" y="18"/>
                    <a:pt x="14" y="19"/>
                    <a:pt x="14" y="19"/>
                  </a:cubicBezTo>
                  <a:cubicBezTo>
                    <a:pt x="14" y="19"/>
                    <a:pt x="14" y="19"/>
                    <a:pt x="15" y="20"/>
                  </a:cubicBezTo>
                  <a:cubicBezTo>
                    <a:pt x="15" y="20"/>
                    <a:pt x="15" y="20"/>
                    <a:pt x="15" y="20"/>
                  </a:cubicBezTo>
                  <a:cubicBezTo>
                    <a:pt x="16" y="20"/>
                    <a:pt x="16" y="20"/>
                    <a:pt x="16" y="21"/>
                  </a:cubicBezTo>
                  <a:cubicBezTo>
                    <a:pt x="16" y="21"/>
                    <a:pt x="16" y="21"/>
                    <a:pt x="16" y="21"/>
                  </a:cubicBezTo>
                  <a:cubicBezTo>
                    <a:pt x="16" y="21"/>
                    <a:pt x="16" y="22"/>
                    <a:pt x="16" y="22"/>
                  </a:cubicBezTo>
                  <a:cubicBezTo>
                    <a:pt x="16" y="22"/>
                    <a:pt x="17" y="22"/>
                    <a:pt x="17" y="23"/>
                  </a:cubicBezTo>
                  <a:cubicBezTo>
                    <a:pt x="17" y="23"/>
                    <a:pt x="17" y="23"/>
                    <a:pt x="17" y="24"/>
                  </a:cubicBezTo>
                  <a:cubicBezTo>
                    <a:pt x="17" y="24"/>
                    <a:pt x="17" y="25"/>
                    <a:pt x="17" y="25"/>
                  </a:cubicBezTo>
                  <a:cubicBezTo>
                    <a:pt x="16" y="25"/>
                    <a:pt x="16" y="25"/>
                    <a:pt x="16" y="26"/>
                  </a:cubicBezTo>
                  <a:cubicBezTo>
                    <a:pt x="16" y="26"/>
                    <a:pt x="16" y="26"/>
                    <a:pt x="16" y="26"/>
                  </a:cubicBezTo>
                  <a:cubicBezTo>
                    <a:pt x="17" y="26"/>
                    <a:pt x="17" y="26"/>
                    <a:pt x="17" y="27"/>
                  </a:cubicBezTo>
                  <a:cubicBezTo>
                    <a:pt x="17" y="27"/>
                    <a:pt x="17" y="27"/>
                    <a:pt x="17" y="27"/>
                  </a:cubicBezTo>
                  <a:cubicBezTo>
                    <a:pt x="17" y="28"/>
                    <a:pt x="17" y="27"/>
                    <a:pt x="18" y="28"/>
                  </a:cubicBezTo>
                  <a:cubicBezTo>
                    <a:pt x="18" y="28"/>
                    <a:pt x="17" y="28"/>
                    <a:pt x="17" y="29"/>
                  </a:cubicBezTo>
                  <a:cubicBezTo>
                    <a:pt x="17" y="29"/>
                    <a:pt x="17" y="29"/>
                    <a:pt x="18" y="30"/>
                  </a:cubicBezTo>
                  <a:cubicBezTo>
                    <a:pt x="18" y="30"/>
                    <a:pt x="18" y="31"/>
                    <a:pt x="18" y="31"/>
                  </a:cubicBezTo>
                  <a:cubicBezTo>
                    <a:pt x="17" y="31"/>
                    <a:pt x="17" y="32"/>
                    <a:pt x="17" y="32"/>
                  </a:cubicBezTo>
                  <a:cubicBezTo>
                    <a:pt x="17" y="32"/>
                    <a:pt x="17" y="31"/>
                    <a:pt x="17" y="31"/>
                  </a:cubicBezTo>
                  <a:cubicBezTo>
                    <a:pt x="16" y="31"/>
                    <a:pt x="16" y="32"/>
                    <a:pt x="16" y="32"/>
                  </a:cubicBezTo>
                  <a:cubicBezTo>
                    <a:pt x="16" y="32"/>
                    <a:pt x="16" y="32"/>
                    <a:pt x="15" y="32"/>
                  </a:cubicBezTo>
                  <a:cubicBezTo>
                    <a:pt x="15" y="32"/>
                    <a:pt x="15" y="33"/>
                    <a:pt x="15" y="33"/>
                  </a:cubicBezTo>
                  <a:cubicBezTo>
                    <a:pt x="15" y="33"/>
                    <a:pt x="14" y="33"/>
                    <a:pt x="14" y="33"/>
                  </a:cubicBezTo>
                  <a:cubicBezTo>
                    <a:pt x="14" y="33"/>
                    <a:pt x="14" y="34"/>
                    <a:pt x="14" y="34"/>
                  </a:cubicBezTo>
                  <a:cubicBezTo>
                    <a:pt x="14" y="34"/>
                    <a:pt x="14" y="35"/>
                    <a:pt x="14" y="35"/>
                  </a:cubicBezTo>
                  <a:cubicBezTo>
                    <a:pt x="14" y="35"/>
                    <a:pt x="13" y="35"/>
                    <a:pt x="13" y="35"/>
                  </a:cubicBezTo>
                  <a:cubicBezTo>
                    <a:pt x="12" y="35"/>
                    <a:pt x="12" y="35"/>
                    <a:pt x="12" y="36"/>
                  </a:cubicBezTo>
                  <a:cubicBezTo>
                    <a:pt x="12" y="36"/>
                    <a:pt x="12" y="36"/>
                    <a:pt x="12" y="36"/>
                  </a:cubicBezTo>
                  <a:cubicBezTo>
                    <a:pt x="12" y="36"/>
                    <a:pt x="11" y="36"/>
                    <a:pt x="11" y="36"/>
                  </a:cubicBezTo>
                  <a:cubicBezTo>
                    <a:pt x="11" y="36"/>
                    <a:pt x="11" y="37"/>
                    <a:pt x="10" y="37"/>
                  </a:cubicBezTo>
                  <a:cubicBezTo>
                    <a:pt x="10" y="37"/>
                    <a:pt x="10" y="37"/>
                    <a:pt x="10" y="37"/>
                  </a:cubicBezTo>
                  <a:cubicBezTo>
                    <a:pt x="11" y="37"/>
                    <a:pt x="11" y="37"/>
                    <a:pt x="11" y="38"/>
                  </a:cubicBezTo>
                  <a:cubicBezTo>
                    <a:pt x="11" y="38"/>
                    <a:pt x="11" y="38"/>
                    <a:pt x="11" y="38"/>
                  </a:cubicBezTo>
                  <a:cubicBezTo>
                    <a:pt x="12" y="38"/>
                    <a:pt x="12" y="38"/>
                    <a:pt x="12" y="39"/>
                  </a:cubicBezTo>
                  <a:cubicBezTo>
                    <a:pt x="12" y="39"/>
                    <a:pt x="12" y="39"/>
                    <a:pt x="12" y="39"/>
                  </a:cubicBezTo>
                  <a:cubicBezTo>
                    <a:pt x="12" y="40"/>
                    <a:pt x="11" y="40"/>
                    <a:pt x="11" y="40"/>
                  </a:cubicBezTo>
                  <a:cubicBezTo>
                    <a:pt x="11" y="41"/>
                    <a:pt x="12" y="41"/>
                    <a:pt x="12" y="42"/>
                  </a:cubicBezTo>
                  <a:cubicBezTo>
                    <a:pt x="12" y="42"/>
                    <a:pt x="12" y="42"/>
                    <a:pt x="12" y="42"/>
                  </a:cubicBezTo>
                  <a:cubicBezTo>
                    <a:pt x="12" y="43"/>
                    <a:pt x="12" y="42"/>
                    <a:pt x="13" y="42"/>
                  </a:cubicBezTo>
                  <a:cubicBezTo>
                    <a:pt x="13" y="42"/>
                    <a:pt x="13" y="42"/>
                    <a:pt x="14" y="41"/>
                  </a:cubicBezTo>
                  <a:cubicBezTo>
                    <a:pt x="14" y="41"/>
                    <a:pt x="14" y="41"/>
                    <a:pt x="14" y="41"/>
                  </a:cubicBezTo>
                  <a:cubicBezTo>
                    <a:pt x="14" y="41"/>
                    <a:pt x="14" y="41"/>
                    <a:pt x="15" y="41"/>
                  </a:cubicBezTo>
                  <a:cubicBezTo>
                    <a:pt x="15" y="40"/>
                    <a:pt x="15" y="40"/>
                    <a:pt x="15" y="40"/>
                  </a:cubicBezTo>
                  <a:cubicBezTo>
                    <a:pt x="15" y="40"/>
                    <a:pt x="15" y="40"/>
                    <a:pt x="15" y="40"/>
                  </a:cubicBezTo>
                  <a:cubicBezTo>
                    <a:pt x="16" y="39"/>
                    <a:pt x="16" y="39"/>
                    <a:pt x="16" y="39"/>
                  </a:cubicBezTo>
                  <a:cubicBezTo>
                    <a:pt x="17" y="38"/>
                    <a:pt x="16" y="38"/>
                    <a:pt x="17" y="38"/>
                  </a:cubicBezTo>
                  <a:cubicBezTo>
                    <a:pt x="17" y="37"/>
                    <a:pt x="17" y="37"/>
                    <a:pt x="17" y="37"/>
                  </a:cubicBezTo>
                  <a:cubicBezTo>
                    <a:pt x="17" y="36"/>
                    <a:pt x="18" y="37"/>
                    <a:pt x="18" y="37"/>
                  </a:cubicBezTo>
                  <a:cubicBezTo>
                    <a:pt x="19" y="36"/>
                    <a:pt x="20" y="36"/>
                    <a:pt x="20" y="36"/>
                  </a:cubicBezTo>
                  <a:cubicBezTo>
                    <a:pt x="21" y="36"/>
                    <a:pt x="21" y="35"/>
                    <a:pt x="21" y="35"/>
                  </a:cubicBezTo>
                  <a:cubicBezTo>
                    <a:pt x="21" y="35"/>
                    <a:pt x="22" y="34"/>
                    <a:pt x="22" y="34"/>
                  </a:cubicBezTo>
                  <a:cubicBezTo>
                    <a:pt x="22" y="34"/>
                    <a:pt x="23" y="33"/>
                    <a:pt x="23" y="33"/>
                  </a:cubicBezTo>
                  <a:cubicBezTo>
                    <a:pt x="23" y="32"/>
                    <a:pt x="22" y="32"/>
                    <a:pt x="22" y="32"/>
                  </a:cubicBezTo>
                  <a:cubicBezTo>
                    <a:pt x="22" y="31"/>
                    <a:pt x="23" y="31"/>
                    <a:pt x="23" y="31"/>
                  </a:cubicBezTo>
                  <a:cubicBezTo>
                    <a:pt x="23" y="30"/>
                    <a:pt x="23" y="30"/>
                    <a:pt x="23" y="30"/>
                  </a:cubicBezTo>
                  <a:cubicBezTo>
                    <a:pt x="23" y="29"/>
                    <a:pt x="22" y="29"/>
                    <a:pt x="22" y="29"/>
                  </a:cubicBezTo>
                  <a:cubicBezTo>
                    <a:pt x="22" y="28"/>
                    <a:pt x="22" y="27"/>
                    <a:pt x="22" y="27"/>
                  </a:cubicBezTo>
                  <a:cubicBezTo>
                    <a:pt x="22" y="26"/>
                    <a:pt x="22" y="26"/>
                    <a:pt x="21" y="26"/>
                  </a:cubicBezTo>
                  <a:cubicBezTo>
                    <a:pt x="21" y="25"/>
                    <a:pt x="21" y="25"/>
                    <a:pt x="21" y="24"/>
                  </a:cubicBezTo>
                  <a:cubicBezTo>
                    <a:pt x="21" y="24"/>
                    <a:pt x="21" y="23"/>
                    <a:pt x="20" y="23"/>
                  </a:cubicBezTo>
                  <a:cubicBezTo>
                    <a:pt x="20" y="23"/>
                    <a:pt x="20" y="23"/>
                    <a:pt x="20" y="22"/>
                  </a:cubicBezTo>
                  <a:cubicBezTo>
                    <a:pt x="19" y="22"/>
                    <a:pt x="20" y="21"/>
                    <a:pt x="19" y="21"/>
                  </a:cubicBezTo>
                  <a:cubicBezTo>
                    <a:pt x="19" y="21"/>
                    <a:pt x="19" y="21"/>
                    <a:pt x="19" y="21"/>
                  </a:cubicBezTo>
                  <a:cubicBezTo>
                    <a:pt x="19" y="21"/>
                    <a:pt x="19" y="21"/>
                    <a:pt x="18" y="20"/>
                  </a:cubicBezTo>
                  <a:cubicBezTo>
                    <a:pt x="18" y="20"/>
                    <a:pt x="17" y="20"/>
                    <a:pt x="17" y="19"/>
                  </a:cubicBezTo>
                  <a:cubicBezTo>
                    <a:pt x="17" y="19"/>
                    <a:pt x="17" y="19"/>
                    <a:pt x="17" y="1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0" name="Freeform 315"/>
            <p:cNvSpPr>
              <a:spLocks/>
            </p:cNvSpPr>
            <p:nvPr/>
          </p:nvSpPr>
          <p:spPr bwMode="auto">
            <a:xfrm>
              <a:off x="2143126" y="2243139"/>
              <a:ext cx="31750" cy="42863"/>
            </a:xfrm>
            <a:custGeom>
              <a:avLst/>
              <a:gdLst>
                <a:gd name="T0" fmla="*/ 1 w 3"/>
                <a:gd name="T1" fmla="*/ 3 h 4"/>
                <a:gd name="T2" fmla="*/ 2 w 3"/>
                <a:gd name="T3" fmla="*/ 3 h 4"/>
                <a:gd name="T4" fmla="*/ 2 w 3"/>
                <a:gd name="T5" fmla="*/ 2 h 4"/>
                <a:gd name="T6" fmla="*/ 3 w 3"/>
                <a:gd name="T7" fmla="*/ 2 h 4"/>
                <a:gd name="T8" fmla="*/ 2 w 3"/>
                <a:gd name="T9" fmla="*/ 1 h 4"/>
                <a:gd name="T10" fmla="*/ 2 w 3"/>
                <a:gd name="T11" fmla="*/ 0 h 4"/>
                <a:gd name="T12" fmla="*/ 1 w 3"/>
                <a:gd name="T13" fmla="*/ 0 h 4"/>
                <a:gd name="T14" fmla="*/ 1 w 3"/>
                <a:gd name="T15" fmla="*/ 2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cubicBezTo>
                    <a:pt x="1" y="4"/>
                    <a:pt x="2" y="3"/>
                    <a:pt x="2" y="3"/>
                  </a:cubicBezTo>
                  <a:cubicBezTo>
                    <a:pt x="2" y="3"/>
                    <a:pt x="2" y="3"/>
                    <a:pt x="2" y="2"/>
                  </a:cubicBezTo>
                  <a:cubicBezTo>
                    <a:pt x="2" y="2"/>
                    <a:pt x="3" y="2"/>
                    <a:pt x="3" y="2"/>
                  </a:cubicBezTo>
                  <a:cubicBezTo>
                    <a:pt x="3" y="1"/>
                    <a:pt x="2" y="1"/>
                    <a:pt x="2" y="1"/>
                  </a:cubicBezTo>
                  <a:cubicBezTo>
                    <a:pt x="2" y="1"/>
                    <a:pt x="2" y="1"/>
                    <a:pt x="2" y="0"/>
                  </a:cubicBezTo>
                  <a:cubicBezTo>
                    <a:pt x="1" y="0"/>
                    <a:pt x="1" y="0"/>
                    <a:pt x="1" y="0"/>
                  </a:cubicBezTo>
                  <a:cubicBezTo>
                    <a:pt x="1" y="0"/>
                    <a:pt x="1" y="1"/>
                    <a:pt x="1" y="2"/>
                  </a:cubicBezTo>
                  <a:cubicBezTo>
                    <a:pt x="1" y="2"/>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1" name="Freeform 316"/>
            <p:cNvSpPr>
              <a:spLocks/>
            </p:cNvSpPr>
            <p:nvPr/>
          </p:nvSpPr>
          <p:spPr bwMode="auto">
            <a:xfrm>
              <a:off x="2152651" y="2297114"/>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2" name="Freeform 317"/>
            <p:cNvSpPr>
              <a:spLocks/>
            </p:cNvSpPr>
            <p:nvPr/>
          </p:nvSpPr>
          <p:spPr bwMode="auto">
            <a:xfrm>
              <a:off x="2174876" y="2286001"/>
              <a:ext cx="11113" cy="22225"/>
            </a:xfrm>
            <a:custGeom>
              <a:avLst/>
              <a:gdLst>
                <a:gd name="T0" fmla="*/ 0 w 1"/>
                <a:gd name="T1" fmla="*/ 1 h 2"/>
                <a:gd name="T2" fmla="*/ 0 w 1"/>
                <a:gd name="T3" fmla="*/ 2 h 2"/>
                <a:gd name="T4" fmla="*/ 0 w 1"/>
                <a:gd name="T5" fmla="*/ 2 h 2"/>
                <a:gd name="T6" fmla="*/ 1 w 1"/>
                <a:gd name="T7" fmla="*/ 2 h 2"/>
                <a:gd name="T8" fmla="*/ 1 w 1"/>
                <a:gd name="T9" fmla="*/ 1 h 2"/>
                <a:gd name="T10" fmla="*/ 1 w 1"/>
                <a:gd name="T11" fmla="*/ 1 h 2"/>
                <a:gd name="T12" fmla="*/ 1 w 1"/>
                <a:gd name="T13" fmla="*/ 0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3" name="Freeform 318"/>
            <p:cNvSpPr>
              <a:spLocks/>
            </p:cNvSpPr>
            <p:nvPr/>
          </p:nvSpPr>
          <p:spPr bwMode="auto">
            <a:xfrm>
              <a:off x="2132014" y="2330451"/>
              <a:ext cx="11113" cy="9525"/>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4" name="Freeform 319"/>
            <p:cNvSpPr>
              <a:spLocks/>
            </p:cNvSpPr>
            <p:nvPr/>
          </p:nvSpPr>
          <p:spPr bwMode="auto">
            <a:xfrm>
              <a:off x="2120901" y="2308226"/>
              <a:ext cx="22225" cy="22225"/>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1" y="2"/>
                    <a:pt x="1" y="2"/>
                    <a:pt x="1" y="2"/>
                  </a:cubicBezTo>
                  <a:cubicBezTo>
                    <a:pt x="2" y="2"/>
                    <a:pt x="2" y="1"/>
                    <a:pt x="2" y="1"/>
                  </a:cubicBezTo>
                  <a:cubicBezTo>
                    <a:pt x="2" y="1"/>
                    <a:pt x="2" y="1"/>
                    <a:pt x="2" y="0"/>
                  </a:cubicBezTo>
                  <a:cubicBezTo>
                    <a:pt x="1" y="0"/>
                    <a:pt x="1" y="0"/>
                    <a:pt x="1" y="0"/>
                  </a:cubicBezTo>
                  <a:cubicBezTo>
                    <a:pt x="1" y="0"/>
                    <a:pt x="1" y="0"/>
                    <a:pt x="0" y="0"/>
                  </a:cubicBezTo>
                  <a:cubicBezTo>
                    <a:pt x="0" y="0"/>
                    <a:pt x="0" y="0"/>
                    <a:pt x="0" y="1"/>
                  </a:cubicBezTo>
                  <a:cubicBezTo>
                    <a:pt x="0" y="1"/>
                    <a:pt x="0" y="1"/>
                    <a:pt x="0" y="1"/>
                  </a:cubicBezTo>
                  <a:cubicBezTo>
                    <a:pt x="0"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5" name="Freeform 320"/>
            <p:cNvSpPr>
              <a:spLocks/>
            </p:cNvSpPr>
            <p:nvPr/>
          </p:nvSpPr>
          <p:spPr bwMode="auto">
            <a:xfrm>
              <a:off x="2197101" y="2351089"/>
              <a:ext cx="9525" cy="22225"/>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1"/>
                    <a:pt x="1" y="2"/>
                    <a:pt x="1" y="2"/>
                  </a:cubicBezTo>
                  <a:cubicBezTo>
                    <a:pt x="1" y="2"/>
                    <a:pt x="1" y="1"/>
                    <a:pt x="1" y="1"/>
                  </a:cubicBezTo>
                  <a:cubicBezTo>
                    <a:pt x="1" y="1"/>
                    <a:pt x="1" y="1"/>
                    <a:pt x="1" y="0"/>
                  </a:cubicBezTo>
                  <a:cubicBezTo>
                    <a:pt x="1" y="0"/>
                    <a:pt x="1" y="0"/>
                    <a:pt x="1" y="0"/>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6" name="Freeform 321"/>
            <p:cNvSpPr>
              <a:spLocks/>
            </p:cNvSpPr>
            <p:nvPr/>
          </p:nvSpPr>
          <p:spPr bwMode="auto">
            <a:xfrm>
              <a:off x="2217739" y="2373314"/>
              <a:ext cx="22225" cy="22225"/>
            </a:xfrm>
            <a:custGeom>
              <a:avLst/>
              <a:gdLst>
                <a:gd name="T0" fmla="*/ 1 w 2"/>
                <a:gd name="T1" fmla="*/ 2 h 2"/>
                <a:gd name="T2" fmla="*/ 2 w 2"/>
                <a:gd name="T3" fmla="*/ 1 h 2"/>
                <a:gd name="T4" fmla="*/ 1 w 2"/>
                <a:gd name="T5" fmla="*/ 0 h 2"/>
                <a:gd name="T6" fmla="*/ 0 w 2"/>
                <a:gd name="T7" fmla="*/ 0 h 2"/>
                <a:gd name="T8" fmla="*/ 1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1"/>
                    <a:pt x="2" y="1"/>
                  </a:cubicBezTo>
                  <a:cubicBezTo>
                    <a:pt x="2" y="1"/>
                    <a:pt x="1" y="0"/>
                    <a:pt x="1" y="0"/>
                  </a:cubicBezTo>
                  <a:cubicBezTo>
                    <a:pt x="1" y="0"/>
                    <a:pt x="1" y="0"/>
                    <a:pt x="0" y="0"/>
                  </a:cubicBezTo>
                  <a:cubicBezTo>
                    <a:pt x="0" y="0"/>
                    <a:pt x="1" y="1"/>
                    <a:pt x="1" y="1"/>
                  </a:cubicBezTo>
                  <a:cubicBezTo>
                    <a:pt x="1" y="1"/>
                    <a:pt x="0" y="1"/>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7" name="Freeform 322"/>
            <p:cNvSpPr>
              <a:spLocks/>
            </p:cNvSpPr>
            <p:nvPr/>
          </p:nvSpPr>
          <p:spPr bwMode="auto">
            <a:xfrm>
              <a:off x="2530476" y="2708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8" name="Freeform 323"/>
            <p:cNvSpPr>
              <a:spLocks/>
            </p:cNvSpPr>
            <p:nvPr/>
          </p:nvSpPr>
          <p:spPr bwMode="auto">
            <a:xfrm>
              <a:off x="2552701" y="2622551"/>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2"/>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9" name="Freeform 324"/>
            <p:cNvSpPr>
              <a:spLocks/>
            </p:cNvSpPr>
            <p:nvPr/>
          </p:nvSpPr>
          <p:spPr bwMode="auto">
            <a:xfrm>
              <a:off x="2530476" y="2578101"/>
              <a:ext cx="22225" cy="11113"/>
            </a:xfrm>
            <a:custGeom>
              <a:avLst/>
              <a:gdLst>
                <a:gd name="T0" fmla="*/ 1 w 2"/>
                <a:gd name="T1" fmla="*/ 1 h 1"/>
                <a:gd name="T2" fmla="*/ 2 w 2"/>
                <a:gd name="T3" fmla="*/ 1 h 1"/>
                <a:gd name="T4" fmla="*/ 2 w 2"/>
                <a:gd name="T5" fmla="*/ 0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2" y="0"/>
                    <a:pt x="2" y="0"/>
                  </a:cubicBezTo>
                  <a:cubicBezTo>
                    <a:pt x="1" y="0"/>
                    <a:pt x="1" y="0"/>
                    <a:pt x="1" y="0"/>
                  </a:cubicBezTo>
                  <a:cubicBezTo>
                    <a:pt x="1" y="0"/>
                    <a:pt x="0" y="0"/>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0" name="Freeform 325"/>
            <p:cNvSpPr>
              <a:spLocks/>
            </p:cNvSpPr>
            <p:nvPr/>
          </p:nvSpPr>
          <p:spPr bwMode="auto">
            <a:xfrm>
              <a:off x="2197101" y="2459039"/>
              <a:ext cx="85725" cy="65088"/>
            </a:xfrm>
            <a:custGeom>
              <a:avLst/>
              <a:gdLst>
                <a:gd name="T0" fmla="*/ 1 w 8"/>
                <a:gd name="T1" fmla="*/ 5 h 6"/>
                <a:gd name="T2" fmla="*/ 2 w 8"/>
                <a:gd name="T3" fmla="*/ 5 h 6"/>
                <a:gd name="T4" fmla="*/ 4 w 8"/>
                <a:gd name="T5" fmla="*/ 5 h 6"/>
                <a:gd name="T6" fmla="*/ 5 w 8"/>
                <a:gd name="T7" fmla="*/ 6 h 6"/>
                <a:gd name="T8" fmla="*/ 6 w 8"/>
                <a:gd name="T9" fmla="*/ 6 h 6"/>
                <a:gd name="T10" fmla="*/ 7 w 8"/>
                <a:gd name="T11" fmla="*/ 6 h 6"/>
                <a:gd name="T12" fmla="*/ 7 w 8"/>
                <a:gd name="T13" fmla="*/ 5 h 6"/>
                <a:gd name="T14" fmla="*/ 7 w 8"/>
                <a:gd name="T15" fmla="*/ 4 h 6"/>
                <a:gd name="T16" fmla="*/ 7 w 8"/>
                <a:gd name="T17" fmla="*/ 3 h 6"/>
                <a:gd name="T18" fmla="*/ 8 w 8"/>
                <a:gd name="T19" fmla="*/ 2 h 6"/>
                <a:gd name="T20" fmla="*/ 8 w 8"/>
                <a:gd name="T21" fmla="*/ 1 h 6"/>
                <a:gd name="T22" fmla="*/ 8 w 8"/>
                <a:gd name="T23" fmla="*/ 0 h 6"/>
                <a:gd name="T24" fmla="*/ 6 w 8"/>
                <a:gd name="T25" fmla="*/ 0 h 6"/>
                <a:gd name="T26" fmla="*/ 5 w 8"/>
                <a:gd name="T27" fmla="*/ 0 h 6"/>
                <a:gd name="T28" fmla="*/ 3 w 8"/>
                <a:gd name="T29" fmla="*/ 1 h 6"/>
                <a:gd name="T30" fmla="*/ 3 w 8"/>
                <a:gd name="T31" fmla="*/ 1 h 6"/>
                <a:gd name="T32" fmla="*/ 4 w 8"/>
                <a:gd name="T33" fmla="*/ 2 h 6"/>
                <a:gd name="T34" fmla="*/ 5 w 8"/>
                <a:gd name="T35" fmla="*/ 2 h 6"/>
                <a:gd name="T36" fmla="*/ 5 w 8"/>
                <a:gd name="T37" fmla="*/ 3 h 6"/>
                <a:gd name="T38" fmla="*/ 5 w 8"/>
                <a:gd name="T39" fmla="*/ 3 h 6"/>
                <a:gd name="T40" fmla="*/ 6 w 8"/>
                <a:gd name="T41" fmla="*/ 4 h 6"/>
                <a:gd name="T42" fmla="*/ 5 w 8"/>
                <a:gd name="T43" fmla="*/ 4 h 6"/>
                <a:gd name="T44" fmla="*/ 4 w 8"/>
                <a:gd name="T45" fmla="*/ 4 h 6"/>
                <a:gd name="T46" fmla="*/ 3 w 8"/>
                <a:gd name="T47" fmla="*/ 4 h 6"/>
                <a:gd name="T48" fmla="*/ 1 w 8"/>
                <a:gd name="T49" fmla="*/ 4 h 6"/>
                <a:gd name="T50" fmla="*/ 0 w 8"/>
                <a:gd name="T51" fmla="*/ 4 h 6"/>
                <a:gd name="T52" fmla="*/ 0 w 8"/>
                <a:gd name="T53" fmla="*/ 5 h 6"/>
                <a:gd name="T54" fmla="*/ 1 w 8"/>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1" y="5"/>
                  </a:moveTo>
                  <a:cubicBezTo>
                    <a:pt x="2" y="5"/>
                    <a:pt x="2" y="5"/>
                    <a:pt x="2" y="5"/>
                  </a:cubicBezTo>
                  <a:cubicBezTo>
                    <a:pt x="3" y="5"/>
                    <a:pt x="3" y="5"/>
                    <a:pt x="4" y="5"/>
                  </a:cubicBezTo>
                  <a:cubicBezTo>
                    <a:pt x="4" y="6"/>
                    <a:pt x="4" y="6"/>
                    <a:pt x="5" y="6"/>
                  </a:cubicBezTo>
                  <a:cubicBezTo>
                    <a:pt x="5" y="6"/>
                    <a:pt x="5" y="6"/>
                    <a:pt x="6" y="6"/>
                  </a:cubicBezTo>
                  <a:cubicBezTo>
                    <a:pt x="6" y="6"/>
                    <a:pt x="7" y="6"/>
                    <a:pt x="7" y="6"/>
                  </a:cubicBezTo>
                  <a:cubicBezTo>
                    <a:pt x="7" y="6"/>
                    <a:pt x="7" y="5"/>
                    <a:pt x="7" y="5"/>
                  </a:cubicBezTo>
                  <a:cubicBezTo>
                    <a:pt x="7" y="5"/>
                    <a:pt x="7" y="5"/>
                    <a:pt x="7" y="4"/>
                  </a:cubicBezTo>
                  <a:cubicBezTo>
                    <a:pt x="7" y="4"/>
                    <a:pt x="7" y="3"/>
                    <a:pt x="7" y="3"/>
                  </a:cubicBezTo>
                  <a:cubicBezTo>
                    <a:pt x="7" y="2"/>
                    <a:pt x="8" y="2"/>
                    <a:pt x="8" y="2"/>
                  </a:cubicBezTo>
                  <a:cubicBezTo>
                    <a:pt x="8" y="1"/>
                    <a:pt x="8" y="1"/>
                    <a:pt x="8" y="1"/>
                  </a:cubicBezTo>
                  <a:cubicBezTo>
                    <a:pt x="8" y="0"/>
                    <a:pt x="8" y="0"/>
                    <a:pt x="8" y="0"/>
                  </a:cubicBezTo>
                  <a:cubicBezTo>
                    <a:pt x="7" y="0"/>
                    <a:pt x="7" y="0"/>
                    <a:pt x="6" y="0"/>
                  </a:cubicBezTo>
                  <a:cubicBezTo>
                    <a:pt x="6" y="0"/>
                    <a:pt x="6" y="0"/>
                    <a:pt x="5" y="0"/>
                  </a:cubicBezTo>
                  <a:cubicBezTo>
                    <a:pt x="5" y="0"/>
                    <a:pt x="4" y="0"/>
                    <a:pt x="3" y="1"/>
                  </a:cubicBezTo>
                  <a:cubicBezTo>
                    <a:pt x="3" y="1"/>
                    <a:pt x="3" y="1"/>
                    <a:pt x="3" y="1"/>
                  </a:cubicBezTo>
                  <a:cubicBezTo>
                    <a:pt x="3" y="2"/>
                    <a:pt x="4" y="1"/>
                    <a:pt x="4" y="2"/>
                  </a:cubicBezTo>
                  <a:cubicBezTo>
                    <a:pt x="5" y="2"/>
                    <a:pt x="5" y="2"/>
                    <a:pt x="5" y="2"/>
                  </a:cubicBezTo>
                  <a:cubicBezTo>
                    <a:pt x="5" y="2"/>
                    <a:pt x="5" y="3"/>
                    <a:pt x="5" y="3"/>
                  </a:cubicBezTo>
                  <a:cubicBezTo>
                    <a:pt x="5" y="3"/>
                    <a:pt x="5" y="3"/>
                    <a:pt x="5" y="3"/>
                  </a:cubicBezTo>
                  <a:cubicBezTo>
                    <a:pt x="5" y="4"/>
                    <a:pt x="5" y="3"/>
                    <a:pt x="6" y="4"/>
                  </a:cubicBezTo>
                  <a:cubicBezTo>
                    <a:pt x="6" y="4"/>
                    <a:pt x="5" y="4"/>
                    <a:pt x="5" y="4"/>
                  </a:cubicBezTo>
                  <a:cubicBezTo>
                    <a:pt x="5" y="5"/>
                    <a:pt x="5" y="4"/>
                    <a:pt x="4" y="4"/>
                  </a:cubicBezTo>
                  <a:cubicBezTo>
                    <a:pt x="4" y="4"/>
                    <a:pt x="4" y="4"/>
                    <a:pt x="3" y="4"/>
                  </a:cubicBezTo>
                  <a:cubicBezTo>
                    <a:pt x="2" y="4"/>
                    <a:pt x="2" y="4"/>
                    <a:pt x="1" y="4"/>
                  </a:cubicBezTo>
                  <a:cubicBezTo>
                    <a:pt x="1" y="4"/>
                    <a:pt x="1" y="4"/>
                    <a:pt x="0" y="4"/>
                  </a:cubicBezTo>
                  <a:cubicBezTo>
                    <a:pt x="0" y="4"/>
                    <a:pt x="0" y="5"/>
                    <a:pt x="0" y="5"/>
                  </a:cubicBezTo>
                  <a:cubicBezTo>
                    <a:pt x="1" y="5"/>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1" name="Freeform 326"/>
            <p:cNvSpPr>
              <a:spLocks/>
            </p:cNvSpPr>
            <p:nvPr/>
          </p:nvSpPr>
          <p:spPr bwMode="auto">
            <a:xfrm>
              <a:off x="1785939" y="2513014"/>
              <a:ext cx="53975" cy="76200"/>
            </a:xfrm>
            <a:custGeom>
              <a:avLst/>
              <a:gdLst>
                <a:gd name="T0" fmla="*/ 4 w 5"/>
                <a:gd name="T1" fmla="*/ 0 h 7"/>
                <a:gd name="T2" fmla="*/ 3 w 5"/>
                <a:gd name="T3" fmla="*/ 0 h 7"/>
                <a:gd name="T4" fmla="*/ 3 w 5"/>
                <a:gd name="T5" fmla="*/ 0 h 7"/>
                <a:gd name="T6" fmla="*/ 2 w 5"/>
                <a:gd name="T7" fmla="*/ 1 h 7"/>
                <a:gd name="T8" fmla="*/ 1 w 5"/>
                <a:gd name="T9" fmla="*/ 1 h 7"/>
                <a:gd name="T10" fmla="*/ 1 w 5"/>
                <a:gd name="T11" fmla="*/ 3 h 7"/>
                <a:gd name="T12" fmla="*/ 1 w 5"/>
                <a:gd name="T13" fmla="*/ 4 h 7"/>
                <a:gd name="T14" fmla="*/ 0 w 5"/>
                <a:gd name="T15" fmla="*/ 5 h 7"/>
                <a:gd name="T16" fmla="*/ 1 w 5"/>
                <a:gd name="T17" fmla="*/ 7 h 7"/>
                <a:gd name="T18" fmla="*/ 2 w 5"/>
                <a:gd name="T19" fmla="*/ 7 h 7"/>
                <a:gd name="T20" fmla="*/ 2 w 5"/>
                <a:gd name="T21" fmla="*/ 7 h 7"/>
                <a:gd name="T22" fmla="*/ 2 w 5"/>
                <a:gd name="T23" fmla="*/ 6 h 7"/>
                <a:gd name="T24" fmla="*/ 2 w 5"/>
                <a:gd name="T25" fmla="*/ 6 h 7"/>
                <a:gd name="T26" fmla="*/ 4 w 5"/>
                <a:gd name="T27" fmla="*/ 4 h 7"/>
                <a:gd name="T28" fmla="*/ 4 w 5"/>
                <a:gd name="T29" fmla="*/ 3 h 7"/>
                <a:gd name="T30" fmla="*/ 4 w 5"/>
                <a:gd name="T31" fmla="*/ 2 h 7"/>
                <a:gd name="T32" fmla="*/ 5 w 5"/>
                <a:gd name="T33" fmla="*/ 1 h 7"/>
                <a:gd name="T34" fmla="*/ 4 w 5"/>
                <a:gd name="T35" fmla="*/ 0 h 7"/>
                <a:gd name="T36" fmla="*/ 4 w 5"/>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4" y="0"/>
                  </a:moveTo>
                  <a:cubicBezTo>
                    <a:pt x="4" y="0"/>
                    <a:pt x="4" y="0"/>
                    <a:pt x="3" y="0"/>
                  </a:cubicBezTo>
                  <a:cubicBezTo>
                    <a:pt x="3" y="0"/>
                    <a:pt x="3" y="0"/>
                    <a:pt x="3" y="0"/>
                  </a:cubicBezTo>
                  <a:cubicBezTo>
                    <a:pt x="2" y="1"/>
                    <a:pt x="2" y="1"/>
                    <a:pt x="2" y="1"/>
                  </a:cubicBezTo>
                  <a:cubicBezTo>
                    <a:pt x="2" y="1"/>
                    <a:pt x="1" y="1"/>
                    <a:pt x="1" y="1"/>
                  </a:cubicBezTo>
                  <a:cubicBezTo>
                    <a:pt x="1" y="2"/>
                    <a:pt x="1" y="2"/>
                    <a:pt x="1" y="3"/>
                  </a:cubicBezTo>
                  <a:cubicBezTo>
                    <a:pt x="1" y="3"/>
                    <a:pt x="1" y="4"/>
                    <a:pt x="1" y="4"/>
                  </a:cubicBezTo>
                  <a:cubicBezTo>
                    <a:pt x="1" y="5"/>
                    <a:pt x="0" y="5"/>
                    <a:pt x="0" y="5"/>
                  </a:cubicBezTo>
                  <a:cubicBezTo>
                    <a:pt x="0" y="6"/>
                    <a:pt x="0" y="7"/>
                    <a:pt x="1" y="7"/>
                  </a:cubicBezTo>
                  <a:cubicBezTo>
                    <a:pt x="1" y="7"/>
                    <a:pt x="1" y="7"/>
                    <a:pt x="2" y="7"/>
                  </a:cubicBezTo>
                  <a:cubicBezTo>
                    <a:pt x="2" y="7"/>
                    <a:pt x="2" y="7"/>
                    <a:pt x="2" y="7"/>
                  </a:cubicBezTo>
                  <a:cubicBezTo>
                    <a:pt x="2" y="7"/>
                    <a:pt x="2" y="7"/>
                    <a:pt x="2" y="6"/>
                  </a:cubicBezTo>
                  <a:cubicBezTo>
                    <a:pt x="2" y="6"/>
                    <a:pt x="2" y="6"/>
                    <a:pt x="2" y="6"/>
                  </a:cubicBezTo>
                  <a:cubicBezTo>
                    <a:pt x="3" y="5"/>
                    <a:pt x="3" y="5"/>
                    <a:pt x="4" y="4"/>
                  </a:cubicBezTo>
                  <a:cubicBezTo>
                    <a:pt x="4" y="4"/>
                    <a:pt x="4" y="4"/>
                    <a:pt x="4" y="3"/>
                  </a:cubicBezTo>
                  <a:cubicBezTo>
                    <a:pt x="4" y="3"/>
                    <a:pt x="4" y="2"/>
                    <a:pt x="4" y="2"/>
                  </a:cubicBezTo>
                  <a:cubicBezTo>
                    <a:pt x="4" y="2"/>
                    <a:pt x="4" y="1"/>
                    <a:pt x="5" y="1"/>
                  </a:cubicBezTo>
                  <a:cubicBezTo>
                    <a:pt x="5" y="1"/>
                    <a:pt x="5" y="0"/>
                    <a:pt x="4" y="0"/>
                  </a:cubicBezTo>
                  <a:cubicBezTo>
                    <a:pt x="4" y="0"/>
                    <a:pt x="4"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2" name="Freeform 327"/>
            <p:cNvSpPr>
              <a:spLocks/>
            </p:cNvSpPr>
            <p:nvPr/>
          </p:nvSpPr>
          <p:spPr bwMode="auto">
            <a:xfrm>
              <a:off x="2671764" y="3022601"/>
              <a:ext cx="0" cy="952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3" name="Freeform 328"/>
            <p:cNvSpPr>
              <a:spLocks/>
            </p:cNvSpPr>
            <p:nvPr/>
          </p:nvSpPr>
          <p:spPr bwMode="auto">
            <a:xfrm>
              <a:off x="2541589" y="2816226"/>
              <a:ext cx="130175" cy="227013"/>
            </a:xfrm>
            <a:custGeom>
              <a:avLst/>
              <a:gdLst>
                <a:gd name="T0" fmla="*/ 2 w 12"/>
                <a:gd name="T1" fmla="*/ 3 h 21"/>
                <a:gd name="T2" fmla="*/ 2 w 12"/>
                <a:gd name="T3" fmla="*/ 4 h 21"/>
                <a:gd name="T4" fmla="*/ 2 w 12"/>
                <a:gd name="T5" fmla="*/ 4 h 21"/>
                <a:gd name="T6" fmla="*/ 1 w 12"/>
                <a:gd name="T7" fmla="*/ 5 h 21"/>
                <a:gd name="T8" fmla="*/ 0 w 12"/>
                <a:gd name="T9" fmla="*/ 5 h 21"/>
                <a:gd name="T10" fmla="*/ 0 w 12"/>
                <a:gd name="T11" fmla="*/ 7 h 21"/>
                <a:gd name="T12" fmla="*/ 1 w 12"/>
                <a:gd name="T13" fmla="*/ 9 h 21"/>
                <a:gd name="T14" fmla="*/ 1 w 12"/>
                <a:gd name="T15" fmla="*/ 10 h 21"/>
                <a:gd name="T16" fmla="*/ 1 w 12"/>
                <a:gd name="T17" fmla="*/ 10 h 21"/>
                <a:gd name="T18" fmla="*/ 3 w 12"/>
                <a:gd name="T19" fmla="*/ 10 h 21"/>
                <a:gd name="T20" fmla="*/ 3 w 12"/>
                <a:gd name="T21" fmla="*/ 10 h 21"/>
                <a:gd name="T22" fmla="*/ 3 w 12"/>
                <a:gd name="T23" fmla="*/ 12 h 21"/>
                <a:gd name="T24" fmla="*/ 3 w 12"/>
                <a:gd name="T25" fmla="*/ 13 h 21"/>
                <a:gd name="T26" fmla="*/ 4 w 12"/>
                <a:gd name="T27" fmla="*/ 13 h 21"/>
                <a:gd name="T28" fmla="*/ 4 w 12"/>
                <a:gd name="T29" fmla="*/ 14 h 21"/>
                <a:gd name="T30" fmla="*/ 3 w 12"/>
                <a:gd name="T31" fmla="*/ 15 h 21"/>
                <a:gd name="T32" fmla="*/ 3 w 12"/>
                <a:gd name="T33" fmla="*/ 16 h 21"/>
                <a:gd name="T34" fmla="*/ 3 w 12"/>
                <a:gd name="T35" fmla="*/ 18 h 21"/>
                <a:gd name="T36" fmla="*/ 3 w 12"/>
                <a:gd name="T37" fmla="*/ 18 h 21"/>
                <a:gd name="T38" fmla="*/ 4 w 12"/>
                <a:gd name="T39" fmla="*/ 19 h 21"/>
                <a:gd name="T40" fmla="*/ 4 w 12"/>
                <a:gd name="T41" fmla="*/ 21 h 21"/>
                <a:gd name="T42" fmla="*/ 5 w 12"/>
                <a:gd name="T43" fmla="*/ 21 h 21"/>
                <a:gd name="T44" fmla="*/ 6 w 12"/>
                <a:gd name="T45" fmla="*/ 21 h 21"/>
                <a:gd name="T46" fmla="*/ 7 w 12"/>
                <a:gd name="T47" fmla="*/ 21 h 21"/>
                <a:gd name="T48" fmla="*/ 8 w 12"/>
                <a:gd name="T49" fmla="*/ 20 h 21"/>
                <a:gd name="T50" fmla="*/ 9 w 12"/>
                <a:gd name="T51" fmla="*/ 20 h 21"/>
                <a:gd name="T52" fmla="*/ 10 w 12"/>
                <a:gd name="T53" fmla="*/ 19 h 21"/>
                <a:gd name="T54" fmla="*/ 12 w 12"/>
                <a:gd name="T55" fmla="*/ 19 h 21"/>
                <a:gd name="T56" fmla="*/ 11 w 12"/>
                <a:gd name="T57" fmla="*/ 18 h 21"/>
                <a:gd name="T58" fmla="*/ 10 w 12"/>
                <a:gd name="T59" fmla="*/ 17 h 21"/>
                <a:gd name="T60" fmla="*/ 10 w 12"/>
                <a:gd name="T61" fmla="*/ 16 h 21"/>
                <a:gd name="T62" fmla="*/ 10 w 12"/>
                <a:gd name="T63" fmla="*/ 15 h 21"/>
                <a:gd name="T64" fmla="*/ 9 w 12"/>
                <a:gd name="T65" fmla="*/ 15 h 21"/>
                <a:gd name="T66" fmla="*/ 8 w 12"/>
                <a:gd name="T67" fmla="*/ 14 h 21"/>
                <a:gd name="T68" fmla="*/ 8 w 12"/>
                <a:gd name="T69" fmla="*/ 11 h 21"/>
                <a:gd name="T70" fmla="*/ 9 w 12"/>
                <a:gd name="T71" fmla="*/ 10 h 21"/>
                <a:gd name="T72" fmla="*/ 10 w 12"/>
                <a:gd name="T73" fmla="*/ 11 h 21"/>
                <a:gd name="T74" fmla="*/ 10 w 12"/>
                <a:gd name="T75" fmla="*/ 9 h 21"/>
                <a:gd name="T76" fmla="*/ 10 w 12"/>
                <a:gd name="T77" fmla="*/ 8 h 21"/>
                <a:gd name="T78" fmla="*/ 10 w 12"/>
                <a:gd name="T79" fmla="*/ 7 h 21"/>
                <a:gd name="T80" fmla="*/ 10 w 12"/>
                <a:gd name="T81" fmla="*/ 7 h 21"/>
                <a:gd name="T82" fmla="*/ 10 w 12"/>
                <a:gd name="T83" fmla="*/ 6 h 21"/>
                <a:gd name="T84" fmla="*/ 9 w 12"/>
                <a:gd name="T85" fmla="*/ 6 h 21"/>
                <a:gd name="T86" fmla="*/ 8 w 12"/>
                <a:gd name="T87" fmla="*/ 5 h 21"/>
                <a:gd name="T88" fmla="*/ 8 w 12"/>
                <a:gd name="T89" fmla="*/ 5 h 21"/>
                <a:gd name="T90" fmla="*/ 7 w 12"/>
                <a:gd name="T91" fmla="*/ 4 h 21"/>
                <a:gd name="T92" fmla="*/ 6 w 12"/>
                <a:gd name="T93" fmla="*/ 3 h 21"/>
                <a:gd name="T94" fmla="*/ 6 w 12"/>
                <a:gd name="T95" fmla="*/ 2 h 21"/>
                <a:gd name="T96" fmla="*/ 5 w 12"/>
                <a:gd name="T97" fmla="*/ 1 h 21"/>
                <a:gd name="T98" fmla="*/ 4 w 12"/>
                <a:gd name="T99" fmla="*/ 0 h 21"/>
                <a:gd name="T100" fmla="*/ 4 w 12"/>
                <a:gd name="T101" fmla="*/ 0 h 21"/>
                <a:gd name="T102" fmla="*/ 4 w 12"/>
                <a:gd name="T103" fmla="*/ 1 h 21"/>
                <a:gd name="T104" fmla="*/ 3 w 12"/>
                <a:gd name="T105" fmla="*/ 2 h 21"/>
                <a:gd name="T106" fmla="*/ 2 w 12"/>
                <a:gd name="T10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21">
                  <a:moveTo>
                    <a:pt x="2" y="3"/>
                  </a:moveTo>
                  <a:cubicBezTo>
                    <a:pt x="2" y="3"/>
                    <a:pt x="1" y="3"/>
                    <a:pt x="2" y="4"/>
                  </a:cubicBezTo>
                  <a:cubicBezTo>
                    <a:pt x="2" y="4"/>
                    <a:pt x="2" y="4"/>
                    <a:pt x="2" y="4"/>
                  </a:cubicBezTo>
                  <a:cubicBezTo>
                    <a:pt x="2" y="5"/>
                    <a:pt x="2" y="5"/>
                    <a:pt x="1" y="5"/>
                  </a:cubicBezTo>
                  <a:cubicBezTo>
                    <a:pt x="1" y="5"/>
                    <a:pt x="0" y="5"/>
                    <a:pt x="0" y="5"/>
                  </a:cubicBezTo>
                  <a:cubicBezTo>
                    <a:pt x="0" y="6"/>
                    <a:pt x="0" y="6"/>
                    <a:pt x="0" y="7"/>
                  </a:cubicBezTo>
                  <a:cubicBezTo>
                    <a:pt x="0" y="8"/>
                    <a:pt x="0" y="8"/>
                    <a:pt x="1" y="9"/>
                  </a:cubicBezTo>
                  <a:cubicBezTo>
                    <a:pt x="1" y="9"/>
                    <a:pt x="1" y="10"/>
                    <a:pt x="1" y="10"/>
                  </a:cubicBezTo>
                  <a:cubicBezTo>
                    <a:pt x="1" y="10"/>
                    <a:pt x="1" y="10"/>
                    <a:pt x="1" y="10"/>
                  </a:cubicBezTo>
                  <a:cubicBezTo>
                    <a:pt x="2" y="10"/>
                    <a:pt x="2" y="9"/>
                    <a:pt x="3" y="10"/>
                  </a:cubicBezTo>
                  <a:cubicBezTo>
                    <a:pt x="3" y="10"/>
                    <a:pt x="3" y="10"/>
                    <a:pt x="3" y="10"/>
                  </a:cubicBezTo>
                  <a:cubicBezTo>
                    <a:pt x="3" y="11"/>
                    <a:pt x="3" y="11"/>
                    <a:pt x="3" y="12"/>
                  </a:cubicBezTo>
                  <a:cubicBezTo>
                    <a:pt x="3" y="12"/>
                    <a:pt x="3" y="12"/>
                    <a:pt x="3" y="13"/>
                  </a:cubicBezTo>
                  <a:cubicBezTo>
                    <a:pt x="4" y="13"/>
                    <a:pt x="4" y="13"/>
                    <a:pt x="4" y="13"/>
                  </a:cubicBezTo>
                  <a:cubicBezTo>
                    <a:pt x="4" y="14"/>
                    <a:pt x="4" y="14"/>
                    <a:pt x="4" y="14"/>
                  </a:cubicBezTo>
                  <a:cubicBezTo>
                    <a:pt x="3" y="14"/>
                    <a:pt x="3" y="15"/>
                    <a:pt x="3" y="15"/>
                  </a:cubicBezTo>
                  <a:cubicBezTo>
                    <a:pt x="3" y="15"/>
                    <a:pt x="3" y="16"/>
                    <a:pt x="3" y="16"/>
                  </a:cubicBezTo>
                  <a:cubicBezTo>
                    <a:pt x="3" y="17"/>
                    <a:pt x="2" y="17"/>
                    <a:pt x="3" y="18"/>
                  </a:cubicBezTo>
                  <a:cubicBezTo>
                    <a:pt x="3" y="18"/>
                    <a:pt x="3" y="18"/>
                    <a:pt x="3" y="18"/>
                  </a:cubicBezTo>
                  <a:cubicBezTo>
                    <a:pt x="4" y="18"/>
                    <a:pt x="3" y="19"/>
                    <a:pt x="4" y="19"/>
                  </a:cubicBezTo>
                  <a:cubicBezTo>
                    <a:pt x="4" y="20"/>
                    <a:pt x="4" y="20"/>
                    <a:pt x="4" y="21"/>
                  </a:cubicBezTo>
                  <a:cubicBezTo>
                    <a:pt x="5" y="21"/>
                    <a:pt x="5" y="21"/>
                    <a:pt x="5" y="21"/>
                  </a:cubicBezTo>
                  <a:cubicBezTo>
                    <a:pt x="6" y="21"/>
                    <a:pt x="6" y="21"/>
                    <a:pt x="6" y="21"/>
                  </a:cubicBezTo>
                  <a:cubicBezTo>
                    <a:pt x="7" y="21"/>
                    <a:pt x="6" y="21"/>
                    <a:pt x="7" y="21"/>
                  </a:cubicBezTo>
                  <a:cubicBezTo>
                    <a:pt x="7" y="20"/>
                    <a:pt x="8" y="21"/>
                    <a:pt x="8" y="20"/>
                  </a:cubicBezTo>
                  <a:cubicBezTo>
                    <a:pt x="9" y="20"/>
                    <a:pt x="9" y="20"/>
                    <a:pt x="9" y="20"/>
                  </a:cubicBezTo>
                  <a:cubicBezTo>
                    <a:pt x="10" y="19"/>
                    <a:pt x="10" y="19"/>
                    <a:pt x="10" y="19"/>
                  </a:cubicBezTo>
                  <a:cubicBezTo>
                    <a:pt x="11" y="19"/>
                    <a:pt x="11" y="19"/>
                    <a:pt x="12" y="19"/>
                  </a:cubicBezTo>
                  <a:cubicBezTo>
                    <a:pt x="12" y="19"/>
                    <a:pt x="11" y="19"/>
                    <a:pt x="11" y="18"/>
                  </a:cubicBezTo>
                  <a:cubicBezTo>
                    <a:pt x="11" y="18"/>
                    <a:pt x="11" y="18"/>
                    <a:pt x="10" y="17"/>
                  </a:cubicBezTo>
                  <a:cubicBezTo>
                    <a:pt x="10" y="17"/>
                    <a:pt x="10" y="17"/>
                    <a:pt x="10" y="16"/>
                  </a:cubicBezTo>
                  <a:cubicBezTo>
                    <a:pt x="10" y="16"/>
                    <a:pt x="10" y="15"/>
                    <a:pt x="10" y="15"/>
                  </a:cubicBezTo>
                  <a:cubicBezTo>
                    <a:pt x="9" y="15"/>
                    <a:pt x="9" y="15"/>
                    <a:pt x="9" y="15"/>
                  </a:cubicBezTo>
                  <a:cubicBezTo>
                    <a:pt x="8" y="15"/>
                    <a:pt x="8" y="14"/>
                    <a:pt x="8" y="14"/>
                  </a:cubicBezTo>
                  <a:cubicBezTo>
                    <a:pt x="8" y="13"/>
                    <a:pt x="8" y="12"/>
                    <a:pt x="8" y="11"/>
                  </a:cubicBezTo>
                  <a:cubicBezTo>
                    <a:pt x="8" y="11"/>
                    <a:pt x="8" y="10"/>
                    <a:pt x="9" y="10"/>
                  </a:cubicBezTo>
                  <a:cubicBezTo>
                    <a:pt x="9" y="10"/>
                    <a:pt x="9" y="11"/>
                    <a:pt x="10" y="11"/>
                  </a:cubicBezTo>
                  <a:cubicBezTo>
                    <a:pt x="10" y="11"/>
                    <a:pt x="10" y="10"/>
                    <a:pt x="10" y="9"/>
                  </a:cubicBezTo>
                  <a:cubicBezTo>
                    <a:pt x="10" y="9"/>
                    <a:pt x="10" y="9"/>
                    <a:pt x="10" y="8"/>
                  </a:cubicBezTo>
                  <a:cubicBezTo>
                    <a:pt x="10" y="8"/>
                    <a:pt x="10" y="8"/>
                    <a:pt x="10" y="7"/>
                  </a:cubicBezTo>
                  <a:cubicBezTo>
                    <a:pt x="10" y="7"/>
                    <a:pt x="10" y="7"/>
                    <a:pt x="10" y="7"/>
                  </a:cubicBezTo>
                  <a:cubicBezTo>
                    <a:pt x="10" y="7"/>
                    <a:pt x="10" y="7"/>
                    <a:pt x="10" y="6"/>
                  </a:cubicBezTo>
                  <a:cubicBezTo>
                    <a:pt x="10" y="6"/>
                    <a:pt x="9" y="6"/>
                    <a:pt x="9" y="6"/>
                  </a:cubicBezTo>
                  <a:cubicBezTo>
                    <a:pt x="9" y="5"/>
                    <a:pt x="9" y="5"/>
                    <a:pt x="8" y="5"/>
                  </a:cubicBezTo>
                  <a:cubicBezTo>
                    <a:pt x="8" y="5"/>
                    <a:pt x="8" y="5"/>
                    <a:pt x="8" y="5"/>
                  </a:cubicBezTo>
                  <a:cubicBezTo>
                    <a:pt x="7" y="5"/>
                    <a:pt x="7" y="5"/>
                    <a:pt x="7" y="4"/>
                  </a:cubicBezTo>
                  <a:cubicBezTo>
                    <a:pt x="6" y="4"/>
                    <a:pt x="7" y="3"/>
                    <a:pt x="6" y="3"/>
                  </a:cubicBezTo>
                  <a:cubicBezTo>
                    <a:pt x="6" y="2"/>
                    <a:pt x="6" y="2"/>
                    <a:pt x="6" y="2"/>
                  </a:cubicBezTo>
                  <a:cubicBezTo>
                    <a:pt x="5" y="1"/>
                    <a:pt x="5" y="1"/>
                    <a:pt x="5" y="1"/>
                  </a:cubicBezTo>
                  <a:cubicBezTo>
                    <a:pt x="4" y="0"/>
                    <a:pt x="4" y="0"/>
                    <a:pt x="4" y="0"/>
                  </a:cubicBezTo>
                  <a:cubicBezTo>
                    <a:pt x="4" y="0"/>
                    <a:pt x="4" y="0"/>
                    <a:pt x="4" y="0"/>
                  </a:cubicBezTo>
                  <a:cubicBezTo>
                    <a:pt x="4" y="1"/>
                    <a:pt x="4" y="1"/>
                    <a:pt x="4" y="1"/>
                  </a:cubicBezTo>
                  <a:cubicBezTo>
                    <a:pt x="3" y="1"/>
                    <a:pt x="3" y="1"/>
                    <a:pt x="3" y="2"/>
                  </a:cubicBezTo>
                  <a:cubicBezTo>
                    <a:pt x="2" y="2"/>
                    <a:pt x="2" y="2"/>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4" name="Freeform 329"/>
            <p:cNvSpPr>
              <a:spLocks/>
            </p:cNvSpPr>
            <p:nvPr/>
          </p:nvSpPr>
          <p:spPr bwMode="auto">
            <a:xfrm>
              <a:off x="1981201" y="3032126"/>
              <a:ext cx="171450" cy="206375"/>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5" name="Freeform 330"/>
            <p:cNvSpPr>
              <a:spLocks/>
            </p:cNvSpPr>
            <p:nvPr/>
          </p:nvSpPr>
          <p:spPr bwMode="auto">
            <a:xfrm>
              <a:off x="2305051" y="3594101"/>
              <a:ext cx="301625" cy="1157288"/>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6" name="Freeform 331"/>
            <p:cNvSpPr>
              <a:spLocks/>
            </p:cNvSpPr>
            <p:nvPr/>
          </p:nvSpPr>
          <p:spPr bwMode="auto">
            <a:xfrm>
              <a:off x="1700214" y="3076576"/>
              <a:ext cx="20638" cy="42863"/>
            </a:xfrm>
            <a:custGeom>
              <a:avLst/>
              <a:gdLst>
                <a:gd name="T0" fmla="*/ 1 w 2"/>
                <a:gd name="T1" fmla="*/ 1 h 4"/>
                <a:gd name="T2" fmla="*/ 0 w 2"/>
                <a:gd name="T3" fmla="*/ 0 h 4"/>
                <a:gd name="T4" fmla="*/ 0 w 2"/>
                <a:gd name="T5" fmla="*/ 1 h 4"/>
                <a:gd name="T6" fmla="*/ 0 w 2"/>
                <a:gd name="T7" fmla="*/ 2 h 4"/>
                <a:gd name="T8" fmla="*/ 0 w 2"/>
                <a:gd name="T9" fmla="*/ 2 h 4"/>
                <a:gd name="T10" fmla="*/ 0 w 2"/>
                <a:gd name="T11" fmla="*/ 3 h 4"/>
                <a:gd name="T12" fmla="*/ 0 w 2"/>
                <a:gd name="T13" fmla="*/ 4 h 4"/>
                <a:gd name="T14" fmla="*/ 0 w 2"/>
                <a:gd name="T15" fmla="*/ 4 h 4"/>
                <a:gd name="T16" fmla="*/ 1 w 2"/>
                <a:gd name="T17" fmla="*/ 4 h 4"/>
                <a:gd name="T18" fmla="*/ 2 w 2"/>
                <a:gd name="T19" fmla="*/ 3 h 4"/>
                <a:gd name="T20" fmla="*/ 2 w 2"/>
                <a:gd name="T21" fmla="*/ 2 h 4"/>
                <a:gd name="T22" fmla="*/ 1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1" y="1"/>
                  </a:moveTo>
                  <a:cubicBezTo>
                    <a:pt x="1" y="1"/>
                    <a:pt x="1" y="0"/>
                    <a:pt x="0" y="0"/>
                  </a:cubicBezTo>
                  <a:cubicBezTo>
                    <a:pt x="0" y="0"/>
                    <a:pt x="0"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1" y="4"/>
                    <a:pt x="1" y="4"/>
                  </a:cubicBezTo>
                  <a:cubicBezTo>
                    <a:pt x="1" y="4"/>
                    <a:pt x="1" y="4"/>
                    <a:pt x="2" y="3"/>
                  </a:cubicBezTo>
                  <a:cubicBezTo>
                    <a:pt x="2" y="3"/>
                    <a:pt x="2" y="3"/>
                    <a:pt x="2" y="2"/>
                  </a:cubicBezTo>
                  <a:cubicBezTo>
                    <a:pt x="2" y="2"/>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7" name="Freeform 332"/>
            <p:cNvSpPr>
              <a:spLocks/>
            </p:cNvSpPr>
            <p:nvPr/>
          </p:nvSpPr>
          <p:spPr bwMode="auto">
            <a:xfrm>
              <a:off x="1731964" y="3097214"/>
              <a:ext cx="11113" cy="22225"/>
            </a:xfrm>
            <a:custGeom>
              <a:avLst/>
              <a:gdLst>
                <a:gd name="T0" fmla="*/ 0 w 1"/>
                <a:gd name="T1" fmla="*/ 1 h 2"/>
                <a:gd name="T2" fmla="*/ 0 w 1"/>
                <a:gd name="T3" fmla="*/ 1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0" y="1"/>
                  </a:cubicBezTo>
                  <a:cubicBezTo>
                    <a:pt x="0" y="2"/>
                    <a:pt x="0" y="2"/>
                    <a:pt x="1" y="1"/>
                  </a:cubicBezTo>
                  <a:cubicBezTo>
                    <a:pt x="1" y="1"/>
                    <a:pt x="1" y="1"/>
                    <a:pt x="0" y="1"/>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8" name="Freeform 333"/>
            <p:cNvSpPr>
              <a:spLocks/>
            </p:cNvSpPr>
            <p:nvPr/>
          </p:nvSpPr>
          <p:spPr bwMode="auto">
            <a:xfrm>
              <a:off x="1754189" y="31083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9" name="Freeform 334"/>
            <p:cNvSpPr>
              <a:spLocks/>
            </p:cNvSpPr>
            <p:nvPr/>
          </p:nvSpPr>
          <p:spPr bwMode="auto">
            <a:xfrm>
              <a:off x="2359026" y="4384676"/>
              <a:ext cx="20638" cy="53975"/>
            </a:xfrm>
            <a:custGeom>
              <a:avLst/>
              <a:gdLst>
                <a:gd name="T0" fmla="*/ 2 w 2"/>
                <a:gd name="T1" fmla="*/ 5 h 5"/>
                <a:gd name="T2" fmla="*/ 2 w 2"/>
                <a:gd name="T3" fmla="*/ 4 h 5"/>
                <a:gd name="T4" fmla="*/ 2 w 2"/>
                <a:gd name="T5" fmla="*/ 3 h 5"/>
                <a:gd name="T6" fmla="*/ 2 w 2"/>
                <a:gd name="T7" fmla="*/ 2 h 5"/>
                <a:gd name="T8" fmla="*/ 2 w 2"/>
                <a:gd name="T9" fmla="*/ 1 h 5"/>
                <a:gd name="T10" fmla="*/ 1 w 2"/>
                <a:gd name="T11" fmla="*/ 1 h 5"/>
                <a:gd name="T12" fmla="*/ 0 w 2"/>
                <a:gd name="T13" fmla="*/ 1 h 5"/>
                <a:gd name="T14" fmla="*/ 0 w 2"/>
                <a:gd name="T15" fmla="*/ 1 h 5"/>
                <a:gd name="T16" fmla="*/ 0 w 2"/>
                <a:gd name="T17" fmla="*/ 2 h 5"/>
                <a:gd name="T18" fmla="*/ 0 w 2"/>
                <a:gd name="T19" fmla="*/ 3 h 5"/>
                <a:gd name="T20" fmla="*/ 0 w 2"/>
                <a:gd name="T21" fmla="*/ 4 h 5"/>
                <a:gd name="T22" fmla="*/ 0 w 2"/>
                <a:gd name="T23" fmla="*/ 5 h 5"/>
                <a:gd name="T24" fmla="*/ 1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cubicBezTo>
                    <a:pt x="2" y="5"/>
                    <a:pt x="2" y="4"/>
                    <a:pt x="2" y="4"/>
                  </a:cubicBezTo>
                  <a:cubicBezTo>
                    <a:pt x="2" y="3"/>
                    <a:pt x="2" y="3"/>
                    <a:pt x="2" y="3"/>
                  </a:cubicBezTo>
                  <a:cubicBezTo>
                    <a:pt x="2" y="3"/>
                    <a:pt x="2" y="2"/>
                    <a:pt x="2" y="2"/>
                  </a:cubicBezTo>
                  <a:cubicBezTo>
                    <a:pt x="2" y="2"/>
                    <a:pt x="2" y="1"/>
                    <a:pt x="2" y="1"/>
                  </a:cubicBezTo>
                  <a:cubicBezTo>
                    <a:pt x="1" y="1"/>
                    <a:pt x="1" y="1"/>
                    <a:pt x="1" y="1"/>
                  </a:cubicBezTo>
                  <a:cubicBezTo>
                    <a:pt x="1" y="0"/>
                    <a:pt x="1" y="0"/>
                    <a:pt x="0" y="1"/>
                  </a:cubicBezTo>
                  <a:cubicBezTo>
                    <a:pt x="0" y="1"/>
                    <a:pt x="0" y="1"/>
                    <a:pt x="0" y="1"/>
                  </a:cubicBezTo>
                  <a:cubicBezTo>
                    <a:pt x="0" y="1"/>
                    <a:pt x="0" y="2"/>
                    <a:pt x="0" y="2"/>
                  </a:cubicBezTo>
                  <a:cubicBezTo>
                    <a:pt x="0" y="2"/>
                    <a:pt x="0" y="2"/>
                    <a:pt x="0" y="3"/>
                  </a:cubicBezTo>
                  <a:cubicBezTo>
                    <a:pt x="0" y="3"/>
                    <a:pt x="0" y="3"/>
                    <a:pt x="0" y="4"/>
                  </a:cubicBezTo>
                  <a:cubicBezTo>
                    <a:pt x="0" y="4"/>
                    <a:pt x="0" y="4"/>
                    <a:pt x="0" y="5"/>
                  </a:cubicBezTo>
                  <a:cubicBezTo>
                    <a:pt x="1" y="5"/>
                    <a:pt x="1" y="5"/>
                    <a:pt x="1" y="5"/>
                  </a:cubicBezTo>
                  <a:cubicBezTo>
                    <a:pt x="1" y="5"/>
                    <a:pt x="2" y="5"/>
                    <a:pt x="2"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0" name="Freeform 335"/>
            <p:cNvSpPr>
              <a:spLocks/>
            </p:cNvSpPr>
            <p:nvPr/>
          </p:nvSpPr>
          <p:spPr bwMode="auto">
            <a:xfrm>
              <a:off x="2401889" y="4470401"/>
              <a:ext cx="11113" cy="11113"/>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0"/>
                  </a:cubicBezTo>
                  <a:cubicBezTo>
                    <a:pt x="0" y="0"/>
                    <a:pt x="0" y="0"/>
                    <a:pt x="0" y="1"/>
                  </a:cubicBezTo>
                  <a:cubicBezTo>
                    <a:pt x="0" y="1"/>
                    <a:pt x="1" y="1"/>
                    <a:pt x="1" y="1"/>
                  </a:cubicBezTo>
                  <a:cubicBezTo>
                    <a:pt x="1" y="1"/>
                    <a:pt x="1" y="1"/>
                    <a:pt x="1"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1" name="Freeform 336"/>
            <p:cNvSpPr>
              <a:spLocks/>
            </p:cNvSpPr>
            <p:nvPr/>
          </p:nvSpPr>
          <p:spPr bwMode="auto">
            <a:xfrm>
              <a:off x="2379664" y="4481514"/>
              <a:ext cx="22225" cy="20638"/>
            </a:xfrm>
            <a:custGeom>
              <a:avLst/>
              <a:gdLst>
                <a:gd name="T0" fmla="*/ 1 w 2"/>
                <a:gd name="T1" fmla="*/ 0 h 2"/>
                <a:gd name="T2" fmla="*/ 0 w 2"/>
                <a:gd name="T3" fmla="*/ 0 h 2"/>
                <a:gd name="T4" fmla="*/ 0 w 2"/>
                <a:gd name="T5" fmla="*/ 1 h 2"/>
                <a:gd name="T6" fmla="*/ 1 w 2"/>
                <a:gd name="T7" fmla="*/ 2 h 2"/>
                <a:gd name="T8" fmla="*/ 2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0"/>
                  </a:cubicBezTo>
                  <a:cubicBezTo>
                    <a:pt x="0" y="1"/>
                    <a:pt x="0" y="1"/>
                    <a:pt x="0" y="1"/>
                  </a:cubicBezTo>
                  <a:cubicBezTo>
                    <a:pt x="0" y="2"/>
                    <a:pt x="1" y="2"/>
                    <a:pt x="1" y="2"/>
                  </a:cubicBezTo>
                  <a:cubicBezTo>
                    <a:pt x="2" y="2"/>
                    <a:pt x="2" y="2"/>
                    <a:pt x="2" y="1"/>
                  </a:cubicBezTo>
                  <a:cubicBezTo>
                    <a:pt x="2" y="1"/>
                    <a:pt x="2" y="1"/>
                    <a:pt x="2" y="1"/>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2" name="Freeform 337"/>
            <p:cNvSpPr>
              <a:spLocks/>
            </p:cNvSpPr>
            <p:nvPr/>
          </p:nvSpPr>
          <p:spPr bwMode="auto">
            <a:xfrm>
              <a:off x="2368551" y="4513264"/>
              <a:ext cx="44450" cy="22225"/>
            </a:xfrm>
            <a:custGeom>
              <a:avLst/>
              <a:gdLst>
                <a:gd name="T0" fmla="*/ 3 w 4"/>
                <a:gd name="T1" fmla="*/ 2 h 2"/>
                <a:gd name="T2" fmla="*/ 4 w 4"/>
                <a:gd name="T3" fmla="*/ 2 h 2"/>
                <a:gd name="T4" fmla="*/ 4 w 4"/>
                <a:gd name="T5" fmla="*/ 1 h 2"/>
                <a:gd name="T6" fmla="*/ 3 w 4"/>
                <a:gd name="T7" fmla="*/ 0 h 2"/>
                <a:gd name="T8" fmla="*/ 2 w 4"/>
                <a:gd name="T9" fmla="*/ 0 h 2"/>
                <a:gd name="T10" fmla="*/ 2 w 4"/>
                <a:gd name="T11" fmla="*/ 1 h 2"/>
                <a:gd name="T12" fmla="*/ 1 w 4"/>
                <a:gd name="T13" fmla="*/ 1 h 2"/>
                <a:gd name="T14" fmla="*/ 0 w 4"/>
                <a:gd name="T15" fmla="*/ 2 h 2"/>
                <a:gd name="T16" fmla="*/ 1 w 4"/>
                <a:gd name="T17" fmla="*/ 2 h 2"/>
                <a:gd name="T18" fmla="*/ 2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3" y="2"/>
                    <a:pt x="3" y="2"/>
                    <a:pt x="4" y="2"/>
                  </a:cubicBezTo>
                  <a:cubicBezTo>
                    <a:pt x="4" y="2"/>
                    <a:pt x="4" y="1"/>
                    <a:pt x="4" y="1"/>
                  </a:cubicBezTo>
                  <a:cubicBezTo>
                    <a:pt x="3" y="0"/>
                    <a:pt x="3" y="0"/>
                    <a:pt x="3" y="0"/>
                  </a:cubicBezTo>
                  <a:cubicBezTo>
                    <a:pt x="3" y="0"/>
                    <a:pt x="2" y="0"/>
                    <a:pt x="2" y="0"/>
                  </a:cubicBezTo>
                  <a:cubicBezTo>
                    <a:pt x="2" y="0"/>
                    <a:pt x="2" y="1"/>
                    <a:pt x="2" y="1"/>
                  </a:cubicBezTo>
                  <a:cubicBezTo>
                    <a:pt x="2" y="1"/>
                    <a:pt x="1" y="1"/>
                    <a:pt x="1" y="1"/>
                  </a:cubicBezTo>
                  <a:cubicBezTo>
                    <a:pt x="1" y="1"/>
                    <a:pt x="0" y="2"/>
                    <a:pt x="0" y="2"/>
                  </a:cubicBezTo>
                  <a:cubicBezTo>
                    <a:pt x="0" y="2"/>
                    <a:pt x="1" y="2"/>
                    <a:pt x="1" y="2"/>
                  </a:cubicBezTo>
                  <a:cubicBezTo>
                    <a:pt x="1" y="2"/>
                    <a:pt x="1" y="2"/>
                    <a:pt x="2" y="2"/>
                  </a:cubicBezTo>
                  <a:cubicBezTo>
                    <a:pt x="2" y="2"/>
                    <a:pt x="2" y="2"/>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3" name="Freeform 338"/>
            <p:cNvSpPr>
              <a:spLocks/>
            </p:cNvSpPr>
            <p:nvPr/>
          </p:nvSpPr>
          <p:spPr bwMode="auto">
            <a:xfrm>
              <a:off x="2390776" y="4578351"/>
              <a:ext cx="11113" cy="11113"/>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4" name="Freeform 339"/>
            <p:cNvSpPr>
              <a:spLocks/>
            </p:cNvSpPr>
            <p:nvPr/>
          </p:nvSpPr>
          <p:spPr bwMode="auto">
            <a:xfrm>
              <a:off x="2390776" y="4600576"/>
              <a:ext cx="31750" cy="31750"/>
            </a:xfrm>
            <a:custGeom>
              <a:avLst/>
              <a:gdLst>
                <a:gd name="T0" fmla="*/ 3 w 3"/>
                <a:gd name="T1" fmla="*/ 0 h 3"/>
                <a:gd name="T2" fmla="*/ 2 w 3"/>
                <a:gd name="T3" fmla="*/ 0 h 3"/>
                <a:gd name="T4" fmla="*/ 0 w 3"/>
                <a:gd name="T5" fmla="*/ 0 h 3"/>
                <a:gd name="T6" fmla="*/ 1 w 3"/>
                <a:gd name="T7" fmla="*/ 2 h 3"/>
                <a:gd name="T8" fmla="*/ 1 w 3"/>
                <a:gd name="T9" fmla="*/ 2 h 3"/>
                <a:gd name="T10" fmla="*/ 2 w 3"/>
                <a:gd name="T11" fmla="*/ 3 h 3"/>
                <a:gd name="T12" fmla="*/ 3 w 3"/>
                <a:gd name="T13" fmla="*/ 3 h 3"/>
                <a:gd name="T14" fmla="*/ 2 w 3"/>
                <a:gd name="T15" fmla="*/ 2 h 3"/>
                <a:gd name="T16" fmla="*/ 2 w 3"/>
                <a:gd name="T17" fmla="*/ 1 h 3"/>
                <a:gd name="T18" fmla="*/ 3 w 3"/>
                <a:gd name="T19" fmla="*/ 1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cubicBezTo>
                    <a:pt x="2" y="0"/>
                    <a:pt x="2" y="0"/>
                    <a:pt x="2" y="0"/>
                  </a:cubicBezTo>
                  <a:cubicBezTo>
                    <a:pt x="1" y="0"/>
                    <a:pt x="1" y="0"/>
                    <a:pt x="0" y="0"/>
                  </a:cubicBezTo>
                  <a:cubicBezTo>
                    <a:pt x="0" y="1"/>
                    <a:pt x="1" y="1"/>
                    <a:pt x="1" y="2"/>
                  </a:cubicBezTo>
                  <a:cubicBezTo>
                    <a:pt x="1" y="2"/>
                    <a:pt x="1" y="2"/>
                    <a:pt x="1" y="2"/>
                  </a:cubicBezTo>
                  <a:cubicBezTo>
                    <a:pt x="1" y="3"/>
                    <a:pt x="1" y="3"/>
                    <a:pt x="2" y="3"/>
                  </a:cubicBezTo>
                  <a:cubicBezTo>
                    <a:pt x="2" y="3"/>
                    <a:pt x="2" y="3"/>
                    <a:pt x="3" y="3"/>
                  </a:cubicBezTo>
                  <a:cubicBezTo>
                    <a:pt x="3" y="2"/>
                    <a:pt x="2" y="2"/>
                    <a:pt x="2" y="2"/>
                  </a:cubicBezTo>
                  <a:cubicBezTo>
                    <a:pt x="2" y="2"/>
                    <a:pt x="2" y="2"/>
                    <a:pt x="2" y="1"/>
                  </a:cubicBezTo>
                  <a:cubicBezTo>
                    <a:pt x="2" y="1"/>
                    <a:pt x="3" y="1"/>
                    <a:pt x="3" y="1"/>
                  </a:cubicBezTo>
                  <a:cubicBezTo>
                    <a:pt x="3" y="1"/>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5" name="Freeform 340"/>
            <p:cNvSpPr>
              <a:spLocks/>
            </p:cNvSpPr>
            <p:nvPr/>
          </p:nvSpPr>
          <p:spPr bwMode="auto">
            <a:xfrm>
              <a:off x="2433639" y="4686301"/>
              <a:ext cx="22225" cy="11113"/>
            </a:xfrm>
            <a:custGeom>
              <a:avLst/>
              <a:gdLst>
                <a:gd name="T0" fmla="*/ 1 w 2"/>
                <a:gd name="T1" fmla="*/ 0 h 1"/>
                <a:gd name="T2" fmla="*/ 1 w 2"/>
                <a:gd name="T3" fmla="*/ 1 h 1"/>
                <a:gd name="T4" fmla="*/ 1 w 2"/>
                <a:gd name="T5" fmla="*/ 1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1" y="1"/>
                    <a:pt x="1" y="1"/>
                  </a:cubicBezTo>
                  <a:cubicBezTo>
                    <a:pt x="1" y="1"/>
                    <a:pt x="1" y="1"/>
                    <a:pt x="1" y="1"/>
                  </a:cubicBezTo>
                  <a:cubicBezTo>
                    <a:pt x="1" y="1"/>
                    <a:pt x="2"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6" name="Freeform 341"/>
            <p:cNvSpPr>
              <a:spLocks/>
            </p:cNvSpPr>
            <p:nvPr/>
          </p:nvSpPr>
          <p:spPr bwMode="auto">
            <a:xfrm>
              <a:off x="2466976" y="4719639"/>
              <a:ext cx="42863" cy="20638"/>
            </a:xfrm>
            <a:custGeom>
              <a:avLst/>
              <a:gdLst>
                <a:gd name="T0" fmla="*/ 3 w 4"/>
                <a:gd name="T1" fmla="*/ 1 h 2"/>
                <a:gd name="T2" fmla="*/ 2 w 4"/>
                <a:gd name="T3" fmla="*/ 0 h 2"/>
                <a:gd name="T4" fmla="*/ 1 w 4"/>
                <a:gd name="T5" fmla="*/ 0 h 2"/>
                <a:gd name="T6" fmla="*/ 0 w 4"/>
                <a:gd name="T7" fmla="*/ 0 h 2"/>
                <a:gd name="T8" fmla="*/ 0 w 4"/>
                <a:gd name="T9" fmla="*/ 1 h 2"/>
                <a:gd name="T10" fmla="*/ 1 w 4"/>
                <a:gd name="T11" fmla="*/ 1 h 2"/>
                <a:gd name="T12" fmla="*/ 3 w 4"/>
                <a:gd name="T13" fmla="*/ 1 h 2"/>
                <a:gd name="T14" fmla="*/ 4 w 4"/>
                <a:gd name="T15" fmla="*/ 1 h 2"/>
                <a:gd name="T16" fmla="*/ 3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1"/>
                  </a:moveTo>
                  <a:cubicBezTo>
                    <a:pt x="2" y="0"/>
                    <a:pt x="2" y="0"/>
                    <a:pt x="2" y="0"/>
                  </a:cubicBezTo>
                  <a:cubicBezTo>
                    <a:pt x="1" y="0"/>
                    <a:pt x="1" y="0"/>
                    <a:pt x="1" y="0"/>
                  </a:cubicBezTo>
                  <a:cubicBezTo>
                    <a:pt x="1" y="0"/>
                    <a:pt x="0" y="0"/>
                    <a:pt x="0" y="0"/>
                  </a:cubicBezTo>
                  <a:cubicBezTo>
                    <a:pt x="0" y="1"/>
                    <a:pt x="0" y="1"/>
                    <a:pt x="0" y="1"/>
                  </a:cubicBezTo>
                  <a:cubicBezTo>
                    <a:pt x="1" y="1"/>
                    <a:pt x="1" y="1"/>
                    <a:pt x="1" y="1"/>
                  </a:cubicBezTo>
                  <a:cubicBezTo>
                    <a:pt x="2" y="2"/>
                    <a:pt x="2" y="1"/>
                    <a:pt x="3" y="1"/>
                  </a:cubicBezTo>
                  <a:cubicBezTo>
                    <a:pt x="3" y="1"/>
                    <a:pt x="3" y="2"/>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7" name="Freeform 342"/>
            <p:cNvSpPr>
              <a:spLocks/>
            </p:cNvSpPr>
            <p:nvPr/>
          </p:nvSpPr>
          <p:spPr bwMode="auto">
            <a:xfrm>
              <a:off x="2498726" y="4740276"/>
              <a:ext cx="31750" cy="22225"/>
            </a:xfrm>
            <a:custGeom>
              <a:avLst/>
              <a:gdLst>
                <a:gd name="T0" fmla="*/ 2 w 3"/>
                <a:gd name="T1" fmla="*/ 1 h 2"/>
                <a:gd name="T2" fmla="*/ 2 w 3"/>
                <a:gd name="T3" fmla="*/ 0 h 2"/>
                <a:gd name="T4" fmla="*/ 1 w 3"/>
                <a:gd name="T5" fmla="*/ 0 h 2"/>
                <a:gd name="T6" fmla="*/ 1 w 3"/>
                <a:gd name="T7" fmla="*/ 1 h 2"/>
                <a:gd name="T8" fmla="*/ 2 w 3"/>
                <a:gd name="T9" fmla="*/ 1 h 2"/>
                <a:gd name="T10" fmla="*/ 2 w 3"/>
                <a:gd name="T11" fmla="*/ 2 h 2"/>
                <a:gd name="T12" fmla="*/ 3 w 3"/>
                <a:gd name="T13" fmla="*/ 2 h 2"/>
                <a:gd name="T14" fmla="*/ 3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2" y="0"/>
                  </a:cubicBezTo>
                  <a:cubicBezTo>
                    <a:pt x="1" y="0"/>
                    <a:pt x="1" y="0"/>
                    <a:pt x="1" y="0"/>
                  </a:cubicBezTo>
                  <a:cubicBezTo>
                    <a:pt x="0" y="0"/>
                    <a:pt x="1" y="1"/>
                    <a:pt x="1" y="1"/>
                  </a:cubicBezTo>
                  <a:cubicBezTo>
                    <a:pt x="1" y="1"/>
                    <a:pt x="2" y="1"/>
                    <a:pt x="2" y="1"/>
                  </a:cubicBezTo>
                  <a:cubicBezTo>
                    <a:pt x="2" y="2"/>
                    <a:pt x="2" y="2"/>
                    <a:pt x="2" y="2"/>
                  </a:cubicBezTo>
                  <a:cubicBezTo>
                    <a:pt x="2" y="2"/>
                    <a:pt x="3" y="2"/>
                    <a:pt x="3" y="2"/>
                  </a:cubicBezTo>
                  <a:cubicBezTo>
                    <a:pt x="3" y="2"/>
                    <a:pt x="3" y="2"/>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8" name="Freeform 343"/>
            <p:cNvSpPr>
              <a:spLocks/>
            </p:cNvSpPr>
            <p:nvPr/>
          </p:nvSpPr>
          <p:spPr bwMode="auto">
            <a:xfrm>
              <a:off x="2563814" y="4729164"/>
              <a:ext cx="20638" cy="22225"/>
            </a:xfrm>
            <a:custGeom>
              <a:avLst/>
              <a:gdLst>
                <a:gd name="T0" fmla="*/ 1 w 2"/>
                <a:gd name="T1" fmla="*/ 0 h 2"/>
                <a:gd name="T2" fmla="*/ 1 w 2"/>
                <a:gd name="T3" fmla="*/ 1 h 2"/>
                <a:gd name="T4" fmla="*/ 1 w 2"/>
                <a:gd name="T5" fmla="*/ 2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1"/>
                  </a:cubicBezTo>
                  <a:cubicBezTo>
                    <a:pt x="0" y="1"/>
                    <a:pt x="0" y="1"/>
                    <a:pt x="1" y="2"/>
                  </a:cubicBezTo>
                  <a:cubicBezTo>
                    <a:pt x="1" y="2"/>
                    <a:pt x="1" y="2"/>
                    <a:pt x="1" y="2"/>
                  </a:cubicBezTo>
                  <a:cubicBezTo>
                    <a:pt x="2" y="2"/>
                    <a:pt x="2" y="1"/>
                    <a:pt x="2" y="1"/>
                  </a:cubicBezTo>
                  <a:cubicBezTo>
                    <a:pt x="1" y="1"/>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9" name="Freeform 344"/>
            <p:cNvSpPr>
              <a:spLocks/>
            </p:cNvSpPr>
            <p:nvPr/>
          </p:nvSpPr>
          <p:spPr bwMode="auto">
            <a:xfrm>
              <a:off x="2671764" y="4794251"/>
              <a:ext cx="42863" cy="22225"/>
            </a:xfrm>
            <a:custGeom>
              <a:avLst/>
              <a:gdLst>
                <a:gd name="T0" fmla="*/ 2 w 4"/>
                <a:gd name="T1" fmla="*/ 0 h 2"/>
                <a:gd name="T2" fmla="*/ 1 w 4"/>
                <a:gd name="T3" fmla="*/ 1 h 2"/>
                <a:gd name="T4" fmla="*/ 0 w 4"/>
                <a:gd name="T5" fmla="*/ 1 h 2"/>
                <a:gd name="T6" fmla="*/ 1 w 4"/>
                <a:gd name="T7" fmla="*/ 1 h 2"/>
                <a:gd name="T8" fmla="*/ 2 w 4"/>
                <a:gd name="T9" fmla="*/ 1 h 2"/>
                <a:gd name="T10" fmla="*/ 3 w 4"/>
                <a:gd name="T11" fmla="*/ 1 h 2"/>
                <a:gd name="T12" fmla="*/ 3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cubicBezTo>
                    <a:pt x="2" y="0"/>
                    <a:pt x="2" y="0"/>
                    <a:pt x="1" y="1"/>
                  </a:cubicBezTo>
                  <a:cubicBezTo>
                    <a:pt x="1" y="1"/>
                    <a:pt x="0" y="1"/>
                    <a:pt x="0" y="1"/>
                  </a:cubicBezTo>
                  <a:cubicBezTo>
                    <a:pt x="0" y="2"/>
                    <a:pt x="1" y="1"/>
                    <a:pt x="1" y="1"/>
                  </a:cubicBezTo>
                  <a:cubicBezTo>
                    <a:pt x="2" y="1"/>
                    <a:pt x="2" y="1"/>
                    <a:pt x="2" y="1"/>
                  </a:cubicBezTo>
                  <a:cubicBezTo>
                    <a:pt x="3" y="1"/>
                    <a:pt x="3" y="1"/>
                    <a:pt x="3" y="1"/>
                  </a:cubicBezTo>
                  <a:cubicBezTo>
                    <a:pt x="4" y="1"/>
                    <a:pt x="3" y="1"/>
                    <a:pt x="3" y="0"/>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0" name="Freeform 345"/>
            <p:cNvSpPr>
              <a:spLocks/>
            </p:cNvSpPr>
            <p:nvPr/>
          </p:nvSpPr>
          <p:spPr bwMode="auto">
            <a:xfrm>
              <a:off x="2628901" y="4784726"/>
              <a:ext cx="53975" cy="20638"/>
            </a:xfrm>
            <a:custGeom>
              <a:avLst/>
              <a:gdLst>
                <a:gd name="T0" fmla="*/ 4 w 5"/>
                <a:gd name="T1" fmla="*/ 0 h 2"/>
                <a:gd name="T2" fmla="*/ 4 w 5"/>
                <a:gd name="T3" fmla="*/ 0 h 2"/>
                <a:gd name="T4" fmla="*/ 3 w 5"/>
                <a:gd name="T5" fmla="*/ 0 h 2"/>
                <a:gd name="T6" fmla="*/ 1 w 5"/>
                <a:gd name="T7" fmla="*/ 0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1 h 2"/>
                <a:gd name="T22" fmla="*/ 4 w 5"/>
                <a:gd name="T23" fmla="*/ 1 h 2"/>
                <a:gd name="T24" fmla="*/ 5 w 5"/>
                <a:gd name="T25" fmla="*/ 1 h 2"/>
                <a:gd name="T26" fmla="*/ 4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4" y="0"/>
                  </a:moveTo>
                  <a:cubicBezTo>
                    <a:pt x="4" y="0"/>
                    <a:pt x="4" y="0"/>
                    <a:pt x="4" y="0"/>
                  </a:cubicBezTo>
                  <a:cubicBezTo>
                    <a:pt x="3" y="0"/>
                    <a:pt x="3" y="0"/>
                    <a:pt x="3" y="0"/>
                  </a:cubicBezTo>
                  <a:cubicBezTo>
                    <a:pt x="2" y="0"/>
                    <a:pt x="2" y="0"/>
                    <a:pt x="1" y="0"/>
                  </a:cubicBezTo>
                  <a:cubicBezTo>
                    <a:pt x="1" y="0"/>
                    <a:pt x="1" y="1"/>
                    <a:pt x="1" y="1"/>
                  </a:cubicBezTo>
                  <a:cubicBezTo>
                    <a:pt x="0" y="1"/>
                    <a:pt x="0" y="1"/>
                    <a:pt x="0" y="1"/>
                  </a:cubicBezTo>
                  <a:cubicBezTo>
                    <a:pt x="0" y="2"/>
                    <a:pt x="0" y="2"/>
                    <a:pt x="0" y="2"/>
                  </a:cubicBezTo>
                  <a:cubicBezTo>
                    <a:pt x="1" y="2"/>
                    <a:pt x="1" y="2"/>
                    <a:pt x="1" y="2"/>
                  </a:cubicBezTo>
                  <a:cubicBezTo>
                    <a:pt x="2" y="2"/>
                    <a:pt x="2" y="2"/>
                    <a:pt x="2" y="2"/>
                  </a:cubicBezTo>
                  <a:cubicBezTo>
                    <a:pt x="3" y="2"/>
                    <a:pt x="3" y="2"/>
                    <a:pt x="3" y="2"/>
                  </a:cubicBezTo>
                  <a:cubicBezTo>
                    <a:pt x="3" y="2"/>
                    <a:pt x="3" y="1"/>
                    <a:pt x="3" y="1"/>
                  </a:cubicBezTo>
                  <a:cubicBezTo>
                    <a:pt x="3" y="1"/>
                    <a:pt x="4" y="1"/>
                    <a:pt x="4" y="1"/>
                  </a:cubicBezTo>
                  <a:cubicBezTo>
                    <a:pt x="4" y="1"/>
                    <a:pt x="5" y="1"/>
                    <a:pt x="5" y="1"/>
                  </a:cubicBezTo>
                  <a:cubicBezTo>
                    <a:pt x="5" y="1"/>
                    <a:pt x="5"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1" name="Freeform 346"/>
            <p:cNvSpPr>
              <a:spLocks/>
            </p:cNvSpPr>
            <p:nvPr/>
          </p:nvSpPr>
          <p:spPr bwMode="auto">
            <a:xfrm>
              <a:off x="2563814" y="4719639"/>
              <a:ext cx="85725" cy="65088"/>
            </a:xfrm>
            <a:custGeom>
              <a:avLst/>
              <a:gdLst>
                <a:gd name="T0" fmla="*/ 7 w 8"/>
                <a:gd name="T1" fmla="*/ 6 h 6"/>
                <a:gd name="T2" fmla="*/ 8 w 8"/>
                <a:gd name="T3" fmla="*/ 6 h 6"/>
                <a:gd name="T4" fmla="*/ 8 w 8"/>
                <a:gd name="T5" fmla="*/ 6 h 6"/>
                <a:gd name="T6" fmla="*/ 8 w 8"/>
                <a:gd name="T7" fmla="*/ 5 h 6"/>
                <a:gd name="T8" fmla="*/ 7 w 8"/>
                <a:gd name="T9" fmla="*/ 5 h 6"/>
                <a:gd name="T10" fmla="*/ 6 w 8"/>
                <a:gd name="T11" fmla="*/ 3 h 6"/>
                <a:gd name="T12" fmla="*/ 6 w 8"/>
                <a:gd name="T13" fmla="*/ 2 h 6"/>
                <a:gd name="T14" fmla="*/ 5 w 8"/>
                <a:gd name="T15" fmla="*/ 1 h 6"/>
                <a:gd name="T16" fmla="*/ 5 w 8"/>
                <a:gd name="T17" fmla="*/ 0 h 6"/>
                <a:gd name="T18" fmla="*/ 4 w 8"/>
                <a:gd name="T19" fmla="*/ 0 h 6"/>
                <a:gd name="T20" fmla="*/ 4 w 8"/>
                <a:gd name="T21" fmla="*/ 0 h 6"/>
                <a:gd name="T22" fmla="*/ 3 w 8"/>
                <a:gd name="T23" fmla="*/ 0 h 6"/>
                <a:gd name="T24" fmla="*/ 2 w 8"/>
                <a:gd name="T25" fmla="*/ 0 h 6"/>
                <a:gd name="T26" fmla="*/ 2 w 8"/>
                <a:gd name="T27" fmla="*/ 1 h 6"/>
                <a:gd name="T28" fmla="*/ 2 w 8"/>
                <a:gd name="T29" fmla="*/ 2 h 6"/>
                <a:gd name="T30" fmla="*/ 2 w 8"/>
                <a:gd name="T31" fmla="*/ 2 h 6"/>
                <a:gd name="T32" fmla="*/ 3 w 8"/>
                <a:gd name="T33" fmla="*/ 2 h 6"/>
                <a:gd name="T34" fmla="*/ 4 w 8"/>
                <a:gd name="T35" fmla="*/ 2 h 6"/>
                <a:gd name="T36" fmla="*/ 4 w 8"/>
                <a:gd name="T37" fmla="*/ 2 h 6"/>
                <a:gd name="T38" fmla="*/ 3 w 8"/>
                <a:gd name="T39" fmla="*/ 3 h 6"/>
                <a:gd name="T40" fmla="*/ 3 w 8"/>
                <a:gd name="T41" fmla="*/ 4 h 6"/>
                <a:gd name="T42" fmla="*/ 4 w 8"/>
                <a:gd name="T43" fmla="*/ 4 h 6"/>
                <a:gd name="T44" fmla="*/ 5 w 8"/>
                <a:gd name="T45" fmla="*/ 4 h 6"/>
                <a:gd name="T46" fmla="*/ 4 w 8"/>
                <a:gd name="T47" fmla="*/ 5 h 6"/>
                <a:gd name="T48" fmla="*/ 3 w 8"/>
                <a:gd name="T49" fmla="*/ 5 h 6"/>
                <a:gd name="T50" fmla="*/ 3 w 8"/>
                <a:gd name="T51" fmla="*/ 4 h 6"/>
                <a:gd name="T52" fmla="*/ 1 w 8"/>
                <a:gd name="T53" fmla="*/ 4 h 6"/>
                <a:gd name="T54" fmla="*/ 0 w 8"/>
                <a:gd name="T55" fmla="*/ 4 h 6"/>
                <a:gd name="T56" fmla="*/ 0 w 8"/>
                <a:gd name="T57" fmla="*/ 5 h 6"/>
                <a:gd name="T58" fmla="*/ 1 w 8"/>
                <a:gd name="T59" fmla="*/ 5 h 6"/>
                <a:gd name="T60" fmla="*/ 2 w 8"/>
                <a:gd name="T61" fmla="*/ 6 h 6"/>
                <a:gd name="T62" fmla="*/ 4 w 8"/>
                <a:gd name="T63" fmla="*/ 6 h 6"/>
                <a:gd name="T64" fmla="*/ 5 w 8"/>
                <a:gd name="T65" fmla="*/ 6 h 6"/>
                <a:gd name="T66" fmla="*/ 6 w 8"/>
                <a:gd name="T67" fmla="*/ 6 h 6"/>
                <a:gd name="T68" fmla="*/ 7 w 8"/>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6">
                  <a:moveTo>
                    <a:pt x="7" y="6"/>
                  </a:moveTo>
                  <a:cubicBezTo>
                    <a:pt x="7" y="6"/>
                    <a:pt x="8" y="6"/>
                    <a:pt x="8" y="6"/>
                  </a:cubicBezTo>
                  <a:cubicBezTo>
                    <a:pt x="8" y="6"/>
                    <a:pt x="8" y="6"/>
                    <a:pt x="8" y="6"/>
                  </a:cubicBezTo>
                  <a:cubicBezTo>
                    <a:pt x="8" y="5"/>
                    <a:pt x="8" y="5"/>
                    <a:pt x="8" y="5"/>
                  </a:cubicBezTo>
                  <a:cubicBezTo>
                    <a:pt x="7" y="5"/>
                    <a:pt x="7" y="5"/>
                    <a:pt x="7" y="5"/>
                  </a:cubicBezTo>
                  <a:cubicBezTo>
                    <a:pt x="6" y="4"/>
                    <a:pt x="6" y="4"/>
                    <a:pt x="6" y="3"/>
                  </a:cubicBezTo>
                  <a:cubicBezTo>
                    <a:pt x="6" y="3"/>
                    <a:pt x="6" y="3"/>
                    <a:pt x="6" y="2"/>
                  </a:cubicBezTo>
                  <a:cubicBezTo>
                    <a:pt x="6" y="2"/>
                    <a:pt x="6" y="2"/>
                    <a:pt x="5" y="1"/>
                  </a:cubicBezTo>
                  <a:cubicBezTo>
                    <a:pt x="5" y="1"/>
                    <a:pt x="5" y="0"/>
                    <a:pt x="5" y="0"/>
                  </a:cubicBezTo>
                  <a:cubicBezTo>
                    <a:pt x="4" y="0"/>
                    <a:pt x="4" y="0"/>
                    <a:pt x="4" y="0"/>
                  </a:cubicBezTo>
                  <a:cubicBezTo>
                    <a:pt x="4" y="0"/>
                    <a:pt x="4" y="0"/>
                    <a:pt x="4" y="0"/>
                  </a:cubicBezTo>
                  <a:cubicBezTo>
                    <a:pt x="4" y="0"/>
                    <a:pt x="3" y="0"/>
                    <a:pt x="3" y="0"/>
                  </a:cubicBezTo>
                  <a:cubicBezTo>
                    <a:pt x="3" y="0"/>
                    <a:pt x="3" y="0"/>
                    <a:pt x="2" y="0"/>
                  </a:cubicBezTo>
                  <a:cubicBezTo>
                    <a:pt x="2" y="0"/>
                    <a:pt x="2" y="1"/>
                    <a:pt x="2" y="1"/>
                  </a:cubicBezTo>
                  <a:cubicBezTo>
                    <a:pt x="2" y="1"/>
                    <a:pt x="2" y="2"/>
                    <a:pt x="2" y="2"/>
                  </a:cubicBezTo>
                  <a:cubicBezTo>
                    <a:pt x="2" y="2"/>
                    <a:pt x="2" y="2"/>
                    <a:pt x="2" y="2"/>
                  </a:cubicBezTo>
                  <a:cubicBezTo>
                    <a:pt x="3" y="2"/>
                    <a:pt x="3" y="2"/>
                    <a:pt x="3" y="2"/>
                  </a:cubicBezTo>
                  <a:cubicBezTo>
                    <a:pt x="3" y="2"/>
                    <a:pt x="4" y="2"/>
                    <a:pt x="4" y="2"/>
                  </a:cubicBezTo>
                  <a:cubicBezTo>
                    <a:pt x="4" y="2"/>
                    <a:pt x="4" y="2"/>
                    <a:pt x="4" y="2"/>
                  </a:cubicBezTo>
                  <a:cubicBezTo>
                    <a:pt x="4" y="3"/>
                    <a:pt x="3" y="3"/>
                    <a:pt x="3" y="3"/>
                  </a:cubicBezTo>
                  <a:cubicBezTo>
                    <a:pt x="3" y="3"/>
                    <a:pt x="3" y="3"/>
                    <a:pt x="3" y="4"/>
                  </a:cubicBezTo>
                  <a:cubicBezTo>
                    <a:pt x="3" y="4"/>
                    <a:pt x="4" y="4"/>
                    <a:pt x="4" y="4"/>
                  </a:cubicBezTo>
                  <a:cubicBezTo>
                    <a:pt x="4" y="4"/>
                    <a:pt x="5" y="4"/>
                    <a:pt x="5" y="4"/>
                  </a:cubicBezTo>
                  <a:cubicBezTo>
                    <a:pt x="5" y="5"/>
                    <a:pt x="4" y="5"/>
                    <a:pt x="4" y="5"/>
                  </a:cubicBezTo>
                  <a:cubicBezTo>
                    <a:pt x="4" y="5"/>
                    <a:pt x="3" y="5"/>
                    <a:pt x="3" y="5"/>
                  </a:cubicBezTo>
                  <a:cubicBezTo>
                    <a:pt x="3" y="5"/>
                    <a:pt x="3" y="4"/>
                    <a:pt x="3" y="4"/>
                  </a:cubicBezTo>
                  <a:cubicBezTo>
                    <a:pt x="2" y="4"/>
                    <a:pt x="2" y="4"/>
                    <a:pt x="1" y="4"/>
                  </a:cubicBezTo>
                  <a:cubicBezTo>
                    <a:pt x="1" y="4"/>
                    <a:pt x="0" y="4"/>
                    <a:pt x="0" y="4"/>
                  </a:cubicBezTo>
                  <a:cubicBezTo>
                    <a:pt x="0" y="5"/>
                    <a:pt x="0" y="5"/>
                    <a:pt x="0" y="5"/>
                  </a:cubicBezTo>
                  <a:cubicBezTo>
                    <a:pt x="0" y="5"/>
                    <a:pt x="1" y="5"/>
                    <a:pt x="1" y="5"/>
                  </a:cubicBezTo>
                  <a:cubicBezTo>
                    <a:pt x="1" y="5"/>
                    <a:pt x="2" y="6"/>
                    <a:pt x="2" y="6"/>
                  </a:cubicBezTo>
                  <a:cubicBezTo>
                    <a:pt x="3" y="6"/>
                    <a:pt x="3" y="6"/>
                    <a:pt x="4" y="6"/>
                  </a:cubicBezTo>
                  <a:cubicBezTo>
                    <a:pt x="4" y="6"/>
                    <a:pt x="4" y="6"/>
                    <a:pt x="5" y="6"/>
                  </a:cubicBezTo>
                  <a:cubicBezTo>
                    <a:pt x="5" y="6"/>
                    <a:pt x="5" y="6"/>
                    <a:pt x="6" y="6"/>
                  </a:cubicBezTo>
                  <a:cubicBezTo>
                    <a:pt x="6" y="6"/>
                    <a:pt x="6" y="6"/>
                    <a:pt x="7"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2" name="Freeform 347"/>
            <p:cNvSpPr>
              <a:spLocks/>
            </p:cNvSpPr>
            <p:nvPr/>
          </p:nvSpPr>
          <p:spPr bwMode="auto">
            <a:xfrm>
              <a:off x="44211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3" name="Freeform 348"/>
            <p:cNvSpPr>
              <a:spLocks/>
            </p:cNvSpPr>
            <p:nvPr/>
          </p:nvSpPr>
          <p:spPr bwMode="auto">
            <a:xfrm>
              <a:off x="4398964" y="1908176"/>
              <a:ext cx="107950" cy="238125"/>
            </a:xfrm>
            <a:custGeom>
              <a:avLst/>
              <a:gdLst>
                <a:gd name="T0" fmla="*/ 9 w 10"/>
                <a:gd name="T1" fmla="*/ 13 h 22"/>
                <a:gd name="T2" fmla="*/ 9 w 10"/>
                <a:gd name="T3" fmla="*/ 12 h 22"/>
                <a:gd name="T4" fmla="*/ 9 w 10"/>
                <a:gd name="T5" fmla="*/ 12 h 22"/>
                <a:gd name="T6" fmla="*/ 8 w 10"/>
                <a:gd name="T7" fmla="*/ 12 h 22"/>
                <a:gd name="T8" fmla="*/ 8 w 10"/>
                <a:gd name="T9" fmla="*/ 12 h 22"/>
                <a:gd name="T10" fmla="*/ 7 w 10"/>
                <a:gd name="T11" fmla="*/ 11 h 22"/>
                <a:gd name="T12" fmla="*/ 6 w 10"/>
                <a:gd name="T13" fmla="*/ 11 h 22"/>
                <a:gd name="T14" fmla="*/ 6 w 10"/>
                <a:gd name="T15" fmla="*/ 10 h 22"/>
                <a:gd name="T16" fmla="*/ 7 w 10"/>
                <a:gd name="T17" fmla="*/ 9 h 22"/>
                <a:gd name="T18" fmla="*/ 7 w 10"/>
                <a:gd name="T19" fmla="*/ 9 h 22"/>
                <a:gd name="T20" fmla="*/ 8 w 10"/>
                <a:gd name="T21" fmla="*/ 8 h 22"/>
                <a:gd name="T22" fmla="*/ 9 w 10"/>
                <a:gd name="T23" fmla="*/ 7 h 22"/>
                <a:gd name="T24" fmla="*/ 9 w 10"/>
                <a:gd name="T25" fmla="*/ 6 h 22"/>
                <a:gd name="T26" fmla="*/ 8 w 10"/>
                <a:gd name="T27" fmla="*/ 6 h 22"/>
                <a:gd name="T28" fmla="*/ 8 w 10"/>
                <a:gd name="T29" fmla="*/ 5 h 22"/>
                <a:gd name="T30" fmla="*/ 7 w 10"/>
                <a:gd name="T31" fmla="*/ 5 h 22"/>
                <a:gd name="T32" fmla="*/ 8 w 10"/>
                <a:gd name="T33" fmla="*/ 3 h 22"/>
                <a:gd name="T34" fmla="*/ 8 w 10"/>
                <a:gd name="T35" fmla="*/ 2 h 22"/>
                <a:gd name="T36" fmla="*/ 8 w 10"/>
                <a:gd name="T37" fmla="*/ 2 h 22"/>
                <a:gd name="T38" fmla="*/ 8 w 10"/>
                <a:gd name="T39" fmla="*/ 2 h 22"/>
                <a:gd name="T40" fmla="*/ 7 w 10"/>
                <a:gd name="T41" fmla="*/ 3 h 22"/>
                <a:gd name="T42" fmla="*/ 7 w 10"/>
                <a:gd name="T43" fmla="*/ 2 h 22"/>
                <a:gd name="T44" fmla="*/ 6 w 10"/>
                <a:gd name="T45" fmla="*/ 2 h 22"/>
                <a:gd name="T46" fmla="*/ 5 w 10"/>
                <a:gd name="T47" fmla="*/ 1 h 22"/>
                <a:gd name="T48" fmla="*/ 4 w 10"/>
                <a:gd name="T49" fmla="*/ 1 h 22"/>
                <a:gd name="T50" fmla="*/ 3 w 10"/>
                <a:gd name="T51" fmla="*/ 1 h 22"/>
                <a:gd name="T52" fmla="*/ 3 w 10"/>
                <a:gd name="T53" fmla="*/ 2 h 22"/>
                <a:gd name="T54" fmla="*/ 2 w 10"/>
                <a:gd name="T55" fmla="*/ 2 h 22"/>
                <a:gd name="T56" fmla="*/ 2 w 10"/>
                <a:gd name="T57" fmla="*/ 3 h 22"/>
                <a:gd name="T58" fmla="*/ 2 w 10"/>
                <a:gd name="T59" fmla="*/ 4 h 22"/>
                <a:gd name="T60" fmla="*/ 1 w 10"/>
                <a:gd name="T61" fmla="*/ 5 h 22"/>
                <a:gd name="T62" fmla="*/ 2 w 10"/>
                <a:gd name="T63" fmla="*/ 7 h 22"/>
                <a:gd name="T64" fmla="*/ 2 w 10"/>
                <a:gd name="T65" fmla="*/ 8 h 22"/>
                <a:gd name="T66" fmla="*/ 1 w 10"/>
                <a:gd name="T67" fmla="*/ 10 h 22"/>
                <a:gd name="T68" fmla="*/ 0 w 10"/>
                <a:gd name="T69" fmla="*/ 11 h 22"/>
                <a:gd name="T70" fmla="*/ 0 w 10"/>
                <a:gd name="T71" fmla="*/ 12 h 22"/>
                <a:gd name="T72" fmla="*/ 0 w 10"/>
                <a:gd name="T73" fmla="*/ 13 h 22"/>
                <a:gd name="T74" fmla="*/ 1 w 10"/>
                <a:gd name="T75" fmla="*/ 13 h 22"/>
                <a:gd name="T76" fmla="*/ 2 w 10"/>
                <a:gd name="T77" fmla="*/ 14 h 22"/>
                <a:gd name="T78" fmla="*/ 2 w 10"/>
                <a:gd name="T79" fmla="*/ 15 h 22"/>
                <a:gd name="T80" fmla="*/ 3 w 10"/>
                <a:gd name="T81" fmla="*/ 16 h 22"/>
                <a:gd name="T82" fmla="*/ 4 w 10"/>
                <a:gd name="T83" fmla="*/ 16 h 22"/>
                <a:gd name="T84" fmla="*/ 4 w 10"/>
                <a:gd name="T85" fmla="*/ 18 h 22"/>
                <a:gd name="T86" fmla="*/ 5 w 10"/>
                <a:gd name="T87" fmla="*/ 19 h 22"/>
                <a:gd name="T88" fmla="*/ 5 w 10"/>
                <a:gd name="T89" fmla="*/ 21 h 22"/>
                <a:gd name="T90" fmla="*/ 5 w 10"/>
                <a:gd name="T91" fmla="*/ 22 h 22"/>
                <a:gd name="T92" fmla="*/ 5 w 10"/>
                <a:gd name="T93" fmla="*/ 22 h 22"/>
                <a:gd name="T94" fmla="*/ 6 w 10"/>
                <a:gd name="T95" fmla="*/ 22 h 22"/>
                <a:gd name="T96" fmla="*/ 7 w 10"/>
                <a:gd name="T97" fmla="*/ 21 h 22"/>
                <a:gd name="T98" fmla="*/ 7 w 10"/>
                <a:gd name="T99" fmla="*/ 19 h 22"/>
                <a:gd name="T100" fmla="*/ 7 w 10"/>
                <a:gd name="T101" fmla="*/ 18 h 22"/>
                <a:gd name="T102" fmla="*/ 7 w 10"/>
                <a:gd name="T103" fmla="*/ 18 h 22"/>
                <a:gd name="T104" fmla="*/ 8 w 10"/>
                <a:gd name="T105" fmla="*/ 17 h 22"/>
                <a:gd name="T106" fmla="*/ 9 w 10"/>
                <a:gd name="T107" fmla="*/ 16 h 22"/>
                <a:gd name="T108" fmla="*/ 9 w 10"/>
                <a:gd name="T109" fmla="*/ 16 h 22"/>
                <a:gd name="T110" fmla="*/ 10 w 10"/>
                <a:gd name="T111" fmla="*/ 16 h 22"/>
                <a:gd name="T112" fmla="*/ 10 w 10"/>
                <a:gd name="T113" fmla="*/ 15 h 22"/>
                <a:gd name="T114" fmla="*/ 10 w 10"/>
                <a:gd name="T115" fmla="*/ 13 h 22"/>
                <a:gd name="T116" fmla="*/ 10 w 10"/>
                <a:gd name="T117" fmla="*/ 13 h 22"/>
                <a:gd name="T118" fmla="*/ 9 w 10"/>
                <a:gd name="T1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 h="22">
                  <a:moveTo>
                    <a:pt x="9" y="13"/>
                  </a:moveTo>
                  <a:cubicBezTo>
                    <a:pt x="9" y="13"/>
                    <a:pt x="9" y="13"/>
                    <a:pt x="9" y="12"/>
                  </a:cubicBezTo>
                  <a:cubicBezTo>
                    <a:pt x="9" y="12"/>
                    <a:pt x="9" y="12"/>
                    <a:pt x="9" y="12"/>
                  </a:cubicBezTo>
                  <a:cubicBezTo>
                    <a:pt x="8" y="12"/>
                    <a:pt x="8" y="12"/>
                    <a:pt x="8" y="12"/>
                  </a:cubicBezTo>
                  <a:cubicBezTo>
                    <a:pt x="8" y="12"/>
                    <a:pt x="8" y="12"/>
                    <a:pt x="8" y="12"/>
                  </a:cubicBezTo>
                  <a:cubicBezTo>
                    <a:pt x="7" y="12"/>
                    <a:pt x="7" y="12"/>
                    <a:pt x="7" y="11"/>
                  </a:cubicBezTo>
                  <a:cubicBezTo>
                    <a:pt x="7" y="11"/>
                    <a:pt x="7" y="11"/>
                    <a:pt x="6" y="11"/>
                  </a:cubicBezTo>
                  <a:cubicBezTo>
                    <a:pt x="6" y="11"/>
                    <a:pt x="6" y="10"/>
                    <a:pt x="6" y="10"/>
                  </a:cubicBezTo>
                  <a:cubicBezTo>
                    <a:pt x="6" y="10"/>
                    <a:pt x="6" y="9"/>
                    <a:pt x="7" y="9"/>
                  </a:cubicBezTo>
                  <a:cubicBezTo>
                    <a:pt x="7" y="9"/>
                    <a:pt x="7" y="9"/>
                    <a:pt x="7" y="9"/>
                  </a:cubicBezTo>
                  <a:cubicBezTo>
                    <a:pt x="8" y="9"/>
                    <a:pt x="8" y="8"/>
                    <a:pt x="8" y="8"/>
                  </a:cubicBezTo>
                  <a:cubicBezTo>
                    <a:pt x="8" y="8"/>
                    <a:pt x="8" y="8"/>
                    <a:pt x="9" y="7"/>
                  </a:cubicBezTo>
                  <a:cubicBezTo>
                    <a:pt x="9" y="7"/>
                    <a:pt x="9" y="7"/>
                    <a:pt x="9" y="6"/>
                  </a:cubicBezTo>
                  <a:cubicBezTo>
                    <a:pt x="9" y="6"/>
                    <a:pt x="8" y="6"/>
                    <a:pt x="8" y="6"/>
                  </a:cubicBezTo>
                  <a:cubicBezTo>
                    <a:pt x="8" y="5"/>
                    <a:pt x="8" y="6"/>
                    <a:pt x="8" y="5"/>
                  </a:cubicBezTo>
                  <a:cubicBezTo>
                    <a:pt x="7" y="5"/>
                    <a:pt x="7" y="5"/>
                    <a:pt x="7" y="5"/>
                  </a:cubicBezTo>
                  <a:cubicBezTo>
                    <a:pt x="7" y="4"/>
                    <a:pt x="7" y="4"/>
                    <a:pt x="8" y="3"/>
                  </a:cubicBezTo>
                  <a:cubicBezTo>
                    <a:pt x="8" y="3"/>
                    <a:pt x="8" y="3"/>
                    <a:pt x="8" y="2"/>
                  </a:cubicBezTo>
                  <a:cubicBezTo>
                    <a:pt x="8" y="2"/>
                    <a:pt x="9" y="2"/>
                    <a:pt x="8" y="2"/>
                  </a:cubicBezTo>
                  <a:cubicBezTo>
                    <a:pt x="8" y="2"/>
                    <a:pt x="8" y="2"/>
                    <a:pt x="8" y="2"/>
                  </a:cubicBezTo>
                  <a:cubicBezTo>
                    <a:pt x="7" y="3"/>
                    <a:pt x="7" y="3"/>
                    <a:pt x="7" y="3"/>
                  </a:cubicBezTo>
                  <a:cubicBezTo>
                    <a:pt x="7" y="2"/>
                    <a:pt x="7" y="2"/>
                    <a:pt x="7" y="2"/>
                  </a:cubicBezTo>
                  <a:cubicBezTo>
                    <a:pt x="6" y="2"/>
                    <a:pt x="6" y="2"/>
                    <a:pt x="6" y="2"/>
                  </a:cubicBezTo>
                  <a:cubicBezTo>
                    <a:pt x="6" y="1"/>
                    <a:pt x="6" y="1"/>
                    <a:pt x="5" y="1"/>
                  </a:cubicBezTo>
                  <a:cubicBezTo>
                    <a:pt x="5" y="1"/>
                    <a:pt x="5" y="0"/>
                    <a:pt x="4" y="1"/>
                  </a:cubicBezTo>
                  <a:cubicBezTo>
                    <a:pt x="4" y="1"/>
                    <a:pt x="4" y="1"/>
                    <a:pt x="3" y="1"/>
                  </a:cubicBezTo>
                  <a:cubicBezTo>
                    <a:pt x="3" y="1"/>
                    <a:pt x="3" y="2"/>
                    <a:pt x="3" y="2"/>
                  </a:cubicBezTo>
                  <a:cubicBezTo>
                    <a:pt x="2" y="2"/>
                    <a:pt x="2" y="2"/>
                    <a:pt x="2" y="2"/>
                  </a:cubicBezTo>
                  <a:cubicBezTo>
                    <a:pt x="2" y="3"/>
                    <a:pt x="2" y="3"/>
                    <a:pt x="2" y="3"/>
                  </a:cubicBezTo>
                  <a:cubicBezTo>
                    <a:pt x="2" y="4"/>
                    <a:pt x="2" y="4"/>
                    <a:pt x="2" y="4"/>
                  </a:cubicBezTo>
                  <a:cubicBezTo>
                    <a:pt x="2" y="5"/>
                    <a:pt x="1" y="5"/>
                    <a:pt x="1" y="5"/>
                  </a:cubicBezTo>
                  <a:cubicBezTo>
                    <a:pt x="1" y="6"/>
                    <a:pt x="2" y="6"/>
                    <a:pt x="2" y="7"/>
                  </a:cubicBezTo>
                  <a:cubicBezTo>
                    <a:pt x="2" y="7"/>
                    <a:pt x="2" y="8"/>
                    <a:pt x="2" y="8"/>
                  </a:cubicBezTo>
                  <a:cubicBezTo>
                    <a:pt x="2" y="9"/>
                    <a:pt x="2" y="9"/>
                    <a:pt x="1" y="10"/>
                  </a:cubicBezTo>
                  <a:cubicBezTo>
                    <a:pt x="1" y="10"/>
                    <a:pt x="0" y="10"/>
                    <a:pt x="0" y="11"/>
                  </a:cubicBezTo>
                  <a:cubicBezTo>
                    <a:pt x="0" y="11"/>
                    <a:pt x="0" y="11"/>
                    <a:pt x="0" y="12"/>
                  </a:cubicBezTo>
                  <a:cubicBezTo>
                    <a:pt x="0" y="12"/>
                    <a:pt x="0" y="13"/>
                    <a:pt x="0" y="13"/>
                  </a:cubicBezTo>
                  <a:cubicBezTo>
                    <a:pt x="1" y="13"/>
                    <a:pt x="1" y="13"/>
                    <a:pt x="1" y="13"/>
                  </a:cubicBezTo>
                  <a:cubicBezTo>
                    <a:pt x="2" y="14"/>
                    <a:pt x="2" y="14"/>
                    <a:pt x="2" y="14"/>
                  </a:cubicBezTo>
                  <a:cubicBezTo>
                    <a:pt x="2" y="15"/>
                    <a:pt x="2" y="15"/>
                    <a:pt x="2" y="15"/>
                  </a:cubicBezTo>
                  <a:cubicBezTo>
                    <a:pt x="2" y="16"/>
                    <a:pt x="2" y="16"/>
                    <a:pt x="3" y="16"/>
                  </a:cubicBezTo>
                  <a:cubicBezTo>
                    <a:pt x="3" y="16"/>
                    <a:pt x="3" y="16"/>
                    <a:pt x="4" y="16"/>
                  </a:cubicBezTo>
                  <a:cubicBezTo>
                    <a:pt x="4" y="17"/>
                    <a:pt x="4" y="17"/>
                    <a:pt x="4" y="18"/>
                  </a:cubicBezTo>
                  <a:cubicBezTo>
                    <a:pt x="4" y="18"/>
                    <a:pt x="4" y="19"/>
                    <a:pt x="5" y="19"/>
                  </a:cubicBezTo>
                  <a:cubicBezTo>
                    <a:pt x="5" y="20"/>
                    <a:pt x="5" y="20"/>
                    <a:pt x="5" y="21"/>
                  </a:cubicBezTo>
                  <a:cubicBezTo>
                    <a:pt x="5" y="21"/>
                    <a:pt x="5" y="21"/>
                    <a:pt x="5" y="22"/>
                  </a:cubicBezTo>
                  <a:cubicBezTo>
                    <a:pt x="5" y="22"/>
                    <a:pt x="5" y="22"/>
                    <a:pt x="5" y="22"/>
                  </a:cubicBezTo>
                  <a:cubicBezTo>
                    <a:pt x="6" y="22"/>
                    <a:pt x="6" y="22"/>
                    <a:pt x="6" y="22"/>
                  </a:cubicBezTo>
                  <a:cubicBezTo>
                    <a:pt x="6" y="21"/>
                    <a:pt x="7" y="21"/>
                    <a:pt x="7" y="21"/>
                  </a:cubicBezTo>
                  <a:cubicBezTo>
                    <a:pt x="7" y="20"/>
                    <a:pt x="7" y="20"/>
                    <a:pt x="7" y="19"/>
                  </a:cubicBezTo>
                  <a:cubicBezTo>
                    <a:pt x="7" y="19"/>
                    <a:pt x="6" y="18"/>
                    <a:pt x="7" y="18"/>
                  </a:cubicBezTo>
                  <a:cubicBezTo>
                    <a:pt x="7" y="18"/>
                    <a:pt x="7" y="18"/>
                    <a:pt x="7" y="18"/>
                  </a:cubicBezTo>
                  <a:cubicBezTo>
                    <a:pt x="8" y="17"/>
                    <a:pt x="8" y="17"/>
                    <a:pt x="8" y="17"/>
                  </a:cubicBezTo>
                  <a:cubicBezTo>
                    <a:pt x="8" y="16"/>
                    <a:pt x="8" y="16"/>
                    <a:pt x="9" y="16"/>
                  </a:cubicBezTo>
                  <a:cubicBezTo>
                    <a:pt x="9" y="16"/>
                    <a:pt x="9" y="16"/>
                    <a:pt x="9" y="16"/>
                  </a:cubicBezTo>
                  <a:cubicBezTo>
                    <a:pt x="10" y="16"/>
                    <a:pt x="10" y="16"/>
                    <a:pt x="10" y="16"/>
                  </a:cubicBezTo>
                  <a:cubicBezTo>
                    <a:pt x="10" y="15"/>
                    <a:pt x="10" y="15"/>
                    <a:pt x="10" y="15"/>
                  </a:cubicBezTo>
                  <a:cubicBezTo>
                    <a:pt x="10" y="14"/>
                    <a:pt x="10" y="14"/>
                    <a:pt x="10" y="13"/>
                  </a:cubicBezTo>
                  <a:cubicBezTo>
                    <a:pt x="10" y="13"/>
                    <a:pt x="10" y="13"/>
                    <a:pt x="10" y="13"/>
                  </a:cubicBezTo>
                  <a:cubicBezTo>
                    <a:pt x="10" y="13"/>
                    <a:pt x="10" y="13"/>
                    <a:pt x="9" y="1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4" name="Freeform 349"/>
            <p:cNvSpPr>
              <a:spLocks/>
            </p:cNvSpPr>
            <p:nvPr/>
          </p:nvSpPr>
          <p:spPr bwMode="auto">
            <a:xfrm>
              <a:off x="5554664" y="2276476"/>
              <a:ext cx="20638" cy="42863"/>
            </a:xfrm>
            <a:custGeom>
              <a:avLst/>
              <a:gdLst>
                <a:gd name="T0" fmla="*/ 2 w 2"/>
                <a:gd name="T1" fmla="*/ 1 h 4"/>
                <a:gd name="T2" fmla="*/ 1 w 2"/>
                <a:gd name="T3" fmla="*/ 0 h 4"/>
                <a:gd name="T4" fmla="*/ 1 w 2"/>
                <a:gd name="T5" fmla="*/ 0 h 4"/>
                <a:gd name="T6" fmla="*/ 0 w 2"/>
                <a:gd name="T7" fmla="*/ 1 h 4"/>
                <a:gd name="T8" fmla="*/ 0 w 2"/>
                <a:gd name="T9" fmla="*/ 2 h 4"/>
                <a:gd name="T10" fmla="*/ 1 w 2"/>
                <a:gd name="T11" fmla="*/ 2 h 4"/>
                <a:gd name="T12" fmla="*/ 0 w 2"/>
                <a:gd name="T13" fmla="*/ 3 h 4"/>
                <a:gd name="T14" fmla="*/ 2 w 2"/>
                <a:gd name="T15" fmla="*/ 4 h 4"/>
                <a:gd name="T16" fmla="*/ 2 w 2"/>
                <a:gd name="T17" fmla="*/ 3 h 4"/>
                <a:gd name="T18" fmla="*/ 2 w 2"/>
                <a:gd name="T19" fmla="*/ 2 h 4"/>
                <a:gd name="T20" fmla="*/ 2 w 2"/>
                <a:gd name="T21" fmla="*/ 2 h 4"/>
                <a:gd name="T22" fmla="*/ 2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2" y="1"/>
                  </a:moveTo>
                  <a:cubicBezTo>
                    <a:pt x="2" y="0"/>
                    <a:pt x="2" y="0"/>
                    <a:pt x="1" y="0"/>
                  </a:cubicBezTo>
                  <a:cubicBezTo>
                    <a:pt x="1" y="0"/>
                    <a:pt x="1" y="0"/>
                    <a:pt x="1" y="0"/>
                  </a:cubicBezTo>
                  <a:cubicBezTo>
                    <a:pt x="0" y="0"/>
                    <a:pt x="0" y="0"/>
                    <a:pt x="0" y="1"/>
                  </a:cubicBezTo>
                  <a:cubicBezTo>
                    <a:pt x="0" y="1"/>
                    <a:pt x="0" y="1"/>
                    <a:pt x="0" y="2"/>
                  </a:cubicBezTo>
                  <a:cubicBezTo>
                    <a:pt x="0" y="2"/>
                    <a:pt x="1" y="2"/>
                    <a:pt x="1" y="2"/>
                  </a:cubicBezTo>
                  <a:cubicBezTo>
                    <a:pt x="1" y="3"/>
                    <a:pt x="1" y="3"/>
                    <a:pt x="0" y="3"/>
                  </a:cubicBezTo>
                  <a:cubicBezTo>
                    <a:pt x="2" y="4"/>
                    <a:pt x="2" y="4"/>
                    <a:pt x="2" y="4"/>
                  </a:cubicBezTo>
                  <a:cubicBezTo>
                    <a:pt x="2" y="3"/>
                    <a:pt x="2" y="3"/>
                    <a:pt x="2" y="3"/>
                  </a:cubicBezTo>
                  <a:cubicBezTo>
                    <a:pt x="2" y="3"/>
                    <a:pt x="2" y="3"/>
                    <a:pt x="2" y="2"/>
                  </a:cubicBezTo>
                  <a:cubicBezTo>
                    <a:pt x="2" y="2"/>
                    <a:pt x="2" y="2"/>
                    <a:pt x="2" y="2"/>
                  </a:cubicBezTo>
                  <a:cubicBezTo>
                    <a:pt x="2" y="1"/>
                    <a:pt x="2" y="1"/>
                    <a:pt x="2" y="1"/>
                  </a:cubicBezTo>
                </a:path>
              </a:pathLst>
            </a:custGeom>
            <a:solidFill>
              <a:schemeClr val="accent2"/>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5" name="Freeform 350"/>
            <p:cNvSpPr>
              <a:spLocks/>
            </p:cNvSpPr>
            <p:nvPr/>
          </p:nvSpPr>
          <p:spPr bwMode="auto">
            <a:xfrm>
              <a:off x="4452939" y="3011489"/>
              <a:ext cx="53975" cy="42863"/>
            </a:xfrm>
            <a:custGeom>
              <a:avLst/>
              <a:gdLst>
                <a:gd name="T0" fmla="*/ 4 w 5"/>
                <a:gd name="T1" fmla="*/ 0 h 4"/>
                <a:gd name="T2" fmla="*/ 2 w 5"/>
                <a:gd name="T3" fmla="*/ 0 h 4"/>
                <a:gd name="T4" fmla="*/ 1 w 5"/>
                <a:gd name="T5" fmla="*/ 0 h 4"/>
                <a:gd name="T6" fmla="*/ 1 w 5"/>
                <a:gd name="T7" fmla="*/ 0 h 4"/>
                <a:gd name="T8" fmla="*/ 1 w 5"/>
                <a:gd name="T9" fmla="*/ 2 h 4"/>
                <a:gd name="T10" fmla="*/ 0 w 5"/>
                <a:gd name="T11" fmla="*/ 3 h 4"/>
                <a:gd name="T12" fmla="*/ 0 w 5"/>
                <a:gd name="T13" fmla="*/ 4 h 4"/>
                <a:gd name="T14" fmla="*/ 1 w 5"/>
                <a:gd name="T15" fmla="*/ 4 h 4"/>
                <a:gd name="T16" fmla="*/ 2 w 5"/>
                <a:gd name="T17" fmla="*/ 3 h 4"/>
                <a:gd name="T18" fmla="*/ 3 w 5"/>
                <a:gd name="T19" fmla="*/ 3 h 4"/>
                <a:gd name="T20" fmla="*/ 4 w 5"/>
                <a:gd name="T21" fmla="*/ 3 h 4"/>
                <a:gd name="T22" fmla="*/ 5 w 5"/>
                <a:gd name="T23" fmla="*/ 3 h 4"/>
                <a:gd name="T24" fmla="*/ 5 w 5"/>
                <a:gd name="T25" fmla="*/ 1 h 4"/>
                <a:gd name="T26" fmla="*/ 5 w 5"/>
                <a:gd name="T27" fmla="*/ 0 h 4"/>
                <a:gd name="T28" fmla="*/ 5 w 5"/>
                <a:gd name="T29" fmla="*/ 0 h 4"/>
                <a:gd name="T30" fmla="*/ 4 w 5"/>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4">
                  <a:moveTo>
                    <a:pt x="4" y="0"/>
                  </a:moveTo>
                  <a:cubicBezTo>
                    <a:pt x="3" y="0"/>
                    <a:pt x="3" y="0"/>
                    <a:pt x="2" y="0"/>
                  </a:cubicBezTo>
                  <a:cubicBezTo>
                    <a:pt x="2" y="0"/>
                    <a:pt x="2" y="0"/>
                    <a:pt x="1" y="0"/>
                  </a:cubicBezTo>
                  <a:cubicBezTo>
                    <a:pt x="1" y="0"/>
                    <a:pt x="1" y="0"/>
                    <a:pt x="1" y="0"/>
                  </a:cubicBezTo>
                  <a:cubicBezTo>
                    <a:pt x="1" y="1"/>
                    <a:pt x="1" y="1"/>
                    <a:pt x="1" y="2"/>
                  </a:cubicBezTo>
                  <a:cubicBezTo>
                    <a:pt x="0" y="2"/>
                    <a:pt x="0" y="3"/>
                    <a:pt x="0" y="3"/>
                  </a:cubicBezTo>
                  <a:cubicBezTo>
                    <a:pt x="0" y="4"/>
                    <a:pt x="0" y="4"/>
                    <a:pt x="0" y="4"/>
                  </a:cubicBezTo>
                  <a:cubicBezTo>
                    <a:pt x="1" y="4"/>
                    <a:pt x="1" y="4"/>
                    <a:pt x="1" y="4"/>
                  </a:cubicBezTo>
                  <a:cubicBezTo>
                    <a:pt x="1" y="3"/>
                    <a:pt x="2" y="3"/>
                    <a:pt x="2" y="3"/>
                  </a:cubicBezTo>
                  <a:cubicBezTo>
                    <a:pt x="3" y="3"/>
                    <a:pt x="3" y="3"/>
                    <a:pt x="3" y="3"/>
                  </a:cubicBezTo>
                  <a:cubicBezTo>
                    <a:pt x="4" y="3"/>
                    <a:pt x="4" y="3"/>
                    <a:pt x="4" y="3"/>
                  </a:cubicBezTo>
                  <a:cubicBezTo>
                    <a:pt x="5" y="3"/>
                    <a:pt x="4" y="3"/>
                    <a:pt x="5" y="3"/>
                  </a:cubicBezTo>
                  <a:cubicBezTo>
                    <a:pt x="5" y="2"/>
                    <a:pt x="5" y="2"/>
                    <a:pt x="5" y="1"/>
                  </a:cubicBezTo>
                  <a:cubicBezTo>
                    <a:pt x="5" y="1"/>
                    <a:pt x="5" y="1"/>
                    <a:pt x="5" y="0"/>
                  </a:cubicBezTo>
                  <a:cubicBezTo>
                    <a:pt x="5" y="0"/>
                    <a:pt x="5" y="0"/>
                    <a:pt x="5" y="0"/>
                  </a:cubicBezTo>
                  <a:cubicBezTo>
                    <a:pt x="4" y="0"/>
                    <a:pt x="4"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6" name="Freeform 351"/>
            <p:cNvSpPr>
              <a:spLocks/>
            </p:cNvSpPr>
            <p:nvPr/>
          </p:nvSpPr>
          <p:spPr bwMode="auto">
            <a:xfrm>
              <a:off x="3740151" y="2643189"/>
              <a:ext cx="87313" cy="33338"/>
            </a:xfrm>
            <a:custGeom>
              <a:avLst/>
              <a:gdLst>
                <a:gd name="T0" fmla="*/ 7 w 8"/>
                <a:gd name="T1" fmla="*/ 1 h 3"/>
                <a:gd name="T2" fmla="*/ 6 w 8"/>
                <a:gd name="T3" fmla="*/ 1 h 3"/>
                <a:gd name="T4" fmla="*/ 5 w 8"/>
                <a:gd name="T5" fmla="*/ 1 h 3"/>
                <a:gd name="T6" fmla="*/ 4 w 8"/>
                <a:gd name="T7" fmla="*/ 1 h 3"/>
                <a:gd name="T8" fmla="*/ 3 w 8"/>
                <a:gd name="T9" fmla="*/ 1 h 3"/>
                <a:gd name="T10" fmla="*/ 2 w 8"/>
                <a:gd name="T11" fmla="*/ 1 h 3"/>
                <a:gd name="T12" fmla="*/ 0 w 8"/>
                <a:gd name="T13" fmla="*/ 1 h 3"/>
                <a:gd name="T14" fmla="*/ 0 w 8"/>
                <a:gd name="T15" fmla="*/ 1 h 3"/>
                <a:gd name="T16" fmla="*/ 0 w 8"/>
                <a:gd name="T17" fmla="*/ 3 h 3"/>
                <a:gd name="T18" fmla="*/ 1 w 8"/>
                <a:gd name="T19" fmla="*/ 2 h 3"/>
                <a:gd name="T20" fmla="*/ 2 w 8"/>
                <a:gd name="T21" fmla="*/ 2 h 3"/>
                <a:gd name="T22" fmla="*/ 3 w 8"/>
                <a:gd name="T23" fmla="*/ 2 h 3"/>
                <a:gd name="T24" fmla="*/ 3 w 8"/>
                <a:gd name="T25" fmla="*/ 2 h 3"/>
                <a:gd name="T26" fmla="*/ 4 w 8"/>
                <a:gd name="T27" fmla="*/ 2 h 3"/>
                <a:gd name="T28" fmla="*/ 5 w 8"/>
                <a:gd name="T29" fmla="*/ 2 h 3"/>
                <a:gd name="T30" fmla="*/ 5 w 8"/>
                <a:gd name="T31" fmla="*/ 2 h 3"/>
                <a:gd name="T32" fmla="*/ 6 w 8"/>
                <a:gd name="T33" fmla="*/ 2 h 3"/>
                <a:gd name="T34" fmla="*/ 7 w 8"/>
                <a:gd name="T35" fmla="*/ 2 h 3"/>
                <a:gd name="T36" fmla="*/ 8 w 8"/>
                <a:gd name="T37" fmla="*/ 2 h 3"/>
                <a:gd name="T38" fmla="*/ 7 w 8"/>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3">
                  <a:moveTo>
                    <a:pt x="7" y="1"/>
                  </a:moveTo>
                  <a:cubicBezTo>
                    <a:pt x="7" y="1"/>
                    <a:pt x="7" y="1"/>
                    <a:pt x="6" y="1"/>
                  </a:cubicBezTo>
                  <a:cubicBezTo>
                    <a:pt x="6" y="1"/>
                    <a:pt x="6" y="1"/>
                    <a:pt x="5" y="1"/>
                  </a:cubicBezTo>
                  <a:cubicBezTo>
                    <a:pt x="5" y="0"/>
                    <a:pt x="5" y="0"/>
                    <a:pt x="4" y="1"/>
                  </a:cubicBezTo>
                  <a:cubicBezTo>
                    <a:pt x="4" y="1"/>
                    <a:pt x="4" y="1"/>
                    <a:pt x="3" y="1"/>
                  </a:cubicBezTo>
                  <a:cubicBezTo>
                    <a:pt x="3" y="1"/>
                    <a:pt x="2" y="1"/>
                    <a:pt x="2" y="1"/>
                  </a:cubicBezTo>
                  <a:cubicBezTo>
                    <a:pt x="1" y="1"/>
                    <a:pt x="1" y="1"/>
                    <a:pt x="0" y="1"/>
                  </a:cubicBezTo>
                  <a:cubicBezTo>
                    <a:pt x="0" y="1"/>
                    <a:pt x="0" y="1"/>
                    <a:pt x="0" y="1"/>
                  </a:cubicBezTo>
                  <a:cubicBezTo>
                    <a:pt x="0" y="2"/>
                    <a:pt x="0" y="2"/>
                    <a:pt x="0" y="3"/>
                  </a:cubicBezTo>
                  <a:cubicBezTo>
                    <a:pt x="1" y="2"/>
                    <a:pt x="1" y="2"/>
                    <a:pt x="1" y="2"/>
                  </a:cubicBezTo>
                  <a:cubicBezTo>
                    <a:pt x="2" y="2"/>
                    <a:pt x="2" y="2"/>
                    <a:pt x="2" y="2"/>
                  </a:cubicBezTo>
                  <a:cubicBezTo>
                    <a:pt x="2" y="2"/>
                    <a:pt x="3" y="3"/>
                    <a:pt x="3" y="2"/>
                  </a:cubicBezTo>
                  <a:cubicBezTo>
                    <a:pt x="3" y="2"/>
                    <a:pt x="3" y="2"/>
                    <a:pt x="3" y="2"/>
                  </a:cubicBezTo>
                  <a:cubicBezTo>
                    <a:pt x="4" y="2"/>
                    <a:pt x="4" y="2"/>
                    <a:pt x="4" y="2"/>
                  </a:cubicBezTo>
                  <a:cubicBezTo>
                    <a:pt x="4" y="2"/>
                    <a:pt x="4" y="2"/>
                    <a:pt x="5" y="2"/>
                  </a:cubicBezTo>
                  <a:cubicBezTo>
                    <a:pt x="5" y="1"/>
                    <a:pt x="5" y="1"/>
                    <a:pt x="5" y="2"/>
                  </a:cubicBezTo>
                  <a:cubicBezTo>
                    <a:pt x="6" y="2"/>
                    <a:pt x="6" y="2"/>
                    <a:pt x="6" y="2"/>
                  </a:cubicBezTo>
                  <a:cubicBezTo>
                    <a:pt x="6" y="2"/>
                    <a:pt x="7" y="2"/>
                    <a:pt x="7" y="2"/>
                  </a:cubicBezTo>
                  <a:cubicBezTo>
                    <a:pt x="7" y="2"/>
                    <a:pt x="8" y="2"/>
                    <a:pt x="8" y="2"/>
                  </a:cubicBezTo>
                  <a:cubicBezTo>
                    <a:pt x="8" y="1"/>
                    <a:pt x="8" y="1"/>
                    <a:pt x="7"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7" name="Freeform 352"/>
            <p:cNvSpPr>
              <a:spLocks/>
            </p:cNvSpPr>
            <p:nvPr/>
          </p:nvSpPr>
          <p:spPr bwMode="auto">
            <a:xfrm>
              <a:off x="3827464" y="2795589"/>
              <a:ext cx="952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8" name="Freeform 353"/>
            <p:cNvSpPr>
              <a:spLocks/>
            </p:cNvSpPr>
            <p:nvPr/>
          </p:nvSpPr>
          <p:spPr bwMode="auto">
            <a:xfrm>
              <a:off x="3881439" y="2870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9" name="Freeform 354"/>
            <p:cNvSpPr>
              <a:spLocks/>
            </p:cNvSpPr>
            <p:nvPr/>
          </p:nvSpPr>
          <p:spPr bwMode="auto">
            <a:xfrm>
              <a:off x="3827464" y="2773364"/>
              <a:ext cx="85725" cy="96838"/>
            </a:xfrm>
            <a:custGeom>
              <a:avLst/>
              <a:gdLst>
                <a:gd name="T0" fmla="*/ 8 w 8"/>
                <a:gd name="T1" fmla="*/ 3 h 9"/>
                <a:gd name="T2" fmla="*/ 8 w 8"/>
                <a:gd name="T3" fmla="*/ 3 h 9"/>
                <a:gd name="T4" fmla="*/ 7 w 8"/>
                <a:gd name="T5" fmla="*/ 2 h 9"/>
                <a:gd name="T6" fmla="*/ 7 w 8"/>
                <a:gd name="T7" fmla="*/ 1 h 9"/>
                <a:gd name="T8" fmla="*/ 6 w 8"/>
                <a:gd name="T9" fmla="*/ 0 h 9"/>
                <a:gd name="T10" fmla="*/ 5 w 8"/>
                <a:gd name="T11" fmla="*/ 0 h 9"/>
                <a:gd name="T12" fmla="*/ 4 w 8"/>
                <a:gd name="T13" fmla="*/ 0 h 9"/>
                <a:gd name="T14" fmla="*/ 3 w 8"/>
                <a:gd name="T15" fmla="*/ 0 h 9"/>
                <a:gd name="T16" fmla="*/ 2 w 8"/>
                <a:gd name="T17" fmla="*/ 1 h 9"/>
                <a:gd name="T18" fmla="*/ 2 w 8"/>
                <a:gd name="T19" fmla="*/ 2 h 9"/>
                <a:gd name="T20" fmla="*/ 1 w 8"/>
                <a:gd name="T21" fmla="*/ 2 h 9"/>
                <a:gd name="T22" fmla="*/ 0 w 8"/>
                <a:gd name="T23" fmla="*/ 3 h 9"/>
                <a:gd name="T24" fmla="*/ 1 w 8"/>
                <a:gd name="T25" fmla="*/ 4 h 9"/>
                <a:gd name="T26" fmla="*/ 1 w 8"/>
                <a:gd name="T27" fmla="*/ 5 h 9"/>
                <a:gd name="T28" fmla="*/ 2 w 8"/>
                <a:gd name="T29" fmla="*/ 6 h 9"/>
                <a:gd name="T30" fmla="*/ 3 w 8"/>
                <a:gd name="T31" fmla="*/ 6 h 9"/>
                <a:gd name="T32" fmla="*/ 3 w 8"/>
                <a:gd name="T33" fmla="*/ 7 h 9"/>
                <a:gd name="T34" fmla="*/ 4 w 8"/>
                <a:gd name="T35" fmla="*/ 8 h 9"/>
                <a:gd name="T36" fmla="*/ 5 w 8"/>
                <a:gd name="T37" fmla="*/ 8 h 9"/>
                <a:gd name="T38" fmla="*/ 5 w 8"/>
                <a:gd name="T39" fmla="*/ 9 h 9"/>
                <a:gd name="T40" fmla="*/ 6 w 8"/>
                <a:gd name="T41" fmla="*/ 8 h 9"/>
                <a:gd name="T42" fmla="*/ 6 w 8"/>
                <a:gd name="T43" fmla="*/ 7 h 9"/>
                <a:gd name="T44" fmla="*/ 7 w 8"/>
                <a:gd name="T45" fmla="*/ 6 h 9"/>
                <a:gd name="T46" fmla="*/ 8 w 8"/>
                <a:gd name="T47" fmla="*/ 5 h 9"/>
                <a:gd name="T48" fmla="*/ 8 w 8"/>
                <a:gd name="T49" fmla="*/ 4 h 9"/>
                <a:gd name="T50" fmla="*/ 8 w 8"/>
                <a:gd name="T51" fmla="*/ 4 h 9"/>
                <a:gd name="T52" fmla="*/ 7 w 8"/>
                <a:gd name="T53" fmla="*/ 4 h 9"/>
                <a:gd name="T54" fmla="*/ 8 w 8"/>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9">
                  <a:moveTo>
                    <a:pt x="8" y="3"/>
                  </a:moveTo>
                  <a:cubicBezTo>
                    <a:pt x="8" y="3"/>
                    <a:pt x="8" y="3"/>
                    <a:pt x="8" y="3"/>
                  </a:cubicBezTo>
                  <a:cubicBezTo>
                    <a:pt x="8" y="2"/>
                    <a:pt x="7" y="2"/>
                    <a:pt x="7" y="2"/>
                  </a:cubicBezTo>
                  <a:cubicBezTo>
                    <a:pt x="7" y="1"/>
                    <a:pt x="7" y="1"/>
                    <a:pt x="7" y="1"/>
                  </a:cubicBezTo>
                  <a:cubicBezTo>
                    <a:pt x="7" y="0"/>
                    <a:pt x="7" y="0"/>
                    <a:pt x="6" y="0"/>
                  </a:cubicBezTo>
                  <a:cubicBezTo>
                    <a:pt x="6" y="0"/>
                    <a:pt x="6" y="0"/>
                    <a:pt x="5" y="0"/>
                  </a:cubicBezTo>
                  <a:cubicBezTo>
                    <a:pt x="5" y="0"/>
                    <a:pt x="5" y="0"/>
                    <a:pt x="4" y="0"/>
                  </a:cubicBezTo>
                  <a:cubicBezTo>
                    <a:pt x="4" y="0"/>
                    <a:pt x="4" y="0"/>
                    <a:pt x="3" y="0"/>
                  </a:cubicBezTo>
                  <a:cubicBezTo>
                    <a:pt x="3" y="0"/>
                    <a:pt x="3" y="1"/>
                    <a:pt x="2" y="1"/>
                  </a:cubicBezTo>
                  <a:cubicBezTo>
                    <a:pt x="2" y="2"/>
                    <a:pt x="2" y="2"/>
                    <a:pt x="2" y="2"/>
                  </a:cubicBezTo>
                  <a:cubicBezTo>
                    <a:pt x="1" y="2"/>
                    <a:pt x="1" y="2"/>
                    <a:pt x="1" y="2"/>
                  </a:cubicBezTo>
                  <a:cubicBezTo>
                    <a:pt x="1" y="2"/>
                    <a:pt x="0" y="3"/>
                    <a:pt x="0" y="3"/>
                  </a:cubicBezTo>
                  <a:cubicBezTo>
                    <a:pt x="0" y="3"/>
                    <a:pt x="0" y="4"/>
                    <a:pt x="1" y="4"/>
                  </a:cubicBezTo>
                  <a:cubicBezTo>
                    <a:pt x="1" y="4"/>
                    <a:pt x="1" y="5"/>
                    <a:pt x="1" y="5"/>
                  </a:cubicBezTo>
                  <a:cubicBezTo>
                    <a:pt x="2" y="5"/>
                    <a:pt x="2" y="5"/>
                    <a:pt x="2" y="6"/>
                  </a:cubicBezTo>
                  <a:cubicBezTo>
                    <a:pt x="2" y="6"/>
                    <a:pt x="3" y="6"/>
                    <a:pt x="3" y="6"/>
                  </a:cubicBezTo>
                  <a:cubicBezTo>
                    <a:pt x="3" y="7"/>
                    <a:pt x="3" y="7"/>
                    <a:pt x="3" y="7"/>
                  </a:cubicBezTo>
                  <a:cubicBezTo>
                    <a:pt x="4" y="7"/>
                    <a:pt x="4" y="7"/>
                    <a:pt x="4" y="8"/>
                  </a:cubicBezTo>
                  <a:cubicBezTo>
                    <a:pt x="5" y="8"/>
                    <a:pt x="4" y="8"/>
                    <a:pt x="5" y="8"/>
                  </a:cubicBezTo>
                  <a:cubicBezTo>
                    <a:pt x="5" y="9"/>
                    <a:pt x="5" y="9"/>
                    <a:pt x="5" y="9"/>
                  </a:cubicBezTo>
                  <a:cubicBezTo>
                    <a:pt x="5" y="8"/>
                    <a:pt x="5" y="8"/>
                    <a:pt x="6" y="8"/>
                  </a:cubicBezTo>
                  <a:cubicBezTo>
                    <a:pt x="6" y="7"/>
                    <a:pt x="6" y="7"/>
                    <a:pt x="6" y="7"/>
                  </a:cubicBezTo>
                  <a:cubicBezTo>
                    <a:pt x="7" y="6"/>
                    <a:pt x="7" y="6"/>
                    <a:pt x="7" y="6"/>
                  </a:cubicBezTo>
                  <a:cubicBezTo>
                    <a:pt x="7" y="6"/>
                    <a:pt x="7" y="6"/>
                    <a:pt x="8" y="5"/>
                  </a:cubicBezTo>
                  <a:cubicBezTo>
                    <a:pt x="8" y="5"/>
                    <a:pt x="8" y="5"/>
                    <a:pt x="8" y="4"/>
                  </a:cubicBezTo>
                  <a:cubicBezTo>
                    <a:pt x="8" y="4"/>
                    <a:pt x="8" y="4"/>
                    <a:pt x="8" y="4"/>
                  </a:cubicBezTo>
                  <a:cubicBezTo>
                    <a:pt x="7" y="4"/>
                    <a:pt x="7" y="4"/>
                    <a:pt x="7" y="4"/>
                  </a:cubicBezTo>
                  <a:cubicBezTo>
                    <a:pt x="7" y="3"/>
                    <a:pt x="8" y="3"/>
                    <a:pt x="8"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0" name="Freeform 355"/>
            <p:cNvSpPr>
              <a:spLocks/>
            </p:cNvSpPr>
            <p:nvPr/>
          </p:nvSpPr>
          <p:spPr bwMode="auto">
            <a:xfrm>
              <a:off x="4214814" y="2740026"/>
              <a:ext cx="33338" cy="152400"/>
            </a:xfrm>
            <a:custGeom>
              <a:avLst/>
              <a:gdLst>
                <a:gd name="T0" fmla="*/ 3 w 3"/>
                <a:gd name="T1" fmla="*/ 10 h 14"/>
                <a:gd name="T2" fmla="*/ 3 w 3"/>
                <a:gd name="T3" fmla="*/ 8 h 14"/>
                <a:gd name="T4" fmla="*/ 3 w 3"/>
                <a:gd name="T5" fmla="*/ 6 h 14"/>
                <a:gd name="T6" fmla="*/ 3 w 3"/>
                <a:gd name="T7" fmla="*/ 5 h 14"/>
                <a:gd name="T8" fmla="*/ 3 w 3"/>
                <a:gd name="T9" fmla="*/ 3 h 14"/>
                <a:gd name="T10" fmla="*/ 2 w 3"/>
                <a:gd name="T11" fmla="*/ 2 h 14"/>
                <a:gd name="T12" fmla="*/ 1 w 3"/>
                <a:gd name="T13" fmla="*/ 1 h 14"/>
                <a:gd name="T14" fmla="*/ 1 w 3"/>
                <a:gd name="T15" fmla="*/ 0 h 14"/>
                <a:gd name="T16" fmla="*/ 1 w 3"/>
                <a:gd name="T17" fmla="*/ 0 h 14"/>
                <a:gd name="T18" fmla="*/ 0 w 3"/>
                <a:gd name="T19" fmla="*/ 0 h 14"/>
                <a:gd name="T20" fmla="*/ 0 w 3"/>
                <a:gd name="T21" fmla="*/ 0 h 14"/>
                <a:gd name="T22" fmla="*/ 0 w 3"/>
                <a:gd name="T23" fmla="*/ 1 h 14"/>
                <a:gd name="T24" fmla="*/ 0 w 3"/>
                <a:gd name="T25" fmla="*/ 2 h 14"/>
                <a:gd name="T26" fmla="*/ 0 w 3"/>
                <a:gd name="T27" fmla="*/ 4 h 14"/>
                <a:gd name="T28" fmla="*/ 0 w 3"/>
                <a:gd name="T29" fmla="*/ 5 h 14"/>
                <a:gd name="T30" fmla="*/ 1 w 3"/>
                <a:gd name="T31" fmla="*/ 7 h 14"/>
                <a:gd name="T32" fmla="*/ 1 w 3"/>
                <a:gd name="T33" fmla="*/ 9 h 14"/>
                <a:gd name="T34" fmla="*/ 1 w 3"/>
                <a:gd name="T35" fmla="*/ 10 h 14"/>
                <a:gd name="T36" fmla="*/ 1 w 3"/>
                <a:gd name="T37" fmla="*/ 11 h 14"/>
                <a:gd name="T38" fmla="*/ 1 w 3"/>
                <a:gd name="T39" fmla="*/ 13 h 14"/>
                <a:gd name="T40" fmla="*/ 1 w 3"/>
                <a:gd name="T41" fmla="*/ 14 h 14"/>
                <a:gd name="T42" fmla="*/ 1 w 3"/>
                <a:gd name="T43" fmla="*/ 14 h 14"/>
                <a:gd name="T44" fmla="*/ 2 w 3"/>
                <a:gd name="T45" fmla="*/ 14 h 14"/>
                <a:gd name="T46" fmla="*/ 3 w 3"/>
                <a:gd name="T47" fmla="*/ 13 h 14"/>
                <a:gd name="T48" fmla="*/ 3 w 3"/>
                <a:gd name="T49" fmla="*/ 13 h 14"/>
                <a:gd name="T50" fmla="*/ 3 w 3"/>
                <a:gd name="T51" fmla="*/ 12 h 14"/>
                <a:gd name="T52" fmla="*/ 3 w 3"/>
                <a:gd name="T5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14">
                  <a:moveTo>
                    <a:pt x="3" y="10"/>
                  </a:moveTo>
                  <a:cubicBezTo>
                    <a:pt x="3" y="9"/>
                    <a:pt x="3" y="9"/>
                    <a:pt x="3" y="8"/>
                  </a:cubicBezTo>
                  <a:cubicBezTo>
                    <a:pt x="3" y="7"/>
                    <a:pt x="3" y="7"/>
                    <a:pt x="3" y="6"/>
                  </a:cubicBezTo>
                  <a:cubicBezTo>
                    <a:pt x="3" y="5"/>
                    <a:pt x="3" y="5"/>
                    <a:pt x="3" y="5"/>
                  </a:cubicBezTo>
                  <a:cubicBezTo>
                    <a:pt x="2" y="4"/>
                    <a:pt x="3" y="4"/>
                    <a:pt x="3" y="3"/>
                  </a:cubicBezTo>
                  <a:cubicBezTo>
                    <a:pt x="3" y="3"/>
                    <a:pt x="2" y="3"/>
                    <a:pt x="2" y="2"/>
                  </a:cubicBezTo>
                  <a:cubicBezTo>
                    <a:pt x="2" y="2"/>
                    <a:pt x="2" y="2"/>
                    <a:pt x="1" y="1"/>
                  </a:cubicBezTo>
                  <a:cubicBezTo>
                    <a:pt x="1" y="1"/>
                    <a:pt x="1" y="1"/>
                    <a:pt x="1" y="0"/>
                  </a:cubicBezTo>
                  <a:cubicBezTo>
                    <a:pt x="1" y="0"/>
                    <a:pt x="1" y="0"/>
                    <a:pt x="1" y="0"/>
                  </a:cubicBezTo>
                  <a:cubicBezTo>
                    <a:pt x="0" y="0"/>
                    <a:pt x="0" y="0"/>
                    <a:pt x="0" y="0"/>
                  </a:cubicBezTo>
                  <a:cubicBezTo>
                    <a:pt x="0" y="0"/>
                    <a:pt x="0" y="0"/>
                    <a:pt x="0" y="0"/>
                  </a:cubicBezTo>
                  <a:cubicBezTo>
                    <a:pt x="0" y="0"/>
                    <a:pt x="0" y="1"/>
                    <a:pt x="0" y="1"/>
                  </a:cubicBezTo>
                  <a:cubicBezTo>
                    <a:pt x="0" y="2"/>
                    <a:pt x="0" y="2"/>
                    <a:pt x="0" y="2"/>
                  </a:cubicBezTo>
                  <a:cubicBezTo>
                    <a:pt x="0" y="3"/>
                    <a:pt x="0" y="3"/>
                    <a:pt x="0" y="4"/>
                  </a:cubicBezTo>
                  <a:cubicBezTo>
                    <a:pt x="0" y="4"/>
                    <a:pt x="0" y="5"/>
                    <a:pt x="0" y="5"/>
                  </a:cubicBezTo>
                  <a:cubicBezTo>
                    <a:pt x="0" y="6"/>
                    <a:pt x="1" y="6"/>
                    <a:pt x="1" y="7"/>
                  </a:cubicBezTo>
                  <a:cubicBezTo>
                    <a:pt x="1" y="8"/>
                    <a:pt x="1" y="8"/>
                    <a:pt x="1" y="9"/>
                  </a:cubicBezTo>
                  <a:cubicBezTo>
                    <a:pt x="1" y="9"/>
                    <a:pt x="1" y="9"/>
                    <a:pt x="1" y="10"/>
                  </a:cubicBezTo>
                  <a:cubicBezTo>
                    <a:pt x="1" y="10"/>
                    <a:pt x="0" y="11"/>
                    <a:pt x="1" y="11"/>
                  </a:cubicBezTo>
                  <a:cubicBezTo>
                    <a:pt x="1" y="12"/>
                    <a:pt x="1" y="12"/>
                    <a:pt x="1" y="13"/>
                  </a:cubicBezTo>
                  <a:cubicBezTo>
                    <a:pt x="1" y="13"/>
                    <a:pt x="1" y="13"/>
                    <a:pt x="1" y="14"/>
                  </a:cubicBezTo>
                  <a:cubicBezTo>
                    <a:pt x="1" y="14"/>
                    <a:pt x="1" y="14"/>
                    <a:pt x="1" y="14"/>
                  </a:cubicBezTo>
                  <a:cubicBezTo>
                    <a:pt x="2" y="13"/>
                    <a:pt x="2" y="14"/>
                    <a:pt x="2" y="14"/>
                  </a:cubicBezTo>
                  <a:cubicBezTo>
                    <a:pt x="3" y="14"/>
                    <a:pt x="3" y="13"/>
                    <a:pt x="3" y="13"/>
                  </a:cubicBezTo>
                  <a:cubicBezTo>
                    <a:pt x="3" y="13"/>
                    <a:pt x="3" y="13"/>
                    <a:pt x="3" y="13"/>
                  </a:cubicBezTo>
                  <a:cubicBezTo>
                    <a:pt x="3" y="13"/>
                    <a:pt x="3" y="12"/>
                    <a:pt x="3" y="12"/>
                  </a:cubicBezTo>
                  <a:cubicBezTo>
                    <a:pt x="3" y="11"/>
                    <a:pt x="3" y="11"/>
                    <a:pt x="3"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1" name="Freeform 356"/>
            <p:cNvSpPr>
              <a:spLocks/>
            </p:cNvSpPr>
            <p:nvPr/>
          </p:nvSpPr>
          <p:spPr bwMode="auto">
            <a:xfrm>
              <a:off x="4981576" y="3119439"/>
              <a:ext cx="65088" cy="53975"/>
            </a:xfrm>
            <a:custGeom>
              <a:avLst/>
              <a:gdLst>
                <a:gd name="T0" fmla="*/ 5 w 6"/>
                <a:gd name="T1" fmla="*/ 1 h 5"/>
                <a:gd name="T2" fmla="*/ 4 w 6"/>
                <a:gd name="T3" fmla="*/ 1 h 5"/>
                <a:gd name="T4" fmla="*/ 4 w 6"/>
                <a:gd name="T5" fmla="*/ 0 h 5"/>
                <a:gd name="T6" fmla="*/ 3 w 6"/>
                <a:gd name="T7" fmla="*/ 1 h 5"/>
                <a:gd name="T8" fmla="*/ 2 w 6"/>
                <a:gd name="T9" fmla="*/ 0 h 5"/>
                <a:gd name="T10" fmla="*/ 2 w 6"/>
                <a:gd name="T11" fmla="*/ 1 h 5"/>
                <a:gd name="T12" fmla="*/ 1 w 6"/>
                <a:gd name="T13" fmla="*/ 1 h 5"/>
                <a:gd name="T14" fmla="*/ 1 w 6"/>
                <a:gd name="T15" fmla="*/ 2 h 5"/>
                <a:gd name="T16" fmla="*/ 0 w 6"/>
                <a:gd name="T17" fmla="*/ 3 h 5"/>
                <a:gd name="T18" fmla="*/ 0 w 6"/>
                <a:gd name="T19" fmla="*/ 4 h 5"/>
                <a:gd name="T20" fmla="*/ 1 w 6"/>
                <a:gd name="T21" fmla="*/ 5 h 5"/>
                <a:gd name="T22" fmla="*/ 1 w 6"/>
                <a:gd name="T23" fmla="*/ 4 h 5"/>
                <a:gd name="T24" fmla="*/ 2 w 6"/>
                <a:gd name="T25" fmla="*/ 5 h 5"/>
                <a:gd name="T26" fmla="*/ 3 w 6"/>
                <a:gd name="T27" fmla="*/ 4 h 5"/>
                <a:gd name="T28" fmla="*/ 3 w 6"/>
                <a:gd name="T29" fmla="*/ 4 h 5"/>
                <a:gd name="T30" fmla="*/ 4 w 6"/>
                <a:gd name="T31" fmla="*/ 3 h 5"/>
                <a:gd name="T32" fmla="*/ 5 w 6"/>
                <a:gd name="T33" fmla="*/ 4 h 5"/>
                <a:gd name="T34" fmla="*/ 5 w 6"/>
                <a:gd name="T35" fmla="*/ 3 h 5"/>
                <a:gd name="T36" fmla="*/ 5 w 6"/>
                <a:gd name="T37" fmla="*/ 2 h 5"/>
                <a:gd name="T38" fmla="*/ 5 w 6"/>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5">
                  <a:moveTo>
                    <a:pt x="5" y="1"/>
                  </a:moveTo>
                  <a:cubicBezTo>
                    <a:pt x="5" y="1"/>
                    <a:pt x="5" y="1"/>
                    <a:pt x="4" y="1"/>
                  </a:cubicBezTo>
                  <a:cubicBezTo>
                    <a:pt x="4" y="0"/>
                    <a:pt x="4" y="0"/>
                    <a:pt x="4" y="0"/>
                  </a:cubicBezTo>
                  <a:cubicBezTo>
                    <a:pt x="3" y="0"/>
                    <a:pt x="3" y="1"/>
                    <a:pt x="3" y="1"/>
                  </a:cubicBezTo>
                  <a:cubicBezTo>
                    <a:pt x="2" y="1"/>
                    <a:pt x="2" y="1"/>
                    <a:pt x="2" y="0"/>
                  </a:cubicBezTo>
                  <a:cubicBezTo>
                    <a:pt x="2" y="1"/>
                    <a:pt x="2" y="1"/>
                    <a:pt x="2" y="1"/>
                  </a:cubicBezTo>
                  <a:cubicBezTo>
                    <a:pt x="1" y="1"/>
                    <a:pt x="1" y="1"/>
                    <a:pt x="1" y="1"/>
                  </a:cubicBezTo>
                  <a:cubicBezTo>
                    <a:pt x="1" y="2"/>
                    <a:pt x="1" y="2"/>
                    <a:pt x="1" y="2"/>
                  </a:cubicBezTo>
                  <a:cubicBezTo>
                    <a:pt x="1" y="3"/>
                    <a:pt x="1" y="3"/>
                    <a:pt x="0" y="3"/>
                  </a:cubicBezTo>
                  <a:cubicBezTo>
                    <a:pt x="0" y="3"/>
                    <a:pt x="0" y="4"/>
                    <a:pt x="0" y="4"/>
                  </a:cubicBezTo>
                  <a:cubicBezTo>
                    <a:pt x="0" y="4"/>
                    <a:pt x="1" y="4"/>
                    <a:pt x="1" y="5"/>
                  </a:cubicBezTo>
                  <a:cubicBezTo>
                    <a:pt x="1" y="4"/>
                    <a:pt x="1" y="4"/>
                    <a:pt x="1" y="4"/>
                  </a:cubicBezTo>
                  <a:cubicBezTo>
                    <a:pt x="2" y="4"/>
                    <a:pt x="2" y="5"/>
                    <a:pt x="2" y="5"/>
                  </a:cubicBezTo>
                  <a:cubicBezTo>
                    <a:pt x="2" y="5"/>
                    <a:pt x="3" y="4"/>
                    <a:pt x="3" y="4"/>
                  </a:cubicBezTo>
                  <a:cubicBezTo>
                    <a:pt x="3" y="4"/>
                    <a:pt x="3" y="4"/>
                    <a:pt x="3" y="4"/>
                  </a:cubicBezTo>
                  <a:cubicBezTo>
                    <a:pt x="4" y="3"/>
                    <a:pt x="4" y="3"/>
                    <a:pt x="4" y="3"/>
                  </a:cubicBezTo>
                  <a:cubicBezTo>
                    <a:pt x="5" y="3"/>
                    <a:pt x="5" y="4"/>
                    <a:pt x="5" y="4"/>
                  </a:cubicBezTo>
                  <a:cubicBezTo>
                    <a:pt x="5" y="4"/>
                    <a:pt x="5" y="3"/>
                    <a:pt x="5" y="3"/>
                  </a:cubicBezTo>
                  <a:cubicBezTo>
                    <a:pt x="6" y="3"/>
                    <a:pt x="5" y="2"/>
                    <a:pt x="5" y="2"/>
                  </a:cubicBezTo>
                  <a:cubicBezTo>
                    <a:pt x="5" y="2"/>
                    <a:pt x="5" y="2"/>
                    <a:pt x="5"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2" name="Freeform 357"/>
            <p:cNvSpPr>
              <a:spLocks/>
            </p:cNvSpPr>
            <p:nvPr/>
          </p:nvSpPr>
          <p:spPr bwMode="auto">
            <a:xfrm>
              <a:off x="4970464" y="3778251"/>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3" name="Freeform 358"/>
            <p:cNvSpPr>
              <a:spLocks/>
            </p:cNvSpPr>
            <p:nvPr/>
          </p:nvSpPr>
          <p:spPr bwMode="auto">
            <a:xfrm>
              <a:off x="4722814" y="3638551"/>
              <a:ext cx="247650" cy="280988"/>
            </a:xfrm>
            <a:custGeom>
              <a:avLst/>
              <a:gdLst>
                <a:gd name="T0" fmla="*/ 23 w 23"/>
                <a:gd name="T1" fmla="*/ 13 h 26"/>
                <a:gd name="T2" fmla="*/ 22 w 23"/>
                <a:gd name="T3" fmla="*/ 11 h 26"/>
                <a:gd name="T4" fmla="*/ 21 w 23"/>
                <a:gd name="T5" fmla="*/ 11 h 26"/>
                <a:gd name="T6" fmla="*/ 20 w 23"/>
                <a:gd name="T7" fmla="*/ 10 h 26"/>
                <a:gd name="T8" fmla="*/ 19 w 23"/>
                <a:gd name="T9" fmla="*/ 9 h 26"/>
                <a:gd name="T10" fmla="*/ 19 w 23"/>
                <a:gd name="T11" fmla="*/ 8 h 26"/>
                <a:gd name="T12" fmla="*/ 18 w 23"/>
                <a:gd name="T13" fmla="*/ 7 h 26"/>
                <a:gd name="T14" fmla="*/ 17 w 23"/>
                <a:gd name="T15" fmla="*/ 7 h 26"/>
                <a:gd name="T16" fmla="*/ 16 w 23"/>
                <a:gd name="T17" fmla="*/ 6 h 26"/>
                <a:gd name="T18" fmla="*/ 16 w 23"/>
                <a:gd name="T19" fmla="*/ 5 h 26"/>
                <a:gd name="T20" fmla="*/ 15 w 23"/>
                <a:gd name="T21" fmla="*/ 3 h 26"/>
                <a:gd name="T22" fmla="*/ 15 w 23"/>
                <a:gd name="T23" fmla="*/ 2 h 26"/>
                <a:gd name="T24" fmla="*/ 14 w 23"/>
                <a:gd name="T25" fmla="*/ 1 h 26"/>
                <a:gd name="T26" fmla="*/ 14 w 23"/>
                <a:gd name="T27" fmla="*/ 0 h 26"/>
                <a:gd name="T28" fmla="*/ 13 w 23"/>
                <a:gd name="T29" fmla="*/ 0 h 26"/>
                <a:gd name="T30" fmla="*/ 12 w 23"/>
                <a:gd name="T31" fmla="*/ 0 h 26"/>
                <a:gd name="T32" fmla="*/ 12 w 23"/>
                <a:gd name="T33" fmla="*/ 1 h 26"/>
                <a:gd name="T34" fmla="*/ 11 w 23"/>
                <a:gd name="T35" fmla="*/ 1 h 26"/>
                <a:gd name="T36" fmla="*/ 10 w 23"/>
                <a:gd name="T37" fmla="*/ 2 h 26"/>
                <a:gd name="T38" fmla="*/ 9 w 23"/>
                <a:gd name="T39" fmla="*/ 1 h 26"/>
                <a:gd name="T40" fmla="*/ 8 w 23"/>
                <a:gd name="T41" fmla="*/ 0 h 26"/>
                <a:gd name="T42" fmla="*/ 8 w 23"/>
                <a:gd name="T43" fmla="*/ 1 h 26"/>
                <a:gd name="T44" fmla="*/ 6 w 23"/>
                <a:gd name="T45" fmla="*/ 1 h 26"/>
                <a:gd name="T46" fmla="*/ 5 w 23"/>
                <a:gd name="T47" fmla="*/ 1 h 26"/>
                <a:gd name="T48" fmla="*/ 3 w 23"/>
                <a:gd name="T49" fmla="*/ 1 h 26"/>
                <a:gd name="T50" fmla="*/ 3 w 23"/>
                <a:gd name="T51" fmla="*/ 2 h 26"/>
                <a:gd name="T52" fmla="*/ 3 w 23"/>
                <a:gd name="T53" fmla="*/ 2 h 26"/>
                <a:gd name="T54" fmla="*/ 3 w 23"/>
                <a:gd name="T55" fmla="*/ 4 h 26"/>
                <a:gd name="T56" fmla="*/ 3 w 23"/>
                <a:gd name="T57" fmla="*/ 6 h 26"/>
                <a:gd name="T58" fmla="*/ 3 w 23"/>
                <a:gd name="T59" fmla="*/ 12 h 26"/>
                <a:gd name="T60" fmla="*/ 1 w 23"/>
                <a:gd name="T61" fmla="*/ 12 h 26"/>
                <a:gd name="T62" fmla="*/ 0 w 23"/>
                <a:gd name="T63" fmla="*/ 20 h 26"/>
                <a:gd name="T64" fmla="*/ 1 w 23"/>
                <a:gd name="T65" fmla="*/ 20 h 26"/>
                <a:gd name="T66" fmla="*/ 1 w 23"/>
                <a:gd name="T67" fmla="*/ 22 h 26"/>
                <a:gd name="T68" fmla="*/ 2 w 23"/>
                <a:gd name="T69" fmla="*/ 23 h 26"/>
                <a:gd name="T70" fmla="*/ 2 w 23"/>
                <a:gd name="T71" fmla="*/ 24 h 26"/>
                <a:gd name="T72" fmla="*/ 1 w 23"/>
                <a:gd name="T73" fmla="*/ 25 h 26"/>
                <a:gd name="T74" fmla="*/ 1 w 23"/>
                <a:gd name="T75" fmla="*/ 25 h 26"/>
                <a:gd name="T76" fmla="*/ 3 w 23"/>
                <a:gd name="T77" fmla="*/ 26 h 26"/>
                <a:gd name="T78" fmla="*/ 4 w 23"/>
                <a:gd name="T79" fmla="*/ 26 h 26"/>
                <a:gd name="T80" fmla="*/ 5 w 23"/>
                <a:gd name="T81" fmla="*/ 24 h 26"/>
                <a:gd name="T82" fmla="*/ 6 w 23"/>
                <a:gd name="T83" fmla="*/ 24 h 26"/>
                <a:gd name="T84" fmla="*/ 7 w 23"/>
                <a:gd name="T85" fmla="*/ 22 h 26"/>
                <a:gd name="T86" fmla="*/ 7 w 23"/>
                <a:gd name="T87" fmla="*/ 21 h 26"/>
                <a:gd name="T88" fmla="*/ 8 w 23"/>
                <a:gd name="T89" fmla="*/ 22 h 26"/>
                <a:gd name="T90" fmla="*/ 10 w 23"/>
                <a:gd name="T91" fmla="*/ 22 h 26"/>
                <a:gd name="T92" fmla="*/ 11 w 23"/>
                <a:gd name="T93" fmla="*/ 23 h 26"/>
                <a:gd name="T94" fmla="*/ 12 w 23"/>
                <a:gd name="T95" fmla="*/ 23 h 26"/>
                <a:gd name="T96" fmla="*/ 14 w 23"/>
                <a:gd name="T97" fmla="*/ 22 h 26"/>
                <a:gd name="T98" fmla="*/ 14 w 23"/>
                <a:gd name="T99" fmla="*/ 21 h 26"/>
                <a:gd name="T100" fmla="*/ 14 w 23"/>
                <a:gd name="T101" fmla="*/ 20 h 26"/>
                <a:gd name="T102" fmla="*/ 15 w 23"/>
                <a:gd name="T103" fmla="*/ 19 h 26"/>
                <a:gd name="T104" fmla="*/ 16 w 23"/>
                <a:gd name="T105" fmla="*/ 18 h 26"/>
                <a:gd name="T106" fmla="*/ 18 w 23"/>
                <a:gd name="T107" fmla="*/ 18 h 26"/>
                <a:gd name="T108" fmla="*/ 19 w 23"/>
                <a:gd name="T109" fmla="*/ 16 h 26"/>
                <a:gd name="T110" fmla="*/ 21 w 23"/>
                <a:gd name="T111" fmla="*/ 15 h 26"/>
                <a:gd name="T112" fmla="*/ 23 w 23"/>
                <a:gd name="T113" fmla="*/ 14 h 26"/>
                <a:gd name="T114" fmla="*/ 23 w 23"/>
                <a:gd name="T115" fmla="*/ 13 h 26"/>
                <a:gd name="T116" fmla="*/ 23 w 23"/>
                <a:gd name="T1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26">
                  <a:moveTo>
                    <a:pt x="23" y="13"/>
                  </a:moveTo>
                  <a:cubicBezTo>
                    <a:pt x="23" y="12"/>
                    <a:pt x="23" y="12"/>
                    <a:pt x="22" y="11"/>
                  </a:cubicBezTo>
                  <a:cubicBezTo>
                    <a:pt x="22" y="11"/>
                    <a:pt x="22" y="11"/>
                    <a:pt x="21" y="11"/>
                  </a:cubicBezTo>
                  <a:cubicBezTo>
                    <a:pt x="20" y="11"/>
                    <a:pt x="20" y="11"/>
                    <a:pt x="20" y="10"/>
                  </a:cubicBezTo>
                  <a:cubicBezTo>
                    <a:pt x="19" y="10"/>
                    <a:pt x="19" y="9"/>
                    <a:pt x="19" y="9"/>
                  </a:cubicBezTo>
                  <a:cubicBezTo>
                    <a:pt x="19" y="8"/>
                    <a:pt x="19" y="8"/>
                    <a:pt x="19" y="8"/>
                  </a:cubicBezTo>
                  <a:cubicBezTo>
                    <a:pt x="19" y="8"/>
                    <a:pt x="19" y="8"/>
                    <a:pt x="18" y="7"/>
                  </a:cubicBezTo>
                  <a:cubicBezTo>
                    <a:pt x="18" y="7"/>
                    <a:pt x="18" y="7"/>
                    <a:pt x="17" y="7"/>
                  </a:cubicBezTo>
                  <a:cubicBezTo>
                    <a:pt x="17" y="7"/>
                    <a:pt x="17" y="6"/>
                    <a:pt x="16" y="6"/>
                  </a:cubicBezTo>
                  <a:cubicBezTo>
                    <a:pt x="16" y="6"/>
                    <a:pt x="16" y="5"/>
                    <a:pt x="16" y="5"/>
                  </a:cubicBezTo>
                  <a:cubicBezTo>
                    <a:pt x="15" y="4"/>
                    <a:pt x="15" y="4"/>
                    <a:pt x="15" y="3"/>
                  </a:cubicBezTo>
                  <a:cubicBezTo>
                    <a:pt x="15" y="2"/>
                    <a:pt x="15" y="2"/>
                    <a:pt x="15" y="2"/>
                  </a:cubicBezTo>
                  <a:cubicBezTo>
                    <a:pt x="15" y="1"/>
                    <a:pt x="14" y="1"/>
                    <a:pt x="14" y="1"/>
                  </a:cubicBezTo>
                  <a:cubicBezTo>
                    <a:pt x="14" y="1"/>
                    <a:pt x="14" y="0"/>
                    <a:pt x="14" y="0"/>
                  </a:cubicBezTo>
                  <a:cubicBezTo>
                    <a:pt x="13" y="0"/>
                    <a:pt x="13" y="0"/>
                    <a:pt x="13" y="0"/>
                  </a:cubicBezTo>
                  <a:cubicBezTo>
                    <a:pt x="13" y="0"/>
                    <a:pt x="13" y="0"/>
                    <a:pt x="12" y="0"/>
                  </a:cubicBezTo>
                  <a:cubicBezTo>
                    <a:pt x="12" y="1"/>
                    <a:pt x="12" y="1"/>
                    <a:pt x="12" y="1"/>
                  </a:cubicBezTo>
                  <a:cubicBezTo>
                    <a:pt x="11" y="1"/>
                    <a:pt x="11" y="1"/>
                    <a:pt x="11" y="1"/>
                  </a:cubicBezTo>
                  <a:cubicBezTo>
                    <a:pt x="10" y="1"/>
                    <a:pt x="10" y="2"/>
                    <a:pt x="10" y="2"/>
                  </a:cubicBezTo>
                  <a:cubicBezTo>
                    <a:pt x="9" y="1"/>
                    <a:pt x="9" y="1"/>
                    <a:pt x="9" y="1"/>
                  </a:cubicBezTo>
                  <a:cubicBezTo>
                    <a:pt x="9" y="1"/>
                    <a:pt x="9" y="0"/>
                    <a:pt x="8" y="0"/>
                  </a:cubicBezTo>
                  <a:cubicBezTo>
                    <a:pt x="8" y="0"/>
                    <a:pt x="8" y="1"/>
                    <a:pt x="8" y="1"/>
                  </a:cubicBezTo>
                  <a:cubicBezTo>
                    <a:pt x="7" y="1"/>
                    <a:pt x="7" y="1"/>
                    <a:pt x="6" y="1"/>
                  </a:cubicBezTo>
                  <a:cubicBezTo>
                    <a:pt x="6" y="1"/>
                    <a:pt x="6" y="1"/>
                    <a:pt x="5" y="1"/>
                  </a:cubicBezTo>
                  <a:cubicBezTo>
                    <a:pt x="4" y="1"/>
                    <a:pt x="4" y="1"/>
                    <a:pt x="3" y="1"/>
                  </a:cubicBezTo>
                  <a:cubicBezTo>
                    <a:pt x="3" y="1"/>
                    <a:pt x="3" y="1"/>
                    <a:pt x="3" y="2"/>
                  </a:cubicBezTo>
                  <a:cubicBezTo>
                    <a:pt x="3" y="2"/>
                    <a:pt x="3" y="2"/>
                    <a:pt x="3" y="2"/>
                  </a:cubicBezTo>
                  <a:cubicBezTo>
                    <a:pt x="3" y="3"/>
                    <a:pt x="3" y="3"/>
                    <a:pt x="3" y="4"/>
                  </a:cubicBezTo>
                  <a:cubicBezTo>
                    <a:pt x="3" y="4"/>
                    <a:pt x="3" y="5"/>
                    <a:pt x="3" y="6"/>
                  </a:cubicBezTo>
                  <a:cubicBezTo>
                    <a:pt x="3" y="12"/>
                    <a:pt x="3" y="12"/>
                    <a:pt x="3" y="12"/>
                  </a:cubicBezTo>
                  <a:cubicBezTo>
                    <a:pt x="1" y="12"/>
                    <a:pt x="1" y="12"/>
                    <a:pt x="1" y="12"/>
                  </a:cubicBezTo>
                  <a:cubicBezTo>
                    <a:pt x="0" y="20"/>
                    <a:pt x="0" y="20"/>
                    <a:pt x="0" y="20"/>
                  </a:cubicBezTo>
                  <a:cubicBezTo>
                    <a:pt x="1" y="20"/>
                    <a:pt x="1" y="20"/>
                    <a:pt x="1" y="20"/>
                  </a:cubicBezTo>
                  <a:cubicBezTo>
                    <a:pt x="1" y="21"/>
                    <a:pt x="1" y="21"/>
                    <a:pt x="1" y="22"/>
                  </a:cubicBezTo>
                  <a:cubicBezTo>
                    <a:pt x="1" y="22"/>
                    <a:pt x="2" y="22"/>
                    <a:pt x="2" y="23"/>
                  </a:cubicBezTo>
                  <a:cubicBezTo>
                    <a:pt x="2" y="23"/>
                    <a:pt x="2" y="24"/>
                    <a:pt x="2" y="24"/>
                  </a:cubicBezTo>
                  <a:cubicBezTo>
                    <a:pt x="1" y="24"/>
                    <a:pt x="1" y="24"/>
                    <a:pt x="1" y="25"/>
                  </a:cubicBezTo>
                  <a:cubicBezTo>
                    <a:pt x="1" y="25"/>
                    <a:pt x="1" y="25"/>
                    <a:pt x="1" y="25"/>
                  </a:cubicBezTo>
                  <a:cubicBezTo>
                    <a:pt x="1" y="26"/>
                    <a:pt x="2" y="26"/>
                    <a:pt x="3" y="26"/>
                  </a:cubicBezTo>
                  <a:cubicBezTo>
                    <a:pt x="3" y="26"/>
                    <a:pt x="3" y="26"/>
                    <a:pt x="4" y="26"/>
                  </a:cubicBezTo>
                  <a:cubicBezTo>
                    <a:pt x="4" y="25"/>
                    <a:pt x="4" y="25"/>
                    <a:pt x="5" y="24"/>
                  </a:cubicBezTo>
                  <a:cubicBezTo>
                    <a:pt x="5" y="24"/>
                    <a:pt x="6" y="24"/>
                    <a:pt x="6" y="24"/>
                  </a:cubicBezTo>
                  <a:cubicBezTo>
                    <a:pt x="6" y="23"/>
                    <a:pt x="6" y="23"/>
                    <a:pt x="7" y="22"/>
                  </a:cubicBezTo>
                  <a:cubicBezTo>
                    <a:pt x="7" y="22"/>
                    <a:pt x="7" y="22"/>
                    <a:pt x="7" y="21"/>
                  </a:cubicBezTo>
                  <a:cubicBezTo>
                    <a:pt x="8" y="21"/>
                    <a:pt x="8" y="21"/>
                    <a:pt x="8" y="22"/>
                  </a:cubicBezTo>
                  <a:cubicBezTo>
                    <a:pt x="9" y="22"/>
                    <a:pt x="9" y="22"/>
                    <a:pt x="10" y="22"/>
                  </a:cubicBezTo>
                  <a:cubicBezTo>
                    <a:pt x="10" y="23"/>
                    <a:pt x="10" y="23"/>
                    <a:pt x="11" y="23"/>
                  </a:cubicBezTo>
                  <a:cubicBezTo>
                    <a:pt x="11" y="23"/>
                    <a:pt x="12" y="23"/>
                    <a:pt x="12" y="23"/>
                  </a:cubicBezTo>
                  <a:cubicBezTo>
                    <a:pt x="13" y="23"/>
                    <a:pt x="13" y="23"/>
                    <a:pt x="14" y="22"/>
                  </a:cubicBezTo>
                  <a:cubicBezTo>
                    <a:pt x="14" y="22"/>
                    <a:pt x="14" y="22"/>
                    <a:pt x="14" y="21"/>
                  </a:cubicBezTo>
                  <a:cubicBezTo>
                    <a:pt x="14" y="21"/>
                    <a:pt x="14" y="21"/>
                    <a:pt x="14" y="20"/>
                  </a:cubicBezTo>
                  <a:cubicBezTo>
                    <a:pt x="14" y="20"/>
                    <a:pt x="15" y="20"/>
                    <a:pt x="15" y="19"/>
                  </a:cubicBezTo>
                  <a:cubicBezTo>
                    <a:pt x="16" y="19"/>
                    <a:pt x="16" y="18"/>
                    <a:pt x="16" y="18"/>
                  </a:cubicBezTo>
                  <a:cubicBezTo>
                    <a:pt x="17" y="18"/>
                    <a:pt x="17" y="18"/>
                    <a:pt x="18" y="18"/>
                  </a:cubicBezTo>
                  <a:cubicBezTo>
                    <a:pt x="18" y="17"/>
                    <a:pt x="19" y="17"/>
                    <a:pt x="19" y="16"/>
                  </a:cubicBezTo>
                  <a:cubicBezTo>
                    <a:pt x="20" y="16"/>
                    <a:pt x="21" y="16"/>
                    <a:pt x="21" y="15"/>
                  </a:cubicBezTo>
                  <a:cubicBezTo>
                    <a:pt x="22" y="15"/>
                    <a:pt x="22" y="14"/>
                    <a:pt x="23" y="14"/>
                  </a:cubicBezTo>
                  <a:cubicBezTo>
                    <a:pt x="23" y="14"/>
                    <a:pt x="23" y="14"/>
                    <a:pt x="23" y="13"/>
                  </a:cubicBezTo>
                  <a:cubicBezTo>
                    <a:pt x="23" y="13"/>
                    <a:pt x="23" y="13"/>
                    <a:pt x="23"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4" name="Freeform 359"/>
            <p:cNvSpPr>
              <a:spLocks/>
            </p:cNvSpPr>
            <p:nvPr/>
          </p:nvSpPr>
          <p:spPr bwMode="auto">
            <a:xfrm>
              <a:off x="5186364" y="2524126"/>
              <a:ext cx="184150" cy="173038"/>
            </a:xfrm>
            <a:custGeom>
              <a:avLst/>
              <a:gdLst>
                <a:gd name="T0" fmla="*/ 16 w 17"/>
                <a:gd name="T1" fmla="*/ 16 h 16"/>
                <a:gd name="T2" fmla="*/ 17 w 17"/>
                <a:gd name="T3" fmla="*/ 15 h 16"/>
                <a:gd name="T4" fmla="*/ 17 w 17"/>
                <a:gd name="T5" fmla="*/ 15 h 16"/>
                <a:gd name="T6" fmla="*/ 16 w 17"/>
                <a:gd name="T7" fmla="*/ 15 h 16"/>
                <a:gd name="T8" fmla="*/ 16 w 17"/>
                <a:gd name="T9" fmla="*/ 14 h 16"/>
                <a:gd name="T10" fmla="*/ 15 w 17"/>
                <a:gd name="T11" fmla="*/ 13 h 16"/>
                <a:gd name="T12" fmla="*/ 15 w 17"/>
                <a:gd name="T13" fmla="*/ 12 h 16"/>
                <a:gd name="T14" fmla="*/ 14 w 17"/>
                <a:gd name="T15" fmla="*/ 12 h 16"/>
                <a:gd name="T16" fmla="*/ 12 w 17"/>
                <a:gd name="T17" fmla="*/ 11 h 16"/>
                <a:gd name="T18" fmla="*/ 12 w 17"/>
                <a:gd name="T19" fmla="*/ 10 h 16"/>
                <a:gd name="T20" fmla="*/ 11 w 17"/>
                <a:gd name="T21" fmla="*/ 9 h 16"/>
                <a:gd name="T22" fmla="*/ 10 w 17"/>
                <a:gd name="T23" fmla="*/ 9 h 16"/>
                <a:gd name="T24" fmla="*/ 9 w 17"/>
                <a:gd name="T25" fmla="*/ 8 h 16"/>
                <a:gd name="T26" fmla="*/ 8 w 17"/>
                <a:gd name="T27" fmla="*/ 7 h 16"/>
                <a:gd name="T28" fmla="*/ 8 w 17"/>
                <a:gd name="T29" fmla="*/ 7 h 16"/>
                <a:gd name="T30" fmla="*/ 7 w 17"/>
                <a:gd name="T31" fmla="*/ 6 h 16"/>
                <a:gd name="T32" fmla="*/ 7 w 17"/>
                <a:gd name="T33" fmla="*/ 5 h 16"/>
                <a:gd name="T34" fmla="*/ 6 w 17"/>
                <a:gd name="T35" fmla="*/ 3 h 16"/>
                <a:gd name="T36" fmla="*/ 6 w 17"/>
                <a:gd name="T37" fmla="*/ 1 h 16"/>
                <a:gd name="T38" fmla="*/ 6 w 17"/>
                <a:gd name="T39" fmla="*/ 0 h 16"/>
                <a:gd name="T40" fmla="*/ 5 w 17"/>
                <a:gd name="T41" fmla="*/ 0 h 16"/>
                <a:gd name="T42" fmla="*/ 5 w 17"/>
                <a:gd name="T43" fmla="*/ 0 h 16"/>
                <a:gd name="T44" fmla="*/ 5 w 17"/>
                <a:gd name="T45" fmla="*/ 1 h 16"/>
                <a:gd name="T46" fmla="*/ 4 w 17"/>
                <a:gd name="T47" fmla="*/ 2 h 16"/>
                <a:gd name="T48" fmla="*/ 3 w 17"/>
                <a:gd name="T49" fmla="*/ 2 h 16"/>
                <a:gd name="T50" fmla="*/ 2 w 17"/>
                <a:gd name="T51" fmla="*/ 2 h 16"/>
                <a:gd name="T52" fmla="*/ 2 w 17"/>
                <a:gd name="T53" fmla="*/ 3 h 16"/>
                <a:gd name="T54" fmla="*/ 1 w 17"/>
                <a:gd name="T55" fmla="*/ 3 h 16"/>
                <a:gd name="T56" fmla="*/ 1 w 17"/>
                <a:gd name="T57" fmla="*/ 4 h 16"/>
                <a:gd name="T58" fmla="*/ 1 w 17"/>
                <a:gd name="T59" fmla="*/ 4 h 16"/>
                <a:gd name="T60" fmla="*/ 1 w 17"/>
                <a:gd name="T61" fmla="*/ 5 h 16"/>
                <a:gd name="T62" fmla="*/ 1 w 17"/>
                <a:gd name="T63" fmla="*/ 6 h 16"/>
                <a:gd name="T64" fmla="*/ 0 w 17"/>
                <a:gd name="T65" fmla="*/ 8 h 16"/>
                <a:gd name="T66" fmla="*/ 0 w 17"/>
                <a:gd name="T67" fmla="*/ 9 h 16"/>
                <a:gd name="T68" fmla="*/ 0 w 17"/>
                <a:gd name="T69" fmla="*/ 10 h 16"/>
                <a:gd name="T70" fmla="*/ 0 w 17"/>
                <a:gd name="T71" fmla="*/ 11 h 16"/>
                <a:gd name="T72" fmla="*/ 0 w 17"/>
                <a:gd name="T73" fmla="*/ 12 h 16"/>
                <a:gd name="T74" fmla="*/ 0 w 17"/>
                <a:gd name="T75" fmla="*/ 12 h 16"/>
                <a:gd name="T76" fmla="*/ 0 w 17"/>
                <a:gd name="T77" fmla="*/ 13 h 16"/>
                <a:gd name="T78" fmla="*/ 1 w 17"/>
                <a:gd name="T79" fmla="*/ 12 h 16"/>
                <a:gd name="T80" fmla="*/ 2 w 17"/>
                <a:gd name="T81" fmla="*/ 12 h 16"/>
                <a:gd name="T82" fmla="*/ 3 w 17"/>
                <a:gd name="T83" fmla="*/ 13 h 16"/>
                <a:gd name="T84" fmla="*/ 3 w 17"/>
                <a:gd name="T85" fmla="*/ 12 h 16"/>
                <a:gd name="T86" fmla="*/ 3 w 17"/>
                <a:gd name="T87" fmla="*/ 11 h 16"/>
                <a:gd name="T88" fmla="*/ 4 w 17"/>
                <a:gd name="T89" fmla="*/ 10 h 16"/>
                <a:gd name="T90" fmla="*/ 5 w 17"/>
                <a:gd name="T91" fmla="*/ 11 h 16"/>
                <a:gd name="T92" fmla="*/ 5 w 17"/>
                <a:gd name="T93" fmla="*/ 11 h 16"/>
                <a:gd name="T94" fmla="*/ 6 w 17"/>
                <a:gd name="T95" fmla="*/ 11 h 16"/>
                <a:gd name="T96" fmla="*/ 7 w 17"/>
                <a:gd name="T97" fmla="*/ 11 h 16"/>
                <a:gd name="T98" fmla="*/ 8 w 17"/>
                <a:gd name="T99" fmla="*/ 10 h 16"/>
                <a:gd name="T100" fmla="*/ 9 w 17"/>
                <a:gd name="T101" fmla="*/ 11 h 16"/>
                <a:gd name="T102" fmla="*/ 9 w 17"/>
                <a:gd name="T103" fmla="*/ 11 h 16"/>
                <a:gd name="T104" fmla="*/ 11 w 17"/>
                <a:gd name="T105" fmla="*/ 12 h 16"/>
                <a:gd name="T106" fmla="*/ 12 w 17"/>
                <a:gd name="T107" fmla="*/ 12 h 16"/>
                <a:gd name="T108" fmla="*/ 13 w 17"/>
                <a:gd name="T109" fmla="*/ 13 h 16"/>
                <a:gd name="T110" fmla="*/ 13 w 17"/>
                <a:gd name="T111" fmla="*/ 14 h 16"/>
                <a:gd name="T112" fmla="*/ 14 w 17"/>
                <a:gd name="T113" fmla="*/ 15 h 16"/>
                <a:gd name="T114" fmla="*/ 15 w 17"/>
                <a:gd name="T115" fmla="*/ 16 h 16"/>
                <a:gd name="T116" fmla="*/ 15 w 17"/>
                <a:gd name="T117" fmla="*/ 16 h 16"/>
                <a:gd name="T118" fmla="*/ 16 w 17"/>
                <a:gd name="T1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16">
                  <a:moveTo>
                    <a:pt x="16" y="16"/>
                  </a:moveTo>
                  <a:cubicBezTo>
                    <a:pt x="16" y="16"/>
                    <a:pt x="16" y="16"/>
                    <a:pt x="17" y="15"/>
                  </a:cubicBezTo>
                  <a:cubicBezTo>
                    <a:pt x="17" y="15"/>
                    <a:pt x="17" y="15"/>
                    <a:pt x="17" y="15"/>
                  </a:cubicBezTo>
                  <a:cubicBezTo>
                    <a:pt x="17" y="15"/>
                    <a:pt x="17" y="15"/>
                    <a:pt x="16" y="15"/>
                  </a:cubicBezTo>
                  <a:cubicBezTo>
                    <a:pt x="16" y="15"/>
                    <a:pt x="16" y="14"/>
                    <a:pt x="16" y="14"/>
                  </a:cubicBezTo>
                  <a:cubicBezTo>
                    <a:pt x="16" y="14"/>
                    <a:pt x="15" y="13"/>
                    <a:pt x="15" y="13"/>
                  </a:cubicBezTo>
                  <a:cubicBezTo>
                    <a:pt x="15" y="13"/>
                    <a:pt x="15" y="12"/>
                    <a:pt x="15" y="12"/>
                  </a:cubicBezTo>
                  <a:cubicBezTo>
                    <a:pt x="14" y="12"/>
                    <a:pt x="14" y="12"/>
                    <a:pt x="14" y="12"/>
                  </a:cubicBezTo>
                  <a:cubicBezTo>
                    <a:pt x="13" y="11"/>
                    <a:pt x="13" y="12"/>
                    <a:pt x="12" y="11"/>
                  </a:cubicBezTo>
                  <a:cubicBezTo>
                    <a:pt x="12" y="11"/>
                    <a:pt x="12" y="10"/>
                    <a:pt x="12" y="10"/>
                  </a:cubicBezTo>
                  <a:cubicBezTo>
                    <a:pt x="12" y="10"/>
                    <a:pt x="11" y="10"/>
                    <a:pt x="11" y="9"/>
                  </a:cubicBezTo>
                  <a:cubicBezTo>
                    <a:pt x="11" y="9"/>
                    <a:pt x="11" y="9"/>
                    <a:pt x="10" y="9"/>
                  </a:cubicBezTo>
                  <a:cubicBezTo>
                    <a:pt x="10" y="8"/>
                    <a:pt x="10" y="8"/>
                    <a:pt x="9" y="8"/>
                  </a:cubicBezTo>
                  <a:cubicBezTo>
                    <a:pt x="9" y="8"/>
                    <a:pt x="9" y="7"/>
                    <a:pt x="8" y="7"/>
                  </a:cubicBezTo>
                  <a:cubicBezTo>
                    <a:pt x="8" y="7"/>
                    <a:pt x="8" y="7"/>
                    <a:pt x="8" y="7"/>
                  </a:cubicBezTo>
                  <a:cubicBezTo>
                    <a:pt x="8" y="7"/>
                    <a:pt x="7" y="7"/>
                    <a:pt x="7" y="6"/>
                  </a:cubicBezTo>
                  <a:cubicBezTo>
                    <a:pt x="7" y="6"/>
                    <a:pt x="7" y="6"/>
                    <a:pt x="7" y="5"/>
                  </a:cubicBezTo>
                  <a:cubicBezTo>
                    <a:pt x="7" y="4"/>
                    <a:pt x="7" y="4"/>
                    <a:pt x="6" y="3"/>
                  </a:cubicBezTo>
                  <a:cubicBezTo>
                    <a:pt x="6" y="2"/>
                    <a:pt x="6" y="2"/>
                    <a:pt x="6" y="1"/>
                  </a:cubicBezTo>
                  <a:cubicBezTo>
                    <a:pt x="6" y="1"/>
                    <a:pt x="6" y="0"/>
                    <a:pt x="6" y="0"/>
                  </a:cubicBezTo>
                  <a:cubicBezTo>
                    <a:pt x="5" y="0"/>
                    <a:pt x="5" y="0"/>
                    <a:pt x="5" y="0"/>
                  </a:cubicBezTo>
                  <a:cubicBezTo>
                    <a:pt x="5" y="0"/>
                    <a:pt x="5" y="0"/>
                    <a:pt x="5" y="0"/>
                  </a:cubicBezTo>
                  <a:cubicBezTo>
                    <a:pt x="5" y="1"/>
                    <a:pt x="5" y="1"/>
                    <a:pt x="5" y="1"/>
                  </a:cubicBezTo>
                  <a:cubicBezTo>
                    <a:pt x="4" y="1"/>
                    <a:pt x="4" y="1"/>
                    <a:pt x="4" y="2"/>
                  </a:cubicBezTo>
                  <a:cubicBezTo>
                    <a:pt x="3" y="2"/>
                    <a:pt x="3" y="2"/>
                    <a:pt x="3" y="2"/>
                  </a:cubicBezTo>
                  <a:cubicBezTo>
                    <a:pt x="3" y="2"/>
                    <a:pt x="3" y="2"/>
                    <a:pt x="2" y="2"/>
                  </a:cubicBezTo>
                  <a:cubicBezTo>
                    <a:pt x="2" y="2"/>
                    <a:pt x="2" y="3"/>
                    <a:pt x="2" y="3"/>
                  </a:cubicBezTo>
                  <a:cubicBezTo>
                    <a:pt x="2" y="3"/>
                    <a:pt x="1" y="3"/>
                    <a:pt x="1" y="3"/>
                  </a:cubicBezTo>
                  <a:cubicBezTo>
                    <a:pt x="1" y="3"/>
                    <a:pt x="1" y="3"/>
                    <a:pt x="1" y="4"/>
                  </a:cubicBezTo>
                  <a:cubicBezTo>
                    <a:pt x="1" y="4"/>
                    <a:pt x="1" y="4"/>
                    <a:pt x="1" y="4"/>
                  </a:cubicBezTo>
                  <a:cubicBezTo>
                    <a:pt x="0" y="4"/>
                    <a:pt x="1" y="5"/>
                    <a:pt x="1" y="5"/>
                  </a:cubicBezTo>
                  <a:cubicBezTo>
                    <a:pt x="1" y="6"/>
                    <a:pt x="1" y="6"/>
                    <a:pt x="1" y="6"/>
                  </a:cubicBezTo>
                  <a:cubicBezTo>
                    <a:pt x="0" y="7"/>
                    <a:pt x="0" y="7"/>
                    <a:pt x="0" y="8"/>
                  </a:cubicBezTo>
                  <a:cubicBezTo>
                    <a:pt x="0" y="8"/>
                    <a:pt x="0" y="9"/>
                    <a:pt x="0" y="9"/>
                  </a:cubicBezTo>
                  <a:cubicBezTo>
                    <a:pt x="0" y="9"/>
                    <a:pt x="0" y="9"/>
                    <a:pt x="0" y="10"/>
                  </a:cubicBezTo>
                  <a:cubicBezTo>
                    <a:pt x="0" y="10"/>
                    <a:pt x="0" y="10"/>
                    <a:pt x="0" y="11"/>
                  </a:cubicBezTo>
                  <a:cubicBezTo>
                    <a:pt x="0" y="11"/>
                    <a:pt x="0" y="11"/>
                    <a:pt x="0" y="12"/>
                  </a:cubicBezTo>
                  <a:cubicBezTo>
                    <a:pt x="0" y="12"/>
                    <a:pt x="0" y="12"/>
                    <a:pt x="0" y="12"/>
                  </a:cubicBezTo>
                  <a:cubicBezTo>
                    <a:pt x="0" y="13"/>
                    <a:pt x="0" y="13"/>
                    <a:pt x="0" y="13"/>
                  </a:cubicBezTo>
                  <a:cubicBezTo>
                    <a:pt x="0" y="13"/>
                    <a:pt x="0" y="12"/>
                    <a:pt x="1" y="12"/>
                  </a:cubicBezTo>
                  <a:cubicBezTo>
                    <a:pt x="1" y="12"/>
                    <a:pt x="2" y="12"/>
                    <a:pt x="2" y="12"/>
                  </a:cubicBezTo>
                  <a:cubicBezTo>
                    <a:pt x="2" y="12"/>
                    <a:pt x="2" y="13"/>
                    <a:pt x="3" y="13"/>
                  </a:cubicBezTo>
                  <a:cubicBezTo>
                    <a:pt x="3" y="13"/>
                    <a:pt x="3" y="12"/>
                    <a:pt x="3" y="12"/>
                  </a:cubicBezTo>
                  <a:cubicBezTo>
                    <a:pt x="3" y="12"/>
                    <a:pt x="3" y="11"/>
                    <a:pt x="3" y="11"/>
                  </a:cubicBezTo>
                  <a:cubicBezTo>
                    <a:pt x="3" y="10"/>
                    <a:pt x="4" y="10"/>
                    <a:pt x="4" y="10"/>
                  </a:cubicBezTo>
                  <a:cubicBezTo>
                    <a:pt x="4" y="10"/>
                    <a:pt x="4" y="10"/>
                    <a:pt x="5" y="11"/>
                  </a:cubicBezTo>
                  <a:cubicBezTo>
                    <a:pt x="5" y="11"/>
                    <a:pt x="5" y="11"/>
                    <a:pt x="5" y="11"/>
                  </a:cubicBezTo>
                  <a:cubicBezTo>
                    <a:pt x="6" y="12"/>
                    <a:pt x="6" y="11"/>
                    <a:pt x="6" y="11"/>
                  </a:cubicBezTo>
                  <a:cubicBezTo>
                    <a:pt x="7" y="11"/>
                    <a:pt x="7" y="11"/>
                    <a:pt x="7" y="11"/>
                  </a:cubicBezTo>
                  <a:cubicBezTo>
                    <a:pt x="7" y="11"/>
                    <a:pt x="8" y="10"/>
                    <a:pt x="8" y="10"/>
                  </a:cubicBezTo>
                  <a:cubicBezTo>
                    <a:pt x="8" y="10"/>
                    <a:pt x="8" y="11"/>
                    <a:pt x="9" y="11"/>
                  </a:cubicBezTo>
                  <a:cubicBezTo>
                    <a:pt x="9" y="11"/>
                    <a:pt x="9" y="11"/>
                    <a:pt x="9" y="11"/>
                  </a:cubicBezTo>
                  <a:cubicBezTo>
                    <a:pt x="10" y="11"/>
                    <a:pt x="10" y="11"/>
                    <a:pt x="11" y="12"/>
                  </a:cubicBezTo>
                  <a:cubicBezTo>
                    <a:pt x="11" y="12"/>
                    <a:pt x="11" y="12"/>
                    <a:pt x="12" y="12"/>
                  </a:cubicBezTo>
                  <a:cubicBezTo>
                    <a:pt x="12" y="13"/>
                    <a:pt x="12" y="13"/>
                    <a:pt x="13" y="13"/>
                  </a:cubicBezTo>
                  <a:cubicBezTo>
                    <a:pt x="13" y="14"/>
                    <a:pt x="13" y="14"/>
                    <a:pt x="13" y="14"/>
                  </a:cubicBezTo>
                  <a:cubicBezTo>
                    <a:pt x="14" y="15"/>
                    <a:pt x="14" y="15"/>
                    <a:pt x="14" y="15"/>
                  </a:cubicBezTo>
                  <a:cubicBezTo>
                    <a:pt x="14" y="16"/>
                    <a:pt x="14" y="16"/>
                    <a:pt x="15" y="16"/>
                  </a:cubicBezTo>
                  <a:cubicBezTo>
                    <a:pt x="15" y="16"/>
                    <a:pt x="15" y="16"/>
                    <a:pt x="15" y="16"/>
                  </a:cubicBezTo>
                  <a:cubicBezTo>
                    <a:pt x="15" y="16"/>
                    <a:pt x="16" y="16"/>
                    <a:pt x="16" y="1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5" name="Freeform 360"/>
            <p:cNvSpPr>
              <a:spLocks/>
            </p:cNvSpPr>
            <p:nvPr/>
          </p:nvSpPr>
          <p:spPr bwMode="auto">
            <a:xfrm>
              <a:off x="4421189" y="2957514"/>
              <a:ext cx="20638" cy="20638"/>
            </a:xfrm>
            <a:custGeom>
              <a:avLst/>
              <a:gdLst>
                <a:gd name="T0" fmla="*/ 1 w 2"/>
                <a:gd name="T1" fmla="*/ 0 h 2"/>
                <a:gd name="T2" fmla="*/ 0 w 2"/>
                <a:gd name="T3" fmla="*/ 1 h 2"/>
                <a:gd name="T4" fmla="*/ 0 w 2"/>
                <a:gd name="T5" fmla="*/ 2 h 2"/>
                <a:gd name="T6" fmla="*/ 1 w 2"/>
                <a:gd name="T7" fmla="*/ 2 h 2"/>
                <a:gd name="T8" fmla="*/ 2 w 2"/>
                <a:gd name="T9" fmla="*/ 1 h 2"/>
                <a:gd name="T10" fmla="*/ 1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1"/>
                    <a:pt x="0" y="1"/>
                    <a:pt x="0" y="1"/>
                  </a:cubicBezTo>
                  <a:cubicBezTo>
                    <a:pt x="0" y="1"/>
                    <a:pt x="0" y="2"/>
                    <a:pt x="0" y="2"/>
                  </a:cubicBezTo>
                  <a:cubicBezTo>
                    <a:pt x="0" y="2"/>
                    <a:pt x="1" y="2"/>
                    <a:pt x="1" y="2"/>
                  </a:cubicBezTo>
                  <a:cubicBezTo>
                    <a:pt x="1" y="2"/>
                    <a:pt x="1" y="2"/>
                    <a:pt x="2" y="1"/>
                  </a:cubicBezTo>
                  <a:cubicBezTo>
                    <a:pt x="2" y="1"/>
                    <a:pt x="2" y="1"/>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6" name="Freeform 361"/>
            <p:cNvSpPr>
              <a:spLocks/>
            </p:cNvSpPr>
            <p:nvPr/>
          </p:nvSpPr>
          <p:spPr bwMode="auto">
            <a:xfrm>
              <a:off x="3546476" y="2600326"/>
              <a:ext cx="20638" cy="22225"/>
            </a:xfrm>
            <a:custGeom>
              <a:avLst/>
              <a:gdLst>
                <a:gd name="T0" fmla="*/ 2 w 2"/>
                <a:gd name="T1" fmla="*/ 0 h 2"/>
                <a:gd name="T2" fmla="*/ 1 w 2"/>
                <a:gd name="T3" fmla="*/ 1 h 2"/>
                <a:gd name="T4" fmla="*/ 0 w 2"/>
                <a:gd name="T5" fmla="*/ 1 h 2"/>
                <a:gd name="T6" fmla="*/ 1 w 2"/>
                <a:gd name="T7" fmla="*/ 1 h 2"/>
                <a:gd name="T8" fmla="*/ 1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0"/>
                    <a:pt x="1" y="0"/>
                    <a:pt x="1" y="1"/>
                  </a:cubicBezTo>
                  <a:cubicBezTo>
                    <a:pt x="1" y="1"/>
                    <a:pt x="0" y="1"/>
                    <a:pt x="0" y="1"/>
                  </a:cubicBezTo>
                  <a:cubicBezTo>
                    <a:pt x="0" y="1"/>
                    <a:pt x="1" y="1"/>
                    <a:pt x="1" y="1"/>
                  </a:cubicBezTo>
                  <a:cubicBezTo>
                    <a:pt x="1" y="2"/>
                    <a:pt x="0" y="2"/>
                    <a:pt x="1" y="2"/>
                  </a:cubicBezTo>
                  <a:cubicBezTo>
                    <a:pt x="1" y="2"/>
                    <a:pt x="1" y="2"/>
                    <a:pt x="1" y="2"/>
                  </a:cubicBezTo>
                  <a:cubicBezTo>
                    <a:pt x="2" y="2"/>
                    <a:pt x="2" y="2"/>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7" name="Freeform 362"/>
            <p:cNvSpPr>
              <a:spLocks/>
            </p:cNvSpPr>
            <p:nvPr/>
          </p:nvSpPr>
          <p:spPr bwMode="auto">
            <a:xfrm>
              <a:off x="3546476" y="2568576"/>
              <a:ext cx="11113" cy="9525"/>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0" y="0"/>
                  </a:cubicBezTo>
                  <a:cubicBezTo>
                    <a:pt x="0" y="0"/>
                    <a:pt x="0" y="0"/>
                    <a:pt x="0" y="0"/>
                  </a:cubicBezTo>
                  <a:cubicBezTo>
                    <a:pt x="0" y="0"/>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8" name="Oval 363"/>
            <p:cNvSpPr>
              <a:spLocks noChangeArrowheads="1"/>
            </p:cNvSpPr>
            <p:nvPr/>
          </p:nvSpPr>
          <p:spPr bwMode="auto">
            <a:xfrm>
              <a:off x="4225926" y="3184526"/>
              <a:ext cx="22225" cy="9525"/>
            </a:xfrm>
            <a:prstGeom prst="ellipse">
              <a:avLst/>
            </a:pr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9" name="Freeform 364"/>
            <p:cNvSpPr>
              <a:spLocks/>
            </p:cNvSpPr>
            <p:nvPr/>
          </p:nvSpPr>
          <p:spPr bwMode="auto">
            <a:xfrm>
              <a:off x="5348289" y="3465514"/>
              <a:ext cx="215900" cy="420688"/>
            </a:xfrm>
            <a:custGeom>
              <a:avLst/>
              <a:gdLst>
                <a:gd name="T0" fmla="*/ 19 w 20"/>
                <a:gd name="T1" fmla="*/ 7 h 39"/>
                <a:gd name="T2" fmla="*/ 19 w 20"/>
                <a:gd name="T3" fmla="*/ 3 h 39"/>
                <a:gd name="T4" fmla="*/ 18 w 20"/>
                <a:gd name="T5" fmla="*/ 0 h 39"/>
                <a:gd name="T6" fmla="*/ 16 w 20"/>
                <a:gd name="T7" fmla="*/ 0 h 39"/>
                <a:gd name="T8" fmla="*/ 16 w 20"/>
                <a:gd name="T9" fmla="*/ 2 h 39"/>
                <a:gd name="T10" fmla="*/ 15 w 20"/>
                <a:gd name="T11" fmla="*/ 4 h 39"/>
                <a:gd name="T12" fmla="*/ 13 w 20"/>
                <a:gd name="T13" fmla="*/ 5 h 39"/>
                <a:gd name="T14" fmla="*/ 13 w 20"/>
                <a:gd name="T15" fmla="*/ 7 h 39"/>
                <a:gd name="T16" fmla="*/ 11 w 20"/>
                <a:gd name="T17" fmla="*/ 7 h 39"/>
                <a:gd name="T18" fmla="*/ 10 w 20"/>
                <a:gd name="T19" fmla="*/ 8 h 39"/>
                <a:gd name="T20" fmla="*/ 8 w 20"/>
                <a:gd name="T21" fmla="*/ 10 h 39"/>
                <a:gd name="T22" fmla="*/ 6 w 20"/>
                <a:gd name="T23" fmla="*/ 11 h 39"/>
                <a:gd name="T24" fmla="*/ 5 w 20"/>
                <a:gd name="T25" fmla="*/ 12 h 39"/>
                <a:gd name="T26" fmla="*/ 4 w 20"/>
                <a:gd name="T27" fmla="*/ 13 h 39"/>
                <a:gd name="T28" fmla="*/ 2 w 20"/>
                <a:gd name="T29" fmla="*/ 16 h 39"/>
                <a:gd name="T30" fmla="*/ 3 w 20"/>
                <a:gd name="T31" fmla="*/ 19 h 39"/>
                <a:gd name="T32" fmla="*/ 4 w 20"/>
                <a:gd name="T33" fmla="*/ 21 h 39"/>
                <a:gd name="T34" fmla="*/ 3 w 20"/>
                <a:gd name="T35" fmla="*/ 24 h 39"/>
                <a:gd name="T36" fmla="*/ 1 w 20"/>
                <a:gd name="T37" fmla="*/ 26 h 39"/>
                <a:gd name="T38" fmla="*/ 0 w 20"/>
                <a:gd name="T39" fmla="*/ 30 h 39"/>
                <a:gd name="T40" fmla="*/ 1 w 20"/>
                <a:gd name="T41" fmla="*/ 33 h 39"/>
                <a:gd name="T42" fmla="*/ 1 w 20"/>
                <a:gd name="T43" fmla="*/ 35 h 39"/>
                <a:gd name="T44" fmla="*/ 3 w 20"/>
                <a:gd name="T45" fmla="*/ 38 h 39"/>
                <a:gd name="T46" fmla="*/ 5 w 20"/>
                <a:gd name="T47" fmla="*/ 39 h 39"/>
                <a:gd name="T48" fmla="*/ 9 w 20"/>
                <a:gd name="T49" fmla="*/ 37 h 39"/>
                <a:gd name="T50" fmla="*/ 10 w 20"/>
                <a:gd name="T51" fmla="*/ 34 h 39"/>
                <a:gd name="T52" fmla="*/ 12 w 20"/>
                <a:gd name="T53" fmla="*/ 31 h 39"/>
                <a:gd name="T54" fmla="*/ 12 w 20"/>
                <a:gd name="T55" fmla="*/ 28 h 39"/>
                <a:gd name="T56" fmla="*/ 13 w 20"/>
                <a:gd name="T57" fmla="*/ 25 h 39"/>
                <a:gd name="T58" fmla="*/ 14 w 20"/>
                <a:gd name="T59" fmla="*/ 23 h 39"/>
                <a:gd name="T60" fmla="*/ 15 w 20"/>
                <a:gd name="T61" fmla="*/ 20 h 39"/>
                <a:gd name="T62" fmla="*/ 16 w 20"/>
                <a:gd name="T63" fmla="*/ 18 h 39"/>
                <a:gd name="T64" fmla="*/ 17 w 20"/>
                <a:gd name="T65" fmla="*/ 15 h 39"/>
                <a:gd name="T66" fmla="*/ 18 w 20"/>
                <a:gd name="T67" fmla="*/ 12 h 39"/>
                <a:gd name="T68" fmla="*/ 18 w 20"/>
                <a:gd name="T69" fmla="*/ 11 h 39"/>
                <a:gd name="T70" fmla="*/ 19 w 20"/>
                <a:gd name="T7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9">
                  <a:moveTo>
                    <a:pt x="20" y="8"/>
                  </a:moveTo>
                  <a:cubicBezTo>
                    <a:pt x="20" y="7"/>
                    <a:pt x="19" y="7"/>
                    <a:pt x="19" y="7"/>
                  </a:cubicBezTo>
                  <a:cubicBezTo>
                    <a:pt x="19" y="6"/>
                    <a:pt x="19" y="5"/>
                    <a:pt x="19" y="4"/>
                  </a:cubicBezTo>
                  <a:cubicBezTo>
                    <a:pt x="19" y="4"/>
                    <a:pt x="19" y="4"/>
                    <a:pt x="19" y="3"/>
                  </a:cubicBezTo>
                  <a:cubicBezTo>
                    <a:pt x="19" y="2"/>
                    <a:pt x="19" y="2"/>
                    <a:pt x="18" y="2"/>
                  </a:cubicBezTo>
                  <a:cubicBezTo>
                    <a:pt x="18" y="1"/>
                    <a:pt x="18" y="0"/>
                    <a:pt x="18" y="0"/>
                  </a:cubicBezTo>
                  <a:cubicBezTo>
                    <a:pt x="17" y="0"/>
                    <a:pt x="17" y="0"/>
                    <a:pt x="17" y="0"/>
                  </a:cubicBezTo>
                  <a:cubicBezTo>
                    <a:pt x="16" y="0"/>
                    <a:pt x="16" y="0"/>
                    <a:pt x="16" y="0"/>
                  </a:cubicBezTo>
                  <a:cubicBezTo>
                    <a:pt x="16" y="1"/>
                    <a:pt x="15" y="1"/>
                    <a:pt x="16" y="1"/>
                  </a:cubicBezTo>
                  <a:cubicBezTo>
                    <a:pt x="16" y="2"/>
                    <a:pt x="16" y="2"/>
                    <a:pt x="16" y="2"/>
                  </a:cubicBezTo>
                  <a:cubicBezTo>
                    <a:pt x="16" y="2"/>
                    <a:pt x="16" y="3"/>
                    <a:pt x="16" y="3"/>
                  </a:cubicBezTo>
                  <a:cubicBezTo>
                    <a:pt x="15" y="3"/>
                    <a:pt x="15" y="4"/>
                    <a:pt x="15" y="4"/>
                  </a:cubicBezTo>
                  <a:cubicBezTo>
                    <a:pt x="14" y="4"/>
                    <a:pt x="14" y="4"/>
                    <a:pt x="14" y="4"/>
                  </a:cubicBezTo>
                  <a:cubicBezTo>
                    <a:pt x="13" y="4"/>
                    <a:pt x="14" y="5"/>
                    <a:pt x="13" y="5"/>
                  </a:cubicBezTo>
                  <a:cubicBezTo>
                    <a:pt x="13" y="6"/>
                    <a:pt x="13" y="6"/>
                    <a:pt x="13" y="6"/>
                  </a:cubicBezTo>
                  <a:cubicBezTo>
                    <a:pt x="13" y="7"/>
                    <a:pt x="13" y="7"/>
                    <a:pt x="13" y="7"/>
                  </a:cubicBezTo>
                  <a:cubicBezTo>
                    <a:pt x="12" y="7"/>
                    <a:pt x="12" y="7"/>
                    <a:pt x="12" y="7"/>
                  </a:cubicBezTo>
                  <a:cubicBezTo>
                    <a:pt x="12" y="7"/>
                    <a:pt x="12" y="7"/>
                    <a:pt x="11" y="7"/>
                  </a:cubicBezTo>
                  <a:cubicBezTo>
                    <a:pt x="11" y="7"/>
                    <a:pt x="11" y="8"/>
                    <a:pt x="11" y="8"/>
                  </a:cubicBezTo>
                  <a:cubicBezTo>
                    <a:pt x="10" y="8"/>
                    <a:pt x="10" y="8"/>
                    <a:pt x="10" y="8"/>
                  </a:cubicBezTo>
                  <a:cubicBezTo>
                    <a:pt x="10" y="8"/>
                    <a:pt x="10" y="9"/>
                    <a:pt x="10" y="9"/>
                  </a:cubicBezTo>
                  <a:cubicBezTo>
                    <a:pt x="10" y="10"/>
                    <a:pt x="9" y="10"/>
                    <a:pt x="8" y="10"/>
                  </a:cubicBezTo>
                  <a:cubicBezTo>
                    <a:pt x="8" y="10"/>
                    <a:pt x="8" y="10"/>
                    <a:pt x="7" y="10"/>
                  </a:cubicBezTo>
                  <a:cubicBezTo>
                    <a:pt x="7" y="10"/>
                    <a:pt x="7" y="11"/>
                    <a:pt x="6" y="11"/>
                  </a:cubicBezTo>
                  <a:cubicBezTo>
                    <a:pt x="6" y="11"/>
                    <a:pt x="6" y="11"/>
                    <a:pt x="6" y="11"/>
                  </a:cubicBezTo>
                  <a:cubicBezTo>
                    <a:pt x="5" y="11"/>
                    <a:pt x="5" y="12"/>
                    <a:pt x="5" y="12"/>
                  </a:cubicBezTo>
                  <a:cubicBezTo>
                    <a:pt x="4" y="12"/>
                    <a:pt x="4" y="12"/>
                    <a:pt x="4" y="12"/>
                  </a:cubicBezTo>
                  <a:cubicBezTo>
                    <a:pt x="4" y="12"/>
                    <a:pt x="4" y="13"/>
                    <a:pt x="4" y="13"/>
                  </a:cubicBezTo>
                  <a:cubicBezTo>
                    <a:pt x="4" y="14"/>
                    <a:pt x="3" y="14"/>
                    <a:pt x="3" y="14"/>
                  </a:cubicBezTo>
                  <a:cubicBezTo>
                    <a:pt x="3" y="15"/>
                    <a:pt x="2" y="15"/>
                    <a:pt x="2" y="16"/>
                  </a:cubicBezTo>
                  <a:cubicBezTo>
                    <a:pt x="2" y="17"/>
                    <a:pt x="2" y="17"/>
                    <a:pt x="2" y="18"/>
                  </a:cubicBezTo>
                  <a:cubicBezTo>
                    <a:pt x="2" y="18"/>
                    <a:pt x="3" y="18"/>
                    <a:pt x="3" y="19"/>
                  </a:cubicBezTo>
                  <a:cubicBezTo>
                    <a:pt x="3" y="19"/>
                    <a:pt x="3" y="20"/>
                    <a:pt x="3" y="20"/>
                  </a:cubicBezTo>
                  <a:cubicBezTo>
                    <a:pt x="3" y="21"/>
                    <a:pt x="4" y="21"/>
                    <a:pt x="4" y="21"/>
                  </a:cubicBezTo>
                  <a:cubicBezTo>
                    <a:pt x="4" y="22"/>
                    <a:pt x="4" y="22"/>
                    <a:pt x="3" y="23"/>
                  </a:cubicBezTo>
                  <a:cubicBezTo>
                    <a:pt x="3" y="23"/>
                    <a:pt x="3" y="23"/>
                    <a:pt x="3" y="24"/>
                  </a:cubicBezTo>
                  <a:cubicBezTo>
                    <a:pt x="2" y="25"/>
                    <a:pt x="2" y="25"/>
                    <a:pt x="2" y="26"/>
                  </a:cubicBezTo>
                  <a:cubicBezTo>
                    <a:pt x="2" y="26"/>
                    <a:pt x="2" y="26"/>
                    <a:pt x="1" y="26"/>
                  </a:cubicBezTo>
                  <a:cubicBezTo>
                    <a:pt x="1" y="27"/>
                    <a:pt x="0" y="27"/>
                    <a:pt x="0" y="28"/>
                  </a:cubicBezTo>
                  <a:cubicBezTo>
                    <a:pt x="0" y="29"/>
                    <a:pt x="0" y="29"/>
                    <a:pt x="0" y="30"/>
                  </a:cubicBezTo>
                  <a:cubicBezTo>
                    <a:pt x="0" y="31"/>
                    <a:pt x="0" y="31"/>
                    <a:pt x="0" y="31"/>
                  </a:cubicBezTo>
                  <a:cubicBezTo>
                    <a:pt x="1" y="32"/>
                    <a:pt x="1" y="32"/>
                    <a:pt x="1" y="33"/>
                  </a:cubicBezTo>
                  <a:cubicBezTo>
                    <a:pt x="1" y="33"/>
                    <a:pt x="1" y="33"/>
                    <a:pt x="1" y="33"/>
                  </a:cubicBezTo>
                  <a:cubicBezTo>
                    <a:pt x="1" y="34"/>
                    <a:pt x="1" y="35"/>
                    <a:pt x="1" y="35"/>
                  </a:cubicBezTo>
                  <a:cubicBezTo>
                    <a:pt x="2" y="36"/>
                    <a:pt x="2" y="36"/>
                    <a:pt x="2" y="37"/>
                  </a:cubicBezTo>
                  <a:cubicBezTo>
                    <a:pt x="2" y="37"/>
                    <a:pt x="2" y="37"/>
                    <a:pt x="3" y="38"/>
                  </a:cubicBezTo>
                  <a:cubicBezTo>
                    <a:pt x="3" y="38"/>
                    <a:pt x="3" y="38"/>
                    <a:pt x="4" y="39"/>
                  </a:cubicBezTo>
                  <a:cubicBezTo>
                    <a:pt x="4" y="39"/>
                    <a:pt x="5" y="39"/>
                    <a:pt x="5" y="39"/>
                  </a:cubicBezTo>
                  <a:cubicBezTo>
                    <a:pt x="6" y="39"/>
                    <a:pt x="6" y="38"/>
                    <a:pt x="7" y="38"/>
                  </a:cubicBezTo>
                  <a:cubicBezTo>
                    <a:pt x="8" y="38"/>
                    <a:pt x="8" y="37"/>
                    <a:pt x="9" y="37"/>
                  </a:cubicBezTo>
                  <a:cubicBezTo>
                    <a:pt x="9" y="36"/>
                    <a:pt x="10" y="36"/>
                    <a:pt x="10" y="36"/>
                  </a:cubicBezTo>
                  <a:cubicBezTo>
                    <a:pt x="10" y="36"/>
                    <a:pt x="10" y="35"/>
                    <a:pt x="10" y="34"/>
                  </a:cubicBezTo>
                  <a:cubicBezTo>
                    <a:pt x="11" y="33"/>
                    <a:pt x="10" y="33"/>
                    <a:pt x="11" y="32"/>
                  </a:cubicBezTo>
                  <a:cubicBezTo>
                    <a:pt x="11" y="31"/>
                    <a:pt x="11" y="31"/>
                    <a:pt x="12" y="31"/>
                  </a:cubicBezTo>
                  <a:cubicBezTo>
                    <a:pt x="12" y="30"/>
                    <a:pt x="12" y="30"/>
                    <a:pt x="12" y="30"/>
                  </a:cubicBezTo>
                  <a:cubicBezTo>
                    <a:pt x="12" y="29"/>
                    <a:pt x="12" y="28"/>
                    <a:pt x="12" y="28"/>
                  </a:cubicBezTo>
                  <a:cubicBezTo>
                    <a:pt x="13" y="27"/>
                    <a:pt x="13" y="27"/>
                    <a:pt x="13" y="26"/>
                  </a:cubicBezTo>
                  <a:cubicBezTo>
                    <a:pt x="13" y="26"/>
                    <a:pt x="13" y="25"/>
                    <a:pt x="13" y="25"/>
                  </a:cubicBezTo>
                  <a:cubicBezTo>
                    <a:pt x="13" y="24"/>
                    <a:pt x="14" y="24"/>
                    <a:pt x="14" y="23"/>
                  </a:cubicBezTo>
                  <a:cubicBezTo>
                    <a:pt x="14" y="23"/>
                    <a:pt x="14" y="23"/>
                    <a:pt x="14" y="23"/>
                  </a:cubicBezTo>
                  <a:cubicBezTo>
                    <a:pt x="15" y="22"/>
                    <a:pt x="15" y="22"/>
                    <a:pt x="15" y="21"/>
                  </a:cubicBezTo>
                  <a:cubicBezTo>
                    <a:pt x="15" y="21"/>
                    <a:pt x="15" y="21"/>
                    <a:pt x="15" y="20"/>
                  </a:cubicBezTo>
                  <a:cubicBezTo>
                    <a:pt x="15" y="20"/>
                    <a:pt x="16" y="20"/>
                    <a:pt x="16" y="19"/>
                  </a:cubicBezTo>
                  <a:cubicBezTo>
                    <a:pt x="16" y="19"/>
                    <a:pt x="16" y="19"/>
                    <a:pt x="16" y="18"/>
                  </a:cubicBezTo>
                  <a:cubicBezTo>
                    <a:pt x="16" y="18"/>
                    <a:pt x="16" y="17"/>
                    <a:pt x="16" y="17"/>
                  </a:cubicBezTo>
                  <a:cubicBezTo>
                    <a:pt x="16" y="16"/>
                    <a:pt x="17" y="15"/>
                    <a:pt x="17" y="15"/>
                  </a:cubicBezTo>
                  <a:cubicBezTo>
                    <a:pt x="17" y="14"/>
                    <a:pt x="17" y="14"/>
                    <a:pt x="17" y="13"/>
                  </a:cubicBezTo>
                  <a:cubicBezTo>
                    <a:pt x="18" y="13"/>
                    <a:pt x="18" y="13"/>
                    <a:pt x="18" y="12"/>
                  </a:cubicBezTo>
                  <a:cubicBezTo>
                    <a:pt x="18" y="12"/>
                    <a:pt x="18" y="12"/>
                    <a:pt x="18" y="11"/>
                  </a:cubicBezTo>
                  <a:cubicBezTo>
                    <a:pt x="18" y="11"/>
                    <a:pt x="18" y="11"/>
                    <a:pt x="18" y="11"/>
                  </a:cubicBezTo>
                  <a:cubicBezTo>
                    <a:pt x="18" y="10"/>
                    <a:pt x="19" y="11"/>
                    <a:pt x="19" y="11"/>
                  </a:cubicBezTo>
                  <a:cubicBezTo>
                    <a:pt x="20" y="11"/>
                    <a:pt x="19" y="10"/>
                    <a:pt x="19" y="10"/>
                  </a:cubicBezTo>
                  <a:cubicBezTo>
                    <a:pt x="20" y="9"/>
                    <a:pt x="20" y="9"/>
                    <a:pt x="20"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0" name="Freeform 365"/>
            <p:cNvSpPr>
              <a:spLocks/>
            </p:cNvSpPr>
            <p:nvPr/>
          </p:nvSpPr>
          <p:spPr bwMode="auto">
            <a:xfrm>
              <a:off x="5424489" y="2146301"/>
              <a:ext cx="53975" cy="42863"/>
            </a:xfrm>
            <a:custGeom>
              <a:avLst/>
              <a:gdLst>
                <a:gd name="T0" fmla="*/ 2 w 5"/>
                <a:gd name="T1" fmla="*/ 4 h 4"/>
                <a:gd name="T2" fmla="*/ 3 w 5"/>
                <a:gd name="T3" fmla="*/ 4 h 4"/>
                <a:gd name="T4" fmla="*/ 4 w 5"/>
                <a:gd name="T5" fmla="*/ 4 h 4"/>
                <a:gd name="T6" fmla="*/ 5 w 5"/>
                <a:gd name="T7" fmla="*/ 4 h 4"/>
                <a:gd name="T8" fmla="*/ 5 w 5"/>
                <a:gd name="T9" fmla="*/ 4 h 4"/>
                <a:gd name="T10" fmla="*/ 5 w 5"/>
                <a:gd name="T11" fmla="*/ 3 h 4"/>
                <a:gd name="T12" fmla="*/ 4 w 5"/>
                <a:gd name="T13" fmla="*/ 3 h 4"/>
                <a:gd name="T14" fmla="*/ 3 w 5"/>
                <a:gd name="T15" fmla="*/ 2 h 4"/>
                <a:gd name="T16" fmla="*/ 3 w 5"/>
                <a:gd name="T17" fmla="*/ 2 h 4"/>
                <a:gd name="T18" fmla="*/ 4 w 5"/>
                <a:gd name="T19" fmla="*/ 1 h 4"/>
                <a:gd name="T20" fmla="*/ 4 w 5"/>
                <a:gd name="T21" fmla="*/ 1 h 4"/>
                <a:gd name="T22" fmla="*/ 3 w 5"/>
                <a:gd name="T23" fmla="*/ 0 h 4"/>
                <a:gd name="T24" fmla="*/ 2 w 5"/>
                <a:gd name="T25" fmla="*/ 0 h 4"/>
                <a:gd name="T26" fmla="*/ 2 w 5"/>
                <a:gd name="T27" fmla="*/ 0 h 4"/>
                <a:gd name="T28" fmla="*/ 2 w 5"/>
                <a:gd name="T29" fmla="*/ 1 h 4"/>
                <a:gd name="T30" fmla="*/ 1 w 5"/>
                <a:gd name="T31" fmla="*/ 1 h 4"/>
                <a:gd name="T32" fmla="*/ 0 w 5"/>
                <a:gd name="T33" fmla="*/ 2 h 4"/>
                <a:gd name="T34" fmla="*/ 0 w 5"/>
                <a:gd name="T35" fmla="*/ 2 h 4"/>
                <a:gd name="T36" fmla="*/ 1 w 5"/>
                <a:gd name="T37" fmla="*/ 3 h 4"/>
                <a:gd name="T38" fmla="*/ 2 w 5"/>
                <a:gd name="T39" fmla="*/ 3 h 4"/>
                <a:gd name="T40" fmla="*/ 2 w 5"/>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4">
                  <a:moveTo>
                    <a:pt x="2" y="4"/>
                  </a:moveTo>
                  <a:cubicBezTo>
                    <a:pt x="3" y="4"/>
                    <a:pt x="3" y="4"/>
                    <a:pt x="3" y="4"/>
                  </a:cubicBezTo>
                  <a:cubicBezTo>
                    <a:pt x="3" y="4"/>
                    <a:pt x="4" y="4"/>
                    <a:pt x="4" y="4"/>
                  </a:cubicBezTo>
                  <a:cubicBezTo>
                    <a:pt x="4" y="4"/>
                    <a:pt x="4" y="4"/>
                    <a:pt x="5" y="4"/>
                  </a:cubicBezTo>
                  <a:cubicBezTo>
                    <a:pt x="5" y="4"/>
                    <a:pt x="5" y="4"/>
                    <a:pt x="5" y="4"/>
                  </a:cubicBezTo>
                  <a:cubicBezTo>
                    <a:pt x="5" y="3"/>
                    <a:pt x="5" y="3"/>
                    <a:pt x="5" y="3"/>
                  </a:cubicBezTo>
                  <a:cubicBezTo>
                    <a:pt x="5" y="3"/>
                    <a:pt x="5" y="3"/>
                    <a:pt x="4" y="3"/>
                  </a:cubicBezTo>
                  <a:cubicBezTo>
                    <a:pt x="4" y="2"/>
                    <a:pt x="4" y="3"/>
                    <a:pt x="3" y="2"/>
                  </a:cubicBezTo>
                  <a:cubicBezTo>
                    <a:pt x="3" y="2"/>
                    <a:pt x="3" y="2"/>
                    <a:pt x="3" y="2"/>
                  </a:cubicBezTo>
                  <a:cubicBezTo>
                    <a:pt x="4" y="1"/>
                    <a:pt x="4" y="1"/>
                    <a:pt x="4" y="1"/>
                  </a:cubicBezTo>
                  <a:cubicBezTo>
                    <a:pt x="4" y="1"/>
                    <a:pt x="4" y="1"/>
                    <a:pt x="4" y="1"/>
                  </a:cubicBezTo>
                  <a:cubicBezTo>
                    <a:pt x="4" y="1"/>
                    <a:pt x="3" y="1"/>
                    <a:pt x="3" y="0"/>
                  </a:cubicBezTo>
                  <a:cubicBezTo>
                    <a:pt x="3" y="0"/>
                    <a:pt x="3" y="0"/>
                    <a:pt x="2" y="0"/>
                  </a:cubicBezTo>
                  <a:cubicBezTo>
                    <a:pt x="2" y="0"/>
                    <a:pt x="2" y="0"/>
                    <a:pt x="2" y="0"/>
                  </a:cubicBezTo>
                  <a:cubicBezTo>
                    <a:pt x="1" y="1"/>
                    <a:pt x="2" y="1"/>
                    <a:pt x="2" y="1"/>
                  </a:cubicBezTo>
                  <a:cubicBezTo>
                    <a:pt x="2" y="1"/>
                    <a:pt x="1" y="1"/>
                    <a:pt x="1" y="1"/>
                  </a:cubicBezTo>
                  <a:cubicBezTo>
                    <a:pt x="1" y="1"/>
                    <a:pt x="0" y="1"/>
                    <a:pt x="0" y="2"/>
                  </a:cubicBezTo>
                  <a:cubicBezTo>
                    <a:pt x="0" y="2"/>
                    <a:pt x="0" y="2"/>
                    <a:pt x="0" y="2"/>
                  </a:cubicBezTo>
                  <a:cubicBezTo>
                    <a:pt x="1" y="3"/>
                    <a:pt x="1" y="3"/>
                    <a:pt x="1" y="3"/>
                  </a:cubicBezTo>
                  <a:cubicBezTo>
                    <a:pt x="1" y="3"/>
                    <a:pt x="2" y="2"/>
                    <a:pt x="2" y="3"/>
                  </a:cubicBezTo>
                  <a:cubicBezTo>
                    <a:pt x="2" y="3"/>
                    <a:pt x="2" y="3"/>
                    <a:pt x="2"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1" name="Freeform 366"/>
            <p:cNvSpPr>
              <a:spLocks/>
            </p:cNvSpPr>
            <p:nvPr/>
          </p:nvSpPr>
          <p:spPr bwMode="auto">
            <a:xfrm>
              <a:off x="3708401" y="1054101"/>
              <a:ext cx="215900" cy="87313"/>
            </a:xfrm>
            <a:custGeom>
              <a:avLst/>
              <a:gdLst>
                <a:gd name="T0" fmla="*/ 20 w 20"/>
                <a:gd name="T1" fmla="*/ 2 h 8"/>
                <a:gd name="T2" fmla="*/ 19 w 20"/>
                <a:gd name="T3" fmla="*/ 2 h 8"/>
                <a:gd name="T4" fmla="*/ 18 w 20"/>
                <a:gd name="T5" fmla="*/ 1 h 8"/>
                <a:gd name="T6" fmla="*/ 18 w 20"/>
                <a:gd name="T7" fmla="*/ 1 h 8"/>
                <a:gd name="T8" fmla="*/ 16 w 20"/>
                <a:gd name="T9" fmla="*/ 1 h 8"/>
                <a:gd name="T10" fmla="*/ 16 w 20"/>
                <a:gd name="T11" fmla="*/ 0 h 8"/>
                <a:gd name="T12" fmla="*/ 15 w 20"/>
                <a:gd name="T13" fmla="*/ 0 h 8"/>
                <a:gd name="T14" fmla="*/ 15 w 20"/>
                <a:gd name="T15" fmla="*/ 1 h 8"/>
                <a:gd name="T16" fmla="*/ 14 w 20"/>
                <a:gd name="T17" fmla="*/ 1 h 8"/>
                <a:gd name="T18" fmla="*/ 13 w 20"/>
                <a:gd name="T19" fmla="*/ 1 h 8"/>
                <a:gd name="T20" fmla="*/ 12 w 20"/>
                <a:gd name="T21" fmla="*/ 1 h 8"/>
                <a:gd name="T22" fmla="*/ 11 w 20"/>
                <a:gd name="T23" fmla="*/ 1 h 8"/>
                <a:gd name="T24" fmla="*/ 10 w 20"/>
                <a:gd name="T25" fmla="*/ 1 h 8"/>
                <a:gd name="T26" fmla="*/ 9 w 20"/>
                <a:gd name="T27" fmla="*/ 1 h 8"/>
                <a:gd name="T28" fmla="*/ 9 w 20"/>
                <a:gd name="T29" fmla="*/ 2 h 8"/>
                <a:gd name="T30" fmla="*/ 9 w 20"/>
                <a:gd name="T31" fmla="*/ 2 h 8"/>
                <a:gd name="T32" fmla="*/ 8 w 20"/>
                <a:gd name="T33" fmla="*/ 2 h 8"/>
                <a:gd name="T34" fmla="*/ 7 w 20"/>
                <a:gd name="T35" fmla="*/ 1 h 8"/>
                <a:gd name="T36" fmla="*/ 7 w 20"/>
                <a:gd name="T37" fmla="*/ 1 h 8"/>
                <a:gd name="T38" fmla="*/ 7 w 20"/>
                <a:gd name="T39" fmla="*/ 2 h 8"/>
                <a:gd name="T40" fmla="*/ 6 w 20"/>
                <a:gd name="T41" fmla="*/ 3 h 8"/>
                <a:gd name="T42" fmla="*/ 6 w 20"/>
                <a:gd name="T43" fmla="*/ 3 h 8"/>
                <a:gd name="T44" fmla="*/ 5 w 20"/>
                <a:gd name="T45" fmla="*/ 2 h 8"/>
                <a:gd name="T46" fmla="*/ 5 w 20"/>
                <a:gd name="T47" fmla="*/ 1 h 8"/>
                <a:gd name="T48" fmla="*/ 4 w 20"/>
                <a:gd name="T49" fmla="*/ 1 h 8"/>
                <a:gd name="T50" fmla="*/ 3 w 20"/>
                <a:gd name="T51" fmla="*/ 1 h 8"/>
                <a:gd name="T52" fmla="*/ 3 w 20"/>
                <a:gd name="T53" fmla="*/ 1 h 8"/>
                <a:gd name="T54" fmla="*/ 2 w 20"/>
                <a:gd name="T55" fmla="*/ 1 h 8"/>
                <a:gd name="T56" fmla="*/ 2 w 20"/>
                <a:gd name="T57" fmla="*/ 1 h 8"/>
                <a:gd name="T58" fmla="*/ 1 w 20"/>
                <a:gd name="T59" fmla="*/ 2 h 8"/>
                <a:gd name="T60" fmla="*/ 0 w 20"/>
                <a:gd name="T61" fmla="*/ 3 h 8"/>
                <a:gd name="T62" fmla="*/ 0 w 20"/>
                <a:gd name="T63" fmla="*/ 3 h 8"/>
                <a:gd name="T64" fmla="*/ 2 w 20"/>
                <a:gd name="T65" fmla="*/ 3 h 8"/>
                <a:gd name="T66" fmla="*/ 3 w 20"/>
                <a:gd name="T67" fmla="*/ 2 h 8"/>
                <a:gd name="T68" fmla="*/ 4 w 20"/>
                <a:gd name="T69" fmla="*/ 3 h 8"/>
                <a:gd name="T70" fmla="*/ 4 w 20"/>
                <a:gd name="T71" fmla="*/ 3 h 8"/>
                <a:gd name="T72" fmla="*/ 3 w 20"/>
                <a:gd name="T73" fmla="*/ 4 h 8"/>
                <a:gd name="T74" fmla="*/ 2 w 20"/>
                <a:gd name="T75" fmla="*/ 4 h 8"/>
                <a:gd name="T76" fmla="*/ 0 w 20"/>
                <a:gd name="T77" fmla="*/ 4 h 8"/>
                <a:gd name="T78" fmla="*/ 0 w 20"/>
                <a:gd name="T79" fmla="*/ 5 h 8"/>
                <a:gd name="T80" fmla="*/ 1 w 20"/>
                <a:gd name="T81" fmla="*/ 5 h 8"/>
                <a:gd name="T82" fmla="*/ 2 w 20"/>
                <a:gd name="T83" fmla="*/ 6 h 8"/>
                <a:gd name="T84" fmla="*/ 3 w 20"/>
                <a:gd name="T85" fmla="*/ 7 h 8"/>
                <a:gd name="T86" fmla="*/ 4 w 20"/>
                <a:gd name="T87" fmla="*/ 7 h 8"/>
                <a:gd name="T88" fmla="*/ 6 w 20"/>
                <a:gd name="T89" fmla="*/ 7 h 8"/>
                <a:gd name="T90" fmla="*/ 8 w 20"/>
                <a:gd name="T91" fmla="*/ 8 h 8"/>
                <a:gd name="T92" fmla="*/ 9 w 20"/>
                <a:gd name="T93" fmla="*/ 7 h 8"/>
                <a:gd name="T94" fmla="*/ 12 w 20"/>
                <a:gd name="T95" fmla="*/ 7 h 8"/>
                <a:gd name="T96" fmla="*/ 15 w 20"/>
                <a:gd name="T97" fmla="*/ 7 h 8"/>
                <a:gd name="T98" fmla="*/ 15 w 20"/>
                <a:gd name="T99" fmla="*/ 7 h 8"/>
                <a:gd name="T100" fmla="*/ 16 w 20"/>
                <a:gd name="T101" fmla="*/ 7 h 8"/>
                <a:gd name="T102" fmla="*/ 17 w 20"/>
                <a:gd name="T103" fmla="*/ 7 h 8"/>
                <a:gd name="T104" fmla="*/ 18 w 20"/>
                <a:gd name="T105" fmla="*/ 6 h 8"/>
                <a:gd name="T106" fmla="*/ 18 w 20"/>
                <a:gd name="T107" fmla="*/ 5 h 8"/>
                <a:gd name="T108" fmla="*/ 19 w 20"/>
                <a:gd name="T109" fmla="*/ 4 h 8"/>
                <a:gd name="T110" fmla="*/ 20 w 20"/>
                <a:gd name="T111" fmla="*/ 4 h 8"/>
                <a:gd name="T112" fmla="*/ 20 w 20"/>
                <a:gd name="T11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 h="8">
                  <a:moveTo>
                    <a:pt x="20" y="2"/>
                  </a:moveTo>
                  <a:cubicBezTo>
                    <a:pt x="19" y="2"/>
                    <a:pt x="19" y="3"/>
                    <a:pt x="19" y="2"/>
                  </a:cubicBezTo>
                  <a:cubicBezTo>
                    <a:pt x="18" y="2"/>
                    <a:pt x="19" y="2"/>
                    <a:pt x="18" y="1"/>
                  </a:cubicBezTo>
                  <a:cubicBezTo>
                    <a:pt x="18" y="1"/>
                    <a:pt x="18" y="1"/>
                    <a:pt x="18" y="1"/>
                  </a:cubicBezTo>
                  <a:cubicBezTo>
                    <a:pt x="17" y="1"/>
                    <a:pt x="17" y="1"/>
                    <a:pt x="16" y="1"/>
                  </a:cubicBezTo>
                  <a:cubicBezTo>
                    <a:pt x="16" y="1"/>
                    <a:pt x="16" y="0"/>
                    <a:pt x="16" y="0"/>
                  </a:cubicBezTo>
                  <a:cubicBezTo>
                    <a:pt x="16" y="0"/>
                    <a:pt x="15" y="0"/>
                    <a:pt x="15" y="0"/>
                  </a:cubicBezTo>
                  <a:cubicBezTo>
                    <a:pt x="15" y="0"/>
                    <a:pt x="15" y="1"/>
                    <a:pt x="15" y="1"/>
                  </a:cubicBezTo>
                  <a:cubicBezTo>
                    <a:pt x="15" y="1"/>
                    <a:pt x="14" y="1"/>
                    <a:pt x="14" y="1"/>
                  </a:cubicBezTo>
                  <a:cubicBezTo>
                    <a:pt x="13" y="1"/>
                    <a:pt x="13" y="1"/>
                    <a:pt x="13" y="1"/>
                  </a:cubicBezTo>
                  <a:cubicBezTo>
                    <a:pt x="13" y="1"/>
                    <a:pt x="13" y="1"/>
                    <a:pt x="12" y="1"/>
                  </a:cubicBezTo>
                  <a:cubicBezTo>
                    <a:pt x="12" y="1"/>
                    <a:pt x="12" y="1"/>
                    <a:pt x="11" y="1"/>
                  </a:cubicBezTo>
                  <a:cubicBezTo>
                    <a:pt x="11" y="1"/>
                    <a:pt x="11" y="1"/>
                    <a:pt x="10" y="1"/>
                  </a:cubicBezTo>
                  <a:cubicBezTo>
                    <a:pt x="10" y="1"/>
                    <a:pt x="10" y="1"/>
                    <a:pt x="9" y="1"/>
                  </a:cubicBezTo>
                  <a:cubicBezTo>
                    <a:pt x="9" y="1"/>
                    <a:pt x="10" y="1"/>
                    <a:pt x="9" y="2"/>
                  </a:cubicBezTo>
                  <a:cubicBezTo>
                    <a:pt x="9" y="2"/>
                    <a:pt x="9" y="2"/>
                    <a:pt x="9" y="2"/>
                  </a:cubicBezTo>
                  <a:cubicBezTo>
                    <a:pt x="9" y="2"/>
                    <a:pt x="9" y="2"/>
                    <a:pt x="8" y="2"/>
                  </a:cubicBezTo>
                  <a:cubicBezTo>
                    <a:pt x="8" y="1"/>
                    <a:pt x="8" y="1"/>
                    <a:pt x="7" y="1"/>
                  </a:cubicBezTo>
                  <a:cubicBezTo>
                    <a:pt x="7" y="1"/>
                    <a:pt x="7" y="1"/>
                    <a:pt x="7" y="1"/>
                  </a:cubicBezTo>
                  <a:cubicBezTo>
                    <a:pt x="7" y="1"/>
                    <a:pt x="7" y="2"/>
                    <a:pt x="7" y="2"/>
                  </a:cubicBezTo>
                  <a:cubicBezTo>
                    <a:pt x="7" y="3"/>
                    <a:pt x="6" y="2"/>
                    <a:pt x="6" y="3"/>
                  </a:cubicBezTo>
                  <a:cubicBezTo>
                    <a:pt x="6" y="3"/>
                    <a:pt x="6" y="3"/>
                    <a:pt x="6" y="3"/>
                  </a:cubicBezTo>
                  <a:cubicBezTo>
                    <a:pt x="5" y="3"/>
                    <a:pt x="6" y="2"/>
                    <a:pt x="5" y="2"/>
                  </a:cubicBezTo>
                  <a:cubicBezTo>
                    <a:pt x="5" y="2"/>
                    <a:pt x="5" y="1"/>
                    <a:pt x="5" y="1"/>
                  </a:cubicBezTo>
                  <a:cubicBezTo>
                    <a:pt x="5" y="1"/>
                    <a:pt x="4" y="1"/>
                    <a:pt x="4" y="1"/>
                  </a:cubicBezTo>
                  <a:cubicBezTo>
                    <a:pt x="4" y="1"/>
                    <a:pt x="4" y="1"/>
                    <a:pt x="3" y="1"/>
                  </a:cubicBezTo>
                  <a:cubicBezTo>
                    <a:pt x="3" y="1"/>
                    <a:pt x="3" y="1"/>
                    <a:pt x="3" y="1"/>
                  </a:cubicBezTo>
                  <a:cubicBezTo>
                    <a:pt x="3" y="1"/>
                    <a:pt x="2" y="1"/>
                    <a:pt x="2" y="1"/>
                  </a:cubicBezTo>
                  <a:cubicBezTo>
                    <a:pt x="2" y="1"/>
                    <a:pt x="2" y="1"/>
                    <a:pt x="2" y="1"/>
                  </a:cubicBezTo>
                  <a:cubicBezTo>
                    <a:pt x="1" y="1"/>
                    <a:pt x="1" y="2"/>
                    <a:pt x="1" y="2"/>
                  </a:cubicBezTo>
                  <a:cubicBezTo>
                    <a:pt x="0" y="2"/>
                    <a:pt x="0" y="2"/>
                    <a:pt x="0" y="3"/>
                  </a:cubicBezTo>
                  <a:cubicBezTo>
                    <a:pt x="0" y="3"/>
                    <a:pt x="0" y="3"/>
                    <a:pt x="0" y="3"/>
                  </a:cubicBezTo>
                  <a:cubicBezTo>
                    <a:pt x="1" y="3"/>
                    <a:pt x="1" y="3"/>
                    <a:pt x="2" y="3"/>
                  </a:cubicBezTo>
                  <a:cubicBezTo>
                    <a:pt x="2" y="2"/>
                    <a:pt x="2" y="2"/>
                    <a:pt x="3" y="2"/>
                  </a:cubicBezTo>
                  <a:cubicBezTo>
                    <a:pt x="3" y="2"/>
                    <a:pt x="3" y="2"/>
                    <a:pt x="4" y="3"/>
                  </a:cubicBezTo>
                  <a:cubicBezTo>
                    <a:pt x="4" y="3"/>
                    <a:pt x="4" y="3"/>
                    <a:pt x="4" y="3"/>
                  </a:cubicBezTo>
                  <a:cubicBezTo>
                    <a:pt x="4" y="4"/>
                    <a:pt x="3" y="4"/>
                    <a:pt x="3" y="4"/>
                  </a:cubicBezTo>
                  <a:cubicBezTo>
                    <a:pt x="3" y="4"/>
                    <a:pt x="2" y="4"/>
                    <a:pt x="2" y="4"/>
                  </a:cubicBezTo>
                  <a:cubicBezTo>
                    <a:pt x="1" y="4"/>
                    <a:pt x="1" y="3"/>
                    <a:pt x="0" y="4"/>
                  </a:cubicBezTo>
                  <a:cubicBezTo>
                    <a:pt x="0" y="4"/>
                    <a:pt x="0" y="4"/>
                    <a:pt x="0" y="5"/>
                  </a:cubicBezTo>
                  <a:cubicBezTo>
                    <a:pt x="1" y="5"/>
                    <a:pt x="1" y="5"/>
                    <a:pt x="1" y="5"/>
                  </a:cubicBezTo>
                  <a:cubicBezTo>
                    <a:pt x="2" y="5"/>
                    <a:pt x="2" y="5"/>
                    <a:pt x="2" y="6"/>
                  </a:cubicBezTo>
                  <a:cubicBezTo>
                    <a:pt x="3" y="6"/>
                    <a:pt x="2" y="7"/>
                    <a:pt x="3" y="7"/>
                  </a:cubicBezTo>
                  <a:cubicBezTo>
                    <a:pt x="3" y="8"/>
                    <a:pt x="3" y="7"/>
                    <a:pt x="4" y="7"/>
                  </a:cubicBezTo>
                  <a:cubicBezTo>
                    <a:pt x="5" y="8"/>
                    <a:pt x="5" y="7"/>
                    <a:pt x="6" y="7"/>
                  </a:cubicBezTo>
                  <a:cubicBezTo>
                    <a:pt x="6" y="7"/>
                    <a:pt x="7" y="8"/>
                    <a:pt x="8" y="8"/>
                  </a:cubicBezTo>
                  <a:cubicBezTo>
                    <a:pt x="8" y="8"/>
                    <a:pt x="8" y="7"/>
                    <a:pt x="9" y="7"/>
                  </a:cubicBezTo>
                  <a:cubicBezTo>
                    <a:pt x="10" y="7"/>
                    <a:pt x="11" y="7"/>
                    <a:pt x="12" y="7"/>
                  </a:cubicBezTo>
                  <a:cubicBezTo>
                    <a:pt x="13" y="7"/>
                    <a:pt x="13" y="7"/>
                    <a:pt x="15" y="7"/>
                  </a:cubicBezTo>
                  <a:cubicBezTo>
                    <a:pt x="15" y="7"/>
                    <a:pt x="15" y="7"/>
                    <a:pt x="15" y="7"/>
                  </a:cubicBezTo>
                  <a:cubicBezTo>
                    <a:pt x="16" y="7"/>
                    <a:pt x="16" y="7"/>
                    <a:pt x="16" y="7"/>
                  </a:cubicBezTo>
                  <a:cubicBezTo>
                    <a:pt x="17" y="7"/>
                    <a:pt x="17" y="7"/>
                    <a:pt x="17" y="7"/>
                  </a:cubicBezTo>
                  <a:cubicBezTo>
                    <a:pt x="18" y="7"/>
                    <a:pt x="18" y="7"/>
                    <a:pt x="18" y="6"/>
                  </a:cubicBezTo>
                  <a:cubicBezTo>
                    <a:pt x="18" y="6"/>
                    <a:pt x="18" y="6"/>
                    <a:pt x="18" y="5"/>
                  </a:cubicBezTo>
                  <a:cubicBezTo>
                    <a:pt x="18" y="5"/>
                    <a:pt x="19" y="4"/>
                    <a:pt x="19" y="4"/>
                  </a:cubicBezTo>
                  <a:cubicBezTo>
                    <a:pt x="19" y="4"/>
                    <a:pt x="20" y="4"/>
                    <a:pt x="20" y="4"/>
                  </a:cubicBezTo>
                  <a:cubicBezTo>
                    <a:pt x="20" y="3"/>
                    <a:pt x="20" y="3"/>
                    <a:pt x="2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2" name="Freeform 367"/>
            <p:cNvSpPr>
              <a:spLocks/>
            </p:cNvSpPr>
            <p:nvPr/>
          </p:nvSpPr>
          <p:spPr bwMode="auto">
            <a:xfrm>
              <a:off x="4043364" y="1162051"/>
              <a:ext cx="20638"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2" y="1"/>
                    <a:pt x="1" y="1"/>
                    <a:pt x="1" y="1"/>
                  </a:cubicBezTo>
                  <a:cubicBezTo>
                    <a:pt x="1" y="1"/>
                    <a:pt x="1" y="0"/>
                    <a:pt x="0" y="1"/>
                  </a:cubicBezTo>
                  <a:cubicBezTo>
                    <a:pt x="0" y="1"/>
                    <a:pt x="1" y="1"/>
                    <a:pt x="1" y="1"/>
                  </a:cubicBezTo>
                  <a:cubicBezTo>
                    <a:pt x="1" y="1"/>
                    <a:pt x="1" y="2"/>
                    <a:pt x="1" y="2"/>
                  </a:cubicBezTo>
                  <a:cubicBezTo>
                    <a:pt x="1" y="2"/>
                    <a:pt x="1" y="2"/>
                    <a:pt x="2" y="2"/>
                  </a:cubicBezTo>
                  <a:cubicBezTo>
                    <a:pt x="2" y="2"/>
                    <a:pt x="2"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3" name="Freeform 368"/>
            <p:cNvSpPr>
              <a:spLocks/>
            </p:cNvSpPr>
            <p:nvPr/>
          </p:nvSpPr>
          <p:spPr bwMode="auto">
            <a:xfrm>
              <a:off x="4538664"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4" name="Freeform 369"/>
            <p:cNvSpPr>
              <a:spLocks/>
            </p:cNvSpPr>
            <p:nvPr/>
          </p:nvSpPr>
          <p:spPr bwMode="auto">
            <a:xfrm>
              <a:off x="4529139" y="1627189"/>
              <a:ext cx="85725" cy="31750"/>
            </a:xfrm>
            <a:custGeom>
              <a:avLst/>
              <a:gdLst>
                <a:gd name="T0" fmla="*/ 7 w 8"/>
                <a:gd name="T1" fmla="*/ 0 h 3"/>
                <a:gd name="T2" fmla="*/ 7 w 8"/>
                <a:gd name="T3" fmla="*/ 0 h 3"/>
                <a:gd name="T4" fmla="*/ 6 w 8"/>
                <a:gd name="T5" fmla="*/ 0 h 3"/>
                <a:gd name="T6" fmla="*/ 6 w 8"/>
                <a:gd name="T7" fmla="*/ 1 h 3"/>
                <a:gd name="T8" fmla="*/ 5 w 8"/>
                <a:gd name="T9" fmla="*/ 0 h 3"/>
                <a:gd name="T10" fmla="*/ 5 w 8"/>
                <a:gd name="T11" fmla="*/ 0 h 3"/>
                <a:gd name="T12" fmla="*/ 4 w 8"/>
                <a:gd name="T13" fmla="*/ 1 h 3"/>
                <a:gd name="T14" fmla="*/ 3 w 8"/>
                <a:gd name="T15" fmla="*/ 1 h 3"/>
                <a:gd name="T16" fmla="*/ 2 w 8"/>
                <a:gd name="T17" fmla="*/ 1 h 3"/>
                <a:gd name="T18" fmla="*/ 2 w 8"/>
                <a:gd name="T19" fmla="*/ 1 h 3"/>
                <a:gd name="T20" fmla="*/ 1 w 8"/>
                <a:gd name="T21" fmla="*/ 1 h 3"/>
                <a:gd name="T22" fmla="*/ 0 w 8"/>
                <a:gd name="T23" fmla="*/ 1 h 3"/>
                <a:gd name="T24" fmla="*/ 1 w 8"/>
                <a:gd name="T25" fmla="*/ 2 h 3"/>
                <a:gd name="T26" fmla="*/ 1 w 8"/>
                <a:gd name="T27" fmla="*/ 3 h 3"/>
                <a:gd name="T28" fmla="*/ 2 w 8"/>
                <a:gd name="T29" fmla="*/ 3 h 3"/>
                <a:gd name="T30" fmla="*/ 3 w 8"/>
                <a:gd name="T31" fmla="*/ 3 h 3"/>
                <a:gd name="T32" fmla="*/ 4 w 8"/>
                <a:gd name="T33" fmla="*/ 2 h 3"/>
                <a:gd name="T34" fmla="*/ 5 w 8"/>
                <a:gd name="T35" fmla="*/ 2 h 3"/>
                <a:gd name="T36" fmla="*/ 5 w 8"/>
                <a:gd name="T37" fmla="*/ 2 h 3"/>
                <a:gd name="T38" fmla="*/ 6 w 8"/>
                <a:gd name="T39" fmla="*/ 2 h 3"/>
                <a:gd name="T40" fmla="*/ 7 w 8"/>
                <a:gd name="T41" fmla="*/ 2 h 3"/>
                <a:gd name="T42" fmla="*/ 7 w 8"/>
                <a:gd name="T43" fmla="*/ 1 h 3"/>
                <a:gd name="T44" fmla="*/ 8 w 8"/>
                <a:gd name="T45" fmla="*/ 1 h 3"/>
                <a:gd name="T46" fmla="*/ 7 w 8"/>
                <a:gd name="T4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3">
                  <a:moveTo>
                    <a:pt x="7" y="0"/>
                  </a:moveTo>
                  <a:cubicBezTo>
                    <a:pt x="7" y="0"/>
                    <a:pt x="7" y="0"/>
                    <a:pt x="7" y="0"/>
                  </a:cubicBezTo>
                  <a:cubicBezTo>
                    <a:pt x="6" y="0"/>
                    <a:pt x="6" y="0"/>
                    <a:pt x="6" y="0"/>
                  </a:cubicBezTo>
                  <a:cubicBezTo>
                    <a:pt x="6" y="0"/>
                    <a:pt x="6" y="1"/>
                    <a:pt x="6" y="1"/>
                  </a:cubicBezTo>
                  <a:cubicBezTo>
                    <a:pt x="6" y="1"/>
                    <a:pt x="6" y="0"/>
                    <a:pt x="5" y="0"/>
                  </a:cubicBezTo>
                  <a:cubicBezTo>
                    <a:pt x="5" y="0"/>
                    <a:pt x="5" y="0"/>
                    <a:pt x="5" y="0"/>
                  </a:cubicBezTo>
                  <a:cubicBezTo>
                    <a:pt x="4" y="0"/>
                    <a:pt x="4" y="1"/>
                    <a:pt x="4" y="1"/>
                  </a:cubicBezTo>
                  <a:cubicBezTo>
                    <a:pt x="4" y="1"/>
                    <a:pt x="3" y="1"/>
                    <a:pt x="3" y="1"/>
                  </a:cubicBezTo>
                  <a:cubicBezTo>
                    <a:pt x="3" y="1"/>
                    <a:pt x="3" y="1"/>
                    <a:pt x="2" y="1"/>
                  </a:cubicBezTo>
                  <a:cubicBezTo>
                    <a:pt x="2" y="1"/>
                    <a:pt x="2" y="1"/>
                    <a:pt x="2" y="1"/>
                  </a:cubicBezTo>
                  <a:cubicBezTo>
                    <a:pt x="1" y="1"/>
                    <a:pt x="1" y="1"/>
                    <a:pt x="1" y="1"/>
                  </a:cubicBezTo>
                  <a:cubicBezTo>
                    <a:pt x="0" y="1"/>
                    <a:pt x="0" y="1"/>
                    <a:pt x="0" y="1"/>
                  </a:cubicBezTo>
                  <a:cubicBezTo>
                    <a:pt x="1" y="1"/>
                    <a:pt x="1" y="1"/>
                    <a:pt x="1" y="2"/>
                  </a:cubicBezTo>
                  <a:cubicBezTo>
                    <a:pt x="2" y="2"/>
                    <a:pt x="1" y="3"/>
                    <a:pt x="1" y="3"/>
                  </a:cubicBezTo>
                  <a:cubicBezTo>
                    <a:pt x="2" y="3"/>
                    <a:pt x="2" y="3"/>
                    <a:pt x="2" y="3"/>
                  </a:cubicBezTo>
                  <a:cubicBezTo>
                    <a:pt x="2" y="3"/>
                    <a:pt x="3" y="3"/>
                    <a:pt x="3" y="3"/>
                  </a:cubicBezTo>
                  <a:cubicBezTo>
                    <a:pt x="3" y="2"/>
                    <a:pt x="4" y="2"/>
                    <a:pt x="4" y="2"/>
                  </a:cubicBezTo>
                  <a:cubicBezTo>
                    <a:pt x="4" y="2"/>
                    <a:pt x="4" y="2"/>
                    <a:pt x="5" y="2"/>
                  </a:cubicBezTo>
                  <a:cubicBezTo>
                    <a:pt x="5" y="2"/>
                    <a:pt x="5" y="2"/>
                    <a:pt x="5" y="2"/>
                  </a:cubicBezTo>
                  <a:cubicBezTo>
                    <a:pt x="6" y="2"/>
                    <a:pt x="6" y="2"/>
                    <a:pt x="6" y="2"/>
                  </a:cubicBezTo>
                  <a:cubicBezTo>
                    <a:pt x="6" y="2"/>
                    <a:pt x="6" y="2"/>
                    <a:pt x="7" y="2"/>
                  </a:cubicBezTo>
                  <a:cubicBezTo>
                    <a:pt x="7" y="2"/>
                    <a:pt x="7" y="2"/>
                    <a:pt x="7" y="1"/>
                  </a:cubicBezTo>
                  <a:cubicBezTo>
                    <a:pt x="8" y="1"/>
                    <a:pt x="8" y="1"/>
                    <a:pt x="8" y="1"/>
                  </a:cubicBezTo>
                  <a:cubicBezTo>
                    <a:pt x="7" y="1"/>
                    <a:pt x="7" y="1"/>
                    <a:pt x="7"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5" name="Freeform 370"/>
            <p:cNvSpPr>
              <a:spLocks/>
            </p:cNvSpPr>
            <p:nvPr/>
          </p:nvSpPr>
          <p:spPr bwMode="auto">
            <a:xfrm>
              <a:off x="4464051" y="1346201"/>
              <a:ext cx="31750" cy="31750"/>
            </a:xfrm>
            <a:custGeom>
              <a:avLst/>
              <a:gdLst>
                <a:gd name="T0" fmla="*/ 1 w 3"/>
                <a:gd name="T1" fmla="*/ 2 h 3"/>
                <a:gd name="T2" fmla="*/ 1 w 3"/>
                <a:gd name="T3" fmla="*/ 3 h 3"/>
                <a:gd name="T4" fmla="*/ 2 w 3"/>
                <a:gd name="T5" fmla="*/ 3 h 3"/>
                <a:gd name="T6" fmla="*/ 2 w 3"/>
                <a:gd name="T7" fmla="*/ 2 h 3"/>
                <a:gd name="T8" fmla="*/ 2 w 3"/>
                <a:gd name="T9" fmla="*/ 2 h 3"/>
                <a:gd name="T10" fmla="*/ 3 w 3"/>
                <a:gd name="T11" fmla="*/ 1 h 3"/>
                <a:gd name="T12" fmla="*/ 3 w 3"/>
                <a:gd name="T13" fmla="*/ 0 h 3"/>
                <a:gd name="T14" fmla="*/ 2 w 3"/>
                <a:gd name="T15" fmla="*/ 0 h 3"/>
                <a:gd name="T16" fmla="*/ 2 w 3"/>
                <a:gd name="T17" fmla="*/ 1 h 3"/>
                <a:gd name="T18" fmla="*/ 1 w 3"/>
                <a:gd name="T19" fmla="*/ 1 h 3"/>
                <a:gd name="T20" fmla="*/ 0 w 3"/>
                <a:gd name="T21" fmla="*/ 1 h 3"/>
                <a:gd name="T22" fmla="*/ 0 w 3"/>
                <a:gd name="T23" fmla="*/ 2 h 3"/>
                <a:gd name="T24" fmla="*/ 1 w 3"/>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1" y="2"/>
                  </a:moveTo>
                  <a:cubicBezTo>
                    <a:pt x="1" y="3"/>
                    <a:pt x="1" y="3"/>
                    <a:pt x="1" y="3"/>
                  </a:cubicBezTo>
                  <a:cubicBezTo>
                    <a:pt x="2" y="3"/>
                    <a:pt x="2" y="3"/>
                    <a:pt x="2" y="3"/>
                  </a:cubicBezTo>
                  <a:cubicBezTo>
                    <a:pt x="2" y="3"/>
                    <a:pt x="2" y="3"/>
                    <a:pt x="2" y="2"/>
                  </a:cubicBezTo>
                  <a:cubicBezTo>
                    <a:pt x="2" y="2"/>
                    <a:pt x="2" y="2"/>
                    <a:pt x="2" y="2"/>
                  </a:cubicBezTo>
                  <a:cubicBezTo>
                    <a:pt x="3" y="2"/>
                    <a:pt x="3" y="1"/>
                    <a:pt x="3" y="1"/>
                  </a:cubicBezTo>
                  <a:cubicBezTo>
                    <a:pt x="3" y="1"/>
                    <a:pt x="3" y="1"/>
                    <a:pt x="3" y="0"/>
                  </a:cubicBezTo>
                  <a:cubicBezTo>
                    <a:pt x="3" y="0"/>
                    <a:pt x="2" y="0"/>
                    <a:pt x="2" y="0"/>
                  </a:cubicBezTo>
                  <a:cubicBezTo>
                    <a:pt x="2" y="0"/>
                    <a:pt x="2" y="1"/>
                    <a:pt x="2" y="1"/>
                  </a:cubicBezTo>
                  <a:cubicBezTo>
                    <a:pt x="2" y="1"/>
                    <a:pt x="1" y="1"/>
                    <a:pt x="1" y="1"/>
                  </a:cubicBezTo>
                  <a:cubicBezTo>
                    <a:pt x="1" y="1"/>
                    <a:pt x="0" y="1"/>
                    <a:pt x="0" y="1"/>
                  </a:cubicBezTo>
                  <a:cubicBezTo>
                    <a:pt x="0" y="1"/>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6" name="Freeform 371"/>
            <p:cNvSpPr>
              <a:spLocks/>
            </p:cNvSpPr>
            <p:nvPr/>
          </p:nvSpPr>
          <p:spPr bwMode="auto">
            <a:xfrm>
              <a:off x="4464051" y="1377951"/>
              <a:ext cx="20638" cy="11113"/>
            </a:xfrm>
            <a:custGeom>
              <a:avLst/>
              <a:gdLst>
                <a:gd name="T0" fmla="*/ 0 w 2"/>
                <a:gd name="T1" fmla="*/ 1 h 1"/>
                <a:gd name="T2" fmla="*/ 1 w 2"/>
                <a:gd name="T3" fmla="*/ 1 h 1"/>
                <a:gd name="T4" fmla="*/ 1 w 2"/>
                <a:gd name="T5" fmla="*/ 1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1" y="1"/>
                    <a:pt x="1" y="1"/>
                    <a:pt x="1" y="1"/>
                  </a:cubicBezTo>
                  <a:cubicBezTo>
                    <a:pt x="1" y="1"/>
                    <a:pt x="1" y="1"/>
                    <a:pt x="1" y="1"/>
                  </a:cubicBezTo>
                  <a:cubicBezTo>
                    <a:pt x="2" y="1"/>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7" name="Freeform 372"/>
            <p:cNvSpPr>
              <a:spLocks/>
            </p:cNvSpPr>
            <p:nvPr/>
          </p:nvSpPr>
          <p:spPr bwMode="auto">
            <a:xfrm>
              <a:off x="4679951" y="1292226"/>
              <a:ext cx="128588" cy="76200"/>
            </a:xfrm>
            <a:custGeom>
              <a:avLst/>
              <a:gdLst>
                <a:gd name="T0" fmla="*/ 1 w 12"/>
                <a:gd name="T1" fmla="*/ 5 h 7"/>
                <a:gd name="T2" fmla="*/ 1 w 12"/>
                <a:gd name="T3" fmla="*/ 5 h 7"/>
                <a:gd name="T4" fmla="*/ 1 w 12"/>
                <a:gd name="T5" fmla="*/ 5 h 7"/>
                <a:gd name="T6" fmla="*/ 2 w 12"/>
                <a:gd name="T7" fmla="*/ 5 h 7"/>
                <a:gd name="T8" fmla="*/ 3 w 12"/>
                <a:gd name="T9" fmla="*/ 5 h 7"/>
                <a:gd name="T10" fmla="*/ 4 w 12"/>
                <a:gd name="T11" fmla="*/ 5 h 7"/>
                <a:gd name="T12" fmla="*/ 5 w 12"/>
                <a:gd name="T13" fmla="*/ 5 h 7"/>
                <a:gd name="T14" fmla="*/ 7 w 12"/>
                <a:gd name="T15" fmla="*/ 6 h 7"/>
                <a:gd name="T16" fmla="*/ 8 w 12"/>
                <a:gd name="T17" fmla="*/ 7 h 7"/>
                <a:gd name="T18" fmla="*/ 10 w 12"/>
                <a:gd name="T19" fmla="*/ 7 h 7"/>
                <a:gd name="T20" fmla="*/ 10 w 12"/>
                <a:gd name="T21" fmla="*/ 7 h 7"/>
                <a:gd name="T22" fmla="*/ 11 w 12"/>
                <a:gd name="T23" fmla="*/ 7 h 7"/>
                <a:gd name="T24" fmla="*/ 12 w 12"/>
                <a:gd name="T25" fmla="*/ 7 h 7"/>
                <a:gd name="T26" fmla="*/ 12 w 12"/>
                <a:gd name="T27" fmla="*/ 7 h 7"/>
                <a:gd name="T28" fmla="*/ 12 w 12"/>
                <a:gd name="T29" fmla="*/ 6 h 7"/>
                <a:gd name="T30" fmla="*/ 12 w 12"/>
                <a:gd name="T31" fmla="*/ 5 h 7"/>
                <a:gd name="T32" fmla="*/ 11 w 12"/>
                <a:gd name="T33" fmla="*/ 4 h 7"/>
                <a:gd name="T34" fmla="*/ 12 w 12"/>
                <a:gd name="T35" fmla="*/ 2 h 7"/>
                <a:gd name="T36" fmla="*/ 11 w 12"/>
                <a:gd name="T37" fmla="*/ 1 h 7"/>
                <a:gd name="T38" fmla="*/ 9 w 12"/>
                <a:gd name="T39" fmla="*/ 2 h 7"/>
                <a:gd name="T40" fmla="*/ 9 w 12"/>
                <a:gd name="T41" fmla="*/ 1 h 7"/>
                <a:gd name="T42" fmla="*/ 8 w 12"/>
                <a:gd name="T43" fmla="*/ 0 h 7"/>
                <a:gd name="T44" fmla="*/ 7 w 12"/>
                <a:gd name="T45" fmla="*/ 0 h 7"/>
                <a:gd name="T46" fmla="*/ 7 w 12"/>
                <a:gd name="T47" fmla="*/ 0 h 7"/>
                <a:gd name="T48" fmla="*/ 7 w 12"/>
                <a:gd name="T49" fmla="*/ 1 h 7"/>
                <a:gd name="T50" fmla="*/ 7 w 12"/>
                <a:gd name="T51" fmla="*/ 2 h 7"/>
                <a:gd name="T52" fmla="*/ 6 w 12"/>
                <a:gd name="T53" fmla="*/ 2 h 7"/>
                <a:gd name="T54" fmla="*/ 5 w 12"/>
                <a:gd name="T55" fmla="*/ 3 h 7"/>
                <a:gd name="T56" fmla="*/ 4 w 12"/>
                <a:gd name="T57" fmla="*/ 2 h 7"/>
                <a:gd name="T58" fmla="*/ 4 w 12"/>
                <a:gd name="T59" fmla="*/ 1 h 7"/>
                <a:gd name="T60" fmla="*/ 3 w 12"/>
                <a:gd name="T61" fmla="*/ 1 h 7"/>
                <a:gd name="T62" fmla="*/ 2 w 12"/>
                <a:gd name="T63" fmla="*/ 1 h 7"/>
                <a:gd name="T64" fmla="*/ 1 w 12"/>
                <a:gd name="T65" fmla="*/ 2 h 7"/>
                <a:gd name="T66" fmla="*/ 0 w 12"/>
                <a:gd name="T67" fmla="*/ 3 h 7"/>
                <a:gd name="T68" fmla="*/ 0 w 12"/>
                <a:gd name="T69" fmla="*/ 4 h 7"/>
                <a:gd name="T70" fmla="*/ 1 w 12"/>
                <a:gd name="T7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7">
                  <a:moveTo>
                    <a:pt x="1" y="5"/>
                  </a:moveTo>
                  <a:cubicBezTo>
                    <a:pt x="1" y="5"/>
                    <a:pt x="1" y="5"/>
                    <a:pt x="1" y="5"/>
                  </a:cubicBezTo>
                  <a:cubicBezTo>
                    <a:pt x="1" y="5"/>
                    <a:pt x="1" y="5"/>
                    <a:pt x="1" y="5"/>
                  </a:cubicBezTo>
                  <a:cubicBezTo>
                    <a:pt x="1" y="5"/>
                    <a:pt x="2" y="5"/>
                    <a:pt x="2" y="5"/>
                  </a:cubicBezTo>
                  <a:cubicBezTo>
                    <a:pt x="3" y="5"/>
                    <a:pt x="3" y="5"/>
                    <a:pt x="3" y="5"/>
                  </a:cubicBezTo>
                  <a:cubicBezTo>
                    <a:pt x="4" y="5"/>
                    <a:pt x="4" y="5"/>
                    <a:pt x="4" y="5"/>
                  </a:cubicBezTo>
                  <a:cubicBezTo>
                    <a:pt x="5" y="5"/>
                    <a:pt x="5" y="5"/>
                    <a:pt x="5" y="5"/>
                  </a:cubicBezTo>
                  <a:cubicBezTo>
                    <a:pt x="6" y="5"/>
                    <a:pt x="6" y="5"/>
                    <a:pt x="7" y="6"/>
                  </a:cubicBezTo>
                  <a:cubicBezTo>
                    <a:pt x="7" y="6"/>
                    <a:pt x="7" y="6"/>
                    <a:pt x="8" y="7"/>
                  </a:cubicBezTo>
                  <a:cubicBezTo>
                    <a:pt x="9" y="7"/>
                    <a:pt x="9" y="7"/>
                    <a:pt x="10" y="7"/>
                  </a:cubicBezTo>
                  <a:cubicBezTo>
                    <a:pt x="10" y="7"/>
                    <a:pt x="10" y="7"/>
                    <a:pt x="10" y="7"/>
                  </a:cubicBezTo>
                  <a:cubicBezTo>
                    <a:pt x="11" y="7"/>
                    <a:pt x="10" y="7"/>
                    <a:pt x="11" y="7"/>
                  </a:cubicBezTo>
                  <a:cubicBezTo>
                    <a:pt x="11" y="7"/>
                    <a:pt x="12" y="7"/>
                    <a:pt x="12" y="7"/>
                  </a:cubicBezTo>
                  <a:cubicBezTo>
                    <a:pt x="12" y="7"/>
                    <a:pt x="12" y="7"/>
                    <a:pt x="12" y="7"/>
                  </a:cubicBezTo>
                  <a:cubicBezTo>
                    <a:pt x="12" y="7"/>
                    <a:pt x="12" y="7"/>
                    <a:pt x="12" y="6"/>
                  </a:cubicBezTo>
                  <a:cubicBezTo>
                    <a:pt x="12" y="6"/>
                    <a:pt x="12" y="6"/>
                    <a:pt x="12" y="5"/>
                  </a:cubicBezTo>
                  <a:cubicBezTo>
                    <a:pt x="11" y="5"/>
                    <a:pt x="11" y="4"/>
                    <a:pt x="11" y="4"/>
                  </a:cubicBezTo>
                  <a:cubicBezTo>
                    <a:pt x="11" y="3"/>
                    <a:pt x="12" y="3"/>
                    <a:pt x="12" y="2"/>
                  </a:cubicBezTo>
                  <a:cubicBezTo>
                    <a:pt x="11" y="2"/>
                    <a:pt x="11" y="1"/>
                    <a:pt x="11" y="1"/>
                  </a:cubicBezTo>
                  <a:cubicBezTo>
                    <a:pt x="10" y="1"/>
                    <a:pt x="10" y="2"/>
                    <a:pt x="9" y="2"/>
                  </a:cubicBezTo>
                  <a:cubicBezTo>
                    <a:pt x="9" y="1"/>
                    <a:pt x="9" y="1"/>
                    <a:pt x="9" y="1"/>
                  </a:cubicBezTo>
                  <a:cubicBezTo>
                    <a:pt x="9" y="1"/>
                    <a:pt x="8" y="1"/>
                    <a:pt x="8" y="0"/>
                  </a:cubicBezTo>
                  <a:cubicBezTo>
                    <a:pt x="7" y="0"/>
                    <a:pt x="7" y="0"/>
                    <a:pt x="7" y="0"/>
                  </a:cubicBezTo>
                  <a:cubicBezTo>
                    <a:pt x="7" y="0"/>
                    <a:pt x="7" y="0"/>
                    <a:pt x="7" y="0"/>
                  </a:cubicBezTo>
                  <a:cubicBezTo>
                    <a:pt x="7" y="0"/>
                    <a:pt x="7" y="0"/>
                    <a:pt x="7" y="1"/>
                  </a:cubicBezTo>
                  <a:cubicBezTo>
                    <a:pt x="7" y="1"/>
                    <a:pt x="7" y="1"/>
                    <a:pt x="7" y="2"/>
                  </a:cubicBezTo>
                  <a:cubicBezTo>
                    <a:pt x="7" y="2"/>
                    <a:pt x="7" y="2"/>
                    <a:pt x="6" y="2"/>
                  </a:cubicBezTo>
                  <a:cubicBezTo>
                    <a:pt x="6" y="2"/>
                    <a:pt x="6" y="3"/>
                    <a:pt x="5" y="3"/>
                  </a:cubicBezTo>
                  <a:cubicBezTo>
                    <a:pt x="5" y="2"/>
                    <a:pt x="5" y="2"/>
                    <a:pt x="4" y="2"/>
                  </a:cubicBezTo>
                  <a:cubicBezTo>
                    <a:pt x="4" y="1"/>
                    <a:pt x="4" y="1"/>
                    <a:pt x="4" y="1"/>
                  </a:cubicBezTo>
                  <a:cubicBezTo>
                    <a:pt x="3" y="1"/>
                    <a:pt x="3" y="1"/>
                    <a:pt x="3" y="1"/>
                  </a:cubicBezTo>
                  <a:cubicBezTo>
                    <a:pt x="2" y="1"/>
                    <a:pt x="2" y="1"/>
                    <a:pt x="2" y="1"/>
                  </a:cubicBezTo>
                  <a:cubicBezTo>
                    <a:pt x="2" y="1"/>
                    <a:pt x="1" y="1"/>
                    <a:pt x="1" y="2"/>
                  </a:cubicBezTo>
                  <a:cubicBezTo>
                    <a:pt x="0" y="2"/>
                    <a:pt x="1" y="2"/>
                    <a:pt x="0" y="3"/>
                  </a:cubicBezTo>
                  <a:cubicBezTo>
                    <a:pt x="0" y="3"/>
                    <a:pt x="0" y="4"/>
                    <a:pt x="0" y="4"/>
                  </a:cubicBezTo>
                  <a:cubicBezTo>
                    <a:pt x="0" y="4"/>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8" name="Freeform 373"/>
            <p:cNvSpPr>
              <a:spLocks/>
            </p:cNvSpPr>
            <p:nvPr/>
          </p:nvSpPr>
          <p:spPr bwMode="auto">
            <a:xfrm>
              <a:off x="4538664" y="1389064"/>
              <a:ext cx="238125" cy="173038"/>
            </a:xfrm>
            <a:custGeom>
              <a:avLst/>
              <a:gdLst>
                <a:gd name="T0" fmla="*/ 20 w 22"/>
                <a:gd name="T1" fmla="*/ 15 h 16"/>
                <a:gd name="T2" fmla="*/ 20 w 22"/>
                <a:gd name="T3" fmla="*/ 15 h 16"/>
                <a:gd name="T4" fmla="*/ 19 w 22"/>
                <a:gd name="T5" fmla="*/ 13 h 16"/>
                <a:gd name="T6" fmla="*/ 20 w 22"/>
                <a:gd name="T7" fmla="*/ 13 h 16"/>
                <a:gd name="T8" fmla="*/ 21 w 22"/>
                <a:gd name="T9" fmla="*/ 12 h 16"/>
                <a:gd name="T10" fmla="*/ 22 w 22"/>
                <a:gd name="T11" fmla="*/ 11 h 16"/>
                <a:gd name="T12" fmla="*/ 21 w 22"/>
                <a:gd name="T13" fmla="*/ 10 h 16"/>
                <a:gd name="T14" fmla="*/ 20 w 22"/>
                <a:gd name="T15" fmla="*/ 9 h 16"/>
                <a:gd name="T16" fmla="*/ 20 w 22"/>
                <a:gd name="T17" fmla="*/ 7 h 16"/>
                <a:gd name="T18" fmla="*/ 20 w 22"/>
                <a:gd name="T19" fmla="*/ 7 h 16"/>
                <a:gd name="T20" fmla="*/ 20 w 22"/>
                <a:gd name="T21" fmla="*/ 6 h 16"/>
                <a:gd name="T22" fmla="*/ 21 w 22"/>
                <a:gd name="T23" fmla="*/ 6 h 16"/>
                <a:gd name="T24" fmla="*/ 21 w 22"/>
                <a:gd name="T25" fmla="*/ 5 h 16"/>
                <a:gd name="T26" fmla="*/ 20 w 22"/>
                <a:gd name="T27" fmla="*/ 4 h 16"/>
                <a:gd name="T28" fmla="*/ 20 w 22"/>
                <a:gd name="T29" fmla="*/ 3 h 16"/>
                <a:gd name="T30" fmla="*/ 20 w 22"/>
                <a:gd name="T31" fmla="*/ 2 h 16"/>
                <a:gd name="T32" fmla="*/ 19 w 22"/>
                <a:gd name="T33" fmla="*/ 2 h 16"/>
                <a:gd name="T34" fmla="*/ 18 w 22"/>
                <a:gd name="T35" fmla="*/ 2 h 16"/>
                <a:gd name="T36" fmla="*/ 17 w 22"/>
                <a:gd name="T37" fmla="*/ 2 h 16"/>
                <a:gd name="T38" fmla="*/ 15 w 22"/>
                <a:gd name="T39" fmla="*/ 2 h 16"/>
                <a:gd name="T40" fmla="*/ 14 w 22"/>
                <a:gd name="T41" fmla="*/ 1 h 16"/>
                <a:gd name="T42" fmla="*/ 14 w 22"/>
                <a:gd name="T43" fmla="*/ 1 h 16"/>
                <a:gd name="T44" fmla="*/ 13 w 22"/>
                <a:gd name="T45" fmla="*/ 1 h 16"/>
                <a:gd name="T46" fmla="*/ 12 w 22"/>
                <a:gd name="T47" fmla="*/ 1 h 16"/>
                <a:gd name="T48" fmla="*/ 11 w 22"/>
                <a:gd name="T49" fmla="*/ 1 h 16"/>
                <a:gd name="T50" fmla="*/ 11 w 22"/>
                <a:gd name="T51" fmla="*/ 0 h 16"/>
                <a:gd name="T52" fmla="*/ 10 w 22"/>
                <a:gd name="T53" fmla="*/ 1 h 16"/>
                <a:gd name="T54" fmla="*/ 9 w 22"/>
                <a:gd name="T55" fmla="*/ 1 h 16"/>
                <a:gd name="T56" fmla="*/ 9 w 22"/>
                <a:gd name="T57" fmla="*/ 1 h 16"/>
                <a:gd name="T58" fmla="*/ 9 w 22"/>
                <a:gd name="T59" fmla="*/ 0 h 16"/>
                <a:gd name="T60" fmla="*/ 8 w 22"/>
                <a:gd name="T61" fmla="*/ 0 h 16"/>
                <a:gd name="T62" fmla="*/ 7 w 22"/>
                <a:gd name="T63" fmla="*/ 0 h 16"/>
                <a:gd name="T64" fmla="*/ 5 w 22"/>
                <a:gd name="T65" fmla="*/ 0 h 16"/>
                <a:gd name="T66" fmla="*/ 5 w 22"/>
                <a:gd name="T67" fmla="*/ 0 h 16"/>
                <a:gd name="T68" fmla="*/ 4 w 22"/>
                <a:gd name="T69" fmla="*/ 1 h 16"/>
                <a:gd name="T70" fmla="*/ 3 w 22"/>
                <a:gd name="T71" fmla="*/ 1 h 16"/>
                <a:gd name="T72" fmla="*/ 1 w 22"/>
                <a:gd name="T73" fmla="*/ 1 h 16"/>
                <a:gd name="T74" fmla="*/ 1 w 22"/>
                <a:gd name="T75" fmla="*/ 2 h 16"/>
                <a:gd name="T76" fmla="*/ 0 w 22"/>
                <a:gd name="T77" fmla="*/ 2 h 16"/>
                <a:gd name="T78" fmla="*/ 0 w 22"/>
                <a:gd name="T79" fmla="*/ 2 h 16"/>
                <a:gd name="T80" fmla="*/ 0 w 22"/>
                <a:gd name="T81" fmla="*/ 3 h 16"/>
                <a:gd name="T82" fmla="*/ 1 w 22"/>
                <a:gd name="T83" fmla="*/ 4 h 16"/>
                <a:gd name="T84" fmla="*/ 0 w 22"/>
                <a:gd name="T85" fmla="*/ 5 h 16"/>
                <a:gd name="T86" fmla="*/ 1 w 22"/>
                <a:gd name="T87" fmla="*/ 6 h 16"/>
                <a:gd name="T88" fmla="*/ 1 w 22"/>
                <a:gd name="T89" fmla="*/ 7 h 16"/>
                <a:gd name="T90" fmla="*/ 1 w 22"/>
                <a:gd name="T91" fmla="*/ 8 h 16"/>
                <a:gd name="T92" fmla="*/ 2 w 22"/>
                <a:gd name="T93" fmla="*/ 9 h 16"/>
                <a:gd name="T94" fmla="*/ 2 w 22"/>
                <a:gd name="T95" fmla="*/ 10 h 16"/>
                <a:gd name="T96" fmla="*/ 2 w 22"/>
                <a:gd name="T97" fmla="*/ 10 h 16"/>
                <a:gd name="T98" fmla="*/ 2 w 22"/>
                <a:gd name="T99" fmla="*/ 10 h 16"/>
                <a:gd name="T100" fmla="*/ 3 w 22"/>
                <a:gd name="T101" fmla="*/ 10 h 16"/>
                <a:gd name="T102" fmla="*/ 4 w 22"/>
                <a:gd name="T103" fmla="*/ 11 h 16"/>
                <a:gd name="T104" fmla="*/ 5 w 22"/>
                <a:gd name="T105" fmla="*/ 12 h 16"/>
                <a:gd name="T106" fmla="*/ 6 w 22"/>
                <a:gd name="T107" fmla="*/ 12 h 16"/>
                <a:gd name="T108" fmla="*/ 7 w 22"/>
                <a:gd name="T109" fmla="*/ 13 h 16"/>
                <a:gd name="T110" fmla="*/ 9 w 22"/>
                <a:gd name="T111" fmla="*/ 14 h 16"/>
                <a:gd name="T112" fmla="*/ 10 w 22"/>
                <a:gd name="T113" fmla="*/ 14 h 16"/>
                <a:gd name="T114" fmla="*/ 19 w 22"/>
                <a:gd name="T115" fmla="*/ 16 h 16"/>
                <a:gd name="T116" fmla="*/ 20 w 22"/>
                <a:gd name="T1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 h="16">
                  <a:moveTo>
                    <a:pt x="20" y="15"/>
                  </a:moveTo>
                  <a:cubicBezTo>
                    <a:pt x="20" y="15"/>
                    <a:pt x="20" y="15"/>
                    <a:pt x="20" y="15"/>
                  </a:cubicBezTo>
                  <a:cubicBezTo>
                    <a:pt x="20" y="14"/>
                    <a:pt x="19" y="14"/>
                    <a:pt x="19" y="13"/>
                  </a:cubicBezTo>
                  <a:cubicBezTo>
                    <a:pt x="20" y="13"/>
                    <a:pt x="20" y="13"/>
                    <a:pt x="20" y="13"/>
                  </a:cubicBezTo>
                  <a:cubicBezTo>
                    <a:pt x="21" y="12"/>
                    <a:pt x="21" y="12"/>
                    <a:pt x="21" y="12"/>
                  </a:cubicBezTo>
                  <a:cubicBezTo>
                    <a:pt x="22" y="12"/>
                    <a:pt x="22" y="11"/>
                    <a:pt x="22" y="11"/>
                  </a:cubicBezTo>
                  <a:cubicBezTo>
                    <a:pt x="22" y="11"/>
                    <a:pt x="22" y="10"/>
                    <a:pt x="21" y="10"/>
                  </a:cubicBezTo>
                  <a:cubicBezTo>
                    <a:pt x="21" y="9"/>
                    <a:pt x="21" y="9"/>
                    <a:pt x="20" y="9"/>
                  </a:cubicBezTo>
                  <a:cubicBezTo>
                    <a:pt x="20" y="8"/>
                    <a:pt x="21" y="8"/>
                    <a:pt x="20" y="7"/>
                  </a:cubicBezTo>
                  <a:cubicBezTo>
                    <a:pt x="20" y="7"/>
                    <a:pt x="20" y="7"/>
                    <a:pt x="20" y="7"/>
                  </a:cubicBezTo>
                  <a:cubicBezTo>
                    <a:pt x="20" y="6"/>
                    <a:pt x="20" y="6"/>
                    <a:pt x="20" y="6"/>
                  </a:cubicBezTo>
                  <a:cubicBezTo>
                    <a:pt x="20" y="6"/>
                    <a:pt x="21" y="6"/>
                    <a:pt x="21" y="6"/>
                  </a:cubicBezTo>
                  <a:cubicBezTo>
                    <a:pt x="21" y="5"/>
                    <a:pt x="21" y="5"/>
                    <a:pt x="21" y="5"/>
                  </a:cubicBezTo>
                  <a:cubicBezTo>
                    <a:pt x="20" y="4"/>
                    <a:pt x="20" y="4"/>
                    <a:pt x="20" y="4"/>
                  </a:cubicBezTo>
                  <a:cubicBezTo>
                    <a:pt x="20" y="3"/>
                    <a:pt x="20" y="3"/>
                    <a:pt x="20" y="3"/>
                  </a:cubicBezTo>
                  <a:cubicBezTo>
                    <a:pt x="20" y="2"/>
                    <a:pt x="20" y="2"/>
                    <a:pt x="20" y="2"/>
                  </a:cubicBezTo>
                  <a:cubicBezTo>
                    <a:pt x="19" y="2"/>
                    <a:pt x="19" y="2"/>
                    <a:pt x="19" y="2"/>
                  </a:cubicBezTo>
                  <a:cubicBezTo>
                    <a:pt x="19" y="2"/>
                    <a:pt x="18" y="2"/>
                    <a:pt x="18" y="2"/>
                  </a:cubicBezTo>
                  <a:cubicBezTo>
                    <a:pt x="17" y="2"/>
                    <a:pt x="17" y="2"/>
                    <a:pt x="17" y="2"/>
                  </a:cubicBezTo>
                  <a:cubicBezTo>
                    <a:pt x="16" y="2"/>
                    <a:pt x="15" y="3"/>
                    <a:pt x="15" y="2"/>
                  </a:cubicBezTo>
                  <a:cubicBezTo>
                    <a:pt x="15" y="2"/>
                    <a:pt x="15" y="2"/>
                    <a:pt x="14" y="1"/>
                  </a:cubicBezTo>
                  <a:cubicBezTo>
                    <a:pt x="14" y="1"/>
                    <a:pt x="14" y="1"/>
                    <a:pt x="14" y="1"/>
                  </a:cubicBezTo>
                  <a:cubicBezTo>
                    <a:pt x="14" y="1"/>
                    <a:pt x="13" y="1"/>
                    <a:pt x="13" y="1"/>
                  </a:cubicBezTo>
                  <a:cubicBezTo>
                    <a:pt x="13" y="1"/>
                    <a:pt x="12" y="1"/>
                    <a:pt x="12" y="1"/>
                  </a:cubicBezTo>
                  <a:cubicBezTo>
                    <a:pt x="12" y="1"/>
                    <a:pt x="12" y="1"/>
                    <a:pt x="11" y="1"/>
                  </a:cubicBezTo>
                  <a:cubicBezTo>
                    <a:pt x="11" y="0"/>
                    <a:pt x="11" y="0"/>
                    <a:pt x="11" y="0"/>
                  </a:cubicBezTo>
                  <a:cubicBezTo>
                    <a:pt x="11" y="1"/>
                    <a:pt x="11" y="1"/>
                    <a:pt x="10" y="1"/>
                  </a:cubicBezTo>
                  <a:cubicBezTo>
                    <a:pt x="10" y="1"/>
                    <a:pt x="10" y="1"/>
                    <a:pt x="9" y="1"/>
                  </a:cubicBezTo>
                  <a:cubicBezTo>
                    <a:pt x="9" y="1"/>
                    <a:pt x="9" y="1"/>
                    <a:pt x="9" y="1"/>
                  </a:cubicBezTo>
                  <a:cubicBezTo>
                    <a:pt x="9" y="1"/>
                    <a:pt x="9" y="0"/>
                    <a:pt x="9" y="0"/>
                  </a:cubicBezTo>
                  <a:cubicBezTo>
                    <a:pt x="9" y="0"/>
                    <a:pt x="8" y="0"/>
                    <a:pt x="8" y="0"/>
                  </a:cubicBezTo>
                  <a:cubicBezTo>
                    <a:pt x="7" y="0"/>
                    <a:pt x="7" y="0"/>
                    <a:pt x="7" y="0"/>
                  </a:cubicBezTo>
                  <a:cubicBezTo>
                    <a:pt x="6" y="0"/>
                    <a:pt x="6" y="0"/>
                    <a:pt x="5" y="0"/>
                  </a:cubicBezTo>
                  <a:cubicBezTo>
                    <a:pt x="5" y="0"/>
                    <a:pt x="5" y="0"/>
                    <a:pt x="5" y="0"/>
                  </a:cubicBezTo>
                  <a:cubicBezTo>
                    <a:pt x="4" y="0"/>
                    <a:pt x="5" y="1"/>
                    <a:pt x="4" y="1"/>
                  </a:cubicBezTo>
                  <a:cubicBezTo>
                    <a:pt x="4" y="1"/>
                    <a:pt x="3" y="1"/>
                    <a:pt x="3" y="1"/>
                  </a:cubicBezTo>
                  <a:cubicBezTo>
                    <a:pt x="2" y="1"/>
                    <a:pt x="2" y="1"/>
                    <a:pt x="1" y="1"/>
                  </a:cubicBezTo>
                  <a:cubicBezTo>
                    <a:pt x="1" y="1"/>
                    <a:pt x="1" y="2"/>
                    <a:pt x="1" y="2"/>
                  </a:cubicBezTo>
                  <a:cubicBezTo>
                    <a:pt x="0" y="2"/>
                    <a:pt x="0" y="2"/>
                    <a:pt x="0" y="2"/>
                  </a:cubicBezTo>
                  <a:cubicBezTo>
                    <a:pt x="0" y="2"/>
                    <a:pt x="0" y="2"/>
                    <a:pt x="0" y="2"/>
                  </a:cubicBezTo>
                  <a:cubicBezTo>
                    <a:pt x="0" y="3"/>
                    <a:pt x="0" y="3"/>
                    <a:pt x="0" y="3"/>
                  </a:cubicBezTo>
                  <a:cubicBezTo>
                    <a:pt x="0" y="4"/>
                    <a:pt x="1" y="4"/>
                    <a:pt x="1" y="4"/>
                  </a:cubicBezTo>
                  <a:cubicBezTo>
                    <a:pt x="0" y="5"/>
                    <a:pt x="0" y="4"/>
                    <a:pt x="0" y="5"/>
                  </a:cubicBezTo>
                  <a:cubicBezTo>
                    <a:pt x="0" y="5"/>
                    <a:pt x="0" y="5"/>
                    <a:pt x="1" y="6"/>
                  </a:cubicBezTo>
                  <a:cubicBezTo>
                    <a:pt x="1" y="6"/>
                    <a:pt x="1" y="6"/>
                    <a:pt x="1" y="7"/>
                  </a:cubicBezTo>
                  <a:cubicBezTo>
                    <a:pt x="1" y="7"/>
                    <a:pt x="1" y="7"/>
                    <a:pt x="1" y="8"/>
                  </a:cubicBezTo>
                  <a:cubicBezTo>
                    <a:pt x="1" y="8"/>
                    <a:pt x="1" y="9"/>
                    <a:pt x="2" y="9"/>
                  </a:cubicBezTo>
                  <a:cubicBezTo>
                    <a:pt x="2" y="9"/>
                    <a:pt x="2" y="10"/>
                    <a:pt x="2" y="10"/>
                  </a:cubicBezTo>
                  <a:cubicBezTo>
                    <a:pt x="2" y="10"/>
                    <a:pt x="2" y="10"/>
                    <a:pt x="2" y="10"/>
                  </a:cubicBezTo>
                  <a:cubicBezTo>
                    <a:pt x="2" y="10"/>
                    <a:pt x="2" y="10"/>
                    <a:pt x="2" y="10"/>
                  </a:cubicBezTo>
                  <a:cubicBezTo>
                    <a:pt x="3" y="10"/>
                    <a:pt x="3" y="10"/>
                    <a:pt x="3" y="10"/>
                  </a:cubicBezTo>
                  <a:cubicBezTo>
                    <a:pt x="3" y="10"/>
                    <a:pt x="4" y="11"/>
                    <a:pt x="4" y="11"/>
                  </a:cubicBezTo>
                  <a:cubicBezTo>
                    <a:pt x="4" y="12"/>
                    <a:pt x="5" y="12"/>
                    <a:pt x="5" y="12"/>
                  </a:cubicBezTo>
                  <a:cubicBezTo>
                    <a:pt x="5" y="12"/>
                    <a:pt x="6" y="12"/>
                    <a:pt x="6" y="12"/>
                  </a:cubicBezTo>
                  <a:cubicBezTo>
                    <a:pt x="7" y="12"/>
                    <a:pt x="7" y="12"/>
                    <a:pt x="7" y="13"/>
                  </a:cubicBezTo>
                  <a:cubicBezTo>
                    <a:pt x="8" y="13"/>
                    <a:pt x="8" y="13"/>
                    <a:pt x="9" y="14"/>
                  </a:cubicBezTo>
                  <a:cubicBezTo>
                    <a:pt x="9" y="14"/>
                    <a:pt x="9" y="14"/>
                    <a:pt x="10" y="14"/>
                  </a:cubicBezTo>
                  <a:cubicBezTo>
                    <a:pt x="19" y="16"/>
                    <a:pt x="19" y="16"/>
                    <a:pt x="19" y="16"/>
                  </a:cubicBezTo>
                  <a:cubicBezTo>
                    <a:pt x="19" y="16"/>
                    <a:pt x="19" y="16"/>
                    <a:pt x="20" y="15"/>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9" name="Freeform 374"/>
            <p:cNvSpPr>
              <a:spLocks/>
            </p:cNvSpPr>
            <p:nvPr/>
          </p:nvSpPr>
          <p:spPr bwMode="auto">
            <a:xfrm>
              <a:off x="4268789" y="1487489"/>
              <a:ext cx="87313" cy="31750"/>
            </a:xfrm>
            <a:custGeom>
              <a:avLst/>
              <a:gdLst>
                <a:gd name="T0" fmla="*/ 8 w 8"/>
                <a:gd name="T1" fmla="*/ 2 h 3"/>
                <a:gd name="T2" fmla="*/ 8 w 8"/>
                <a:gd name="T3" fmla="*/ 1 h 3"/>
                <a:gd name="T4" fmla="*/ 8 w 8"/>
                <a:gd name="T5" fmla="*/ 1 h 3"/>
                <a:gd name="T6" fmla="*/ 8 w 8"/>
                <a:gd name="T7" fmla="*/ 1 h 3"/>
                <a:gd name="T8" fmla="*/ 6 w 8"/>
                <a:gd name="T9" fmla="*/ 0 h 3"/>
                <a:gd name="T10" fmla="*/ 5 w 8"/>
                <a:gd name="T11" fmla="*/ 0 h 3"/>
                <a:gd name="T12" fmla="*/ 4 w 8"/>
                <a:gd name="T13" fmla="*/ 0 h 3"/>
                <a:gd name="T14" fmla="*/ 3 w 8"/>
                <a:gd name="T15" fmla="*/ 0 h 3"/>
                <a:gd name="T16" fmla="*/ 3 w 8"/>
                <a:gd name="T17" fmla="*/ 0 h 3"/>
                <a:gd name="T18" fmla="*/ 2 w 8"/>
                <a:gd name="T19" fmla="*/ 0 h 3"/>
                <a:gd name="T20" fmla="*/ 1 w 8"/>
                <a:gd name="T21" fmla="*/ 0 h 3"/>
                <a:gd name="T22" fmla="*/ 0 w 8"/>
                <a:gd name="T23" fmla="*/ 1 h 3"/>
                <a:gd name="T24" fmla="*/ 0 w 8"/>
                <a:gd name="T25" fmla="*/ 1 h 3"/>
                <a:gd name="T26" fmla="*/ 0 w 8"/>
                <a:gd name="T27" fmla="*/ 2 h 3"/>
                <a:gd name="T28" fmla="*/ 1 w 8"/>
                <a:gd name="T29" fmla="*/ 2 h 3"/>
                <a:gd name="T30" fmla="*/ 2 w 8"/>
                <a:gd name="T31" fmla="*/ 3 h 3"/>
                <a:gd name="T32" fmla="*/ 4 w 8"/>
                <a:gd name="T33" fmla="*/ 3 h 3"/>
                <a:gd name="T34" fmla="*/ 6 w 8"/>
                <a:gd name="T35" fmla="*/ 3 h 3"/>
                <a:gd name="T36" fmla="*/ 8 w 8"/>
                <a:gd name="T37" fmla="*/ 3 h 3"/>
                <a:gd name="T38" fmla="*/ 8 w 8"/>
                <a:gd name="T39" fmla="*/ 3 h 3"/>
                <a:gd name="T40" fmla="*/ 8 w 8"/>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8" y="2"/>
                  </a:moveTo>
                  <a:cubicBezTo>
                    <a:pt x="8" y="2"/>
                    <a:pt x="8" y="2"/>
                    <a:pt x="8" y="1"/>
                  </a:cubicBezTo>
                  <a:cubicBezTo>
                    <a:pt x="8" y="1"/>
                    <a:pt x="8" y="1"/>
                    <a:pt x="8" y="1"/>
                  </a:cubicBezTo>
                  <a:cubicBezTo>
                    <a:pt x="8" y="1"/>
                    <a:pt x="8" y="1"/>
                    <a:pt x="8" y="1"/>
                  </a:cubicBezTo>
                  <a:cubicBezTo>
                    <a:pt x="7" y="1"/>
                    <a:pt x="7" y="0"/>
                    <a:pt x="6" y="0"/>
                  </a:cubicBezTo>
                  <a:cubicBezTo>
                    <a:pt x="6" y="0"/>
                    <a:pt x="6" y="0"/>
                    <a:pt x="5" y="0"/>
                  </a:cubicBezTo>
                  <a:cubicBezTo>
                    <a:pt x="5" y="0"/>
                    <a:pt x="5" y="0"/>
                    <a:pt x="4" y="0"/>
                  </a:cubicBezTo>
                  <a:cubicBezTo>
                    <a:pt x="4" y="0"/>
                    <a:pt x="4" y="0"/>
                    <a:pt x="3" y="0"/>
                  </a:cubicBezTo>
                  <a:cubicBezTo>
                    <a:pt x="3" y="0"/>
                    <a:pt x="3" y="0"/>
                    <a:pt x="3" y="0"/>
                  </a:cubicBezTo>
                  <a:cubicBezTo>
                    <a:pt x="3" y="1"/>
                    <a:pt x="2" y="0"/>
                    <a:pt x="2" y="0"/>
                  </a:cubicBezTo>
                  <a:cubicBezTo>
                    <a:pt x="1" y="0"/>
                    <a:pt x="1" y="0"/>
                    <a:pt x="1" y="0"/>
                  </a:cubicBezTo>
                  <a:cubicBezTo>
                    <a:pt x="0" y="0"/>
                    <a:pt x="0" y="1"/>
                    <a:pt x="0" y="1"/>
                  </a:cubicBezTo>
                  <a:cubicBezTo>
                    <a:pt x="0" y="1"/>
                    <a:pt x="0" y="1"/>
                    <a:pt x="0" y="1"/>
                  </a:cubicBezTo>
                  <a:cubicBezTo>
                    <a:pt x="0" y="1"/>
                    <a:pt x="0" y="2"/>
                    <a:pt x="0" y="2"/>
                  </a:cubicBezTo>
                  <a:cubicBezTo>
                    <a:pt x="0" y="2"/>
                    <a:pt x="1" y="2"/>
                    <a:pt x="1" y="2"/>
                  </a:cubicBezTo>
                  <a:cubicBezTo>
                    <a:pt x="2" y="2"/>
                    <a:pt x="2" y="2"/>
                    <a:pt x="2" y="3"/>
                  </a:cubicBezTo>
                  <a:cubicBezTo>
                    <a:pt x="3" y="3"/>
                    <a:pt x="3" y="3"/>
                    <a:pt x="4" y="3"/>
                  </a:cubicBezTo>
                  <a:cubicBezTo>
                    <a:pt x="5" y="3"/>
                    <a:pt x="5" y="3"/>
                    <a:pt x="6" y="3"/>
                  </a:cubicBezTo>
                  <a:cubicBezTo>
                    <a:pt x="7" y="3"/>
                    <a:pt x="7" y="3"/>
                    <a:pt x="8" y="3"/>
                  </a:cubicBezTo>
                  <a:cubicBezTo>
                    <a:pt x="8" y="3"/>
                    <a:pt x="8" y="3"/>
                    <a:pt x="8" y="3"/>
                  </a:cubicBezTo>
                  <a:cubicBezTo>
                    <a:pt x="8" y="3"/>
                    <a:pt x="8" y="3"/>
                    <a:pt x="8" y="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0" name="Freeform 375"/>
            <p:cNvSpPr>
              <a:spLocks/>
            </p:cNvSpPr>
            <p:nvPr/>
          </p:nvSpPr>
          <p:spPr bwMode="auto">
            <a:xfrm>
              <a:off x="4387851" y="1303339"/>
              <a:ext cx="65088" cy="85725"/>
            </a:xfrm>
            <a:custGeom>
              <a:avLst/>
              <a:gdLst>
                <a:gd name="T0" fmla="*/ 2 w 6"/>
                <a:gd name="T1" fmla="*/ 8 h 8"/>
                <a:gd name="T2" fmla="*/ 2 w 6"/>
                <a:gd name="T3" fmla="*/ 8 h 8"/>
                <a:gd name="T4" fmla="*/ 3 w 6"/>
                <a:gd name="T5" fmla="*/ 8 h 8"/>
                <a:gd name="T6" fmla="*/ 3 w 6"/>
                <a:gd name="T7" fmla="*/ 8 h 8"/>
                <a:gd name="T8" fmla="*/ 4 w 6"/>
                <a:gd name="T9" fmla="*/ 7 h 8"/>
                <a:gd name="T10" fmla="*/ 4 w 6"/>
                <a:gd name="T11" fmla="*/ 7 h 8"/>
                <a:gd name="T12" fmla="*/ 4 w 6"/>
                <a:gd name="T13" fmla="*/ 6 h 8"/>
                <a:gd name="T14" fmla="*/ 4 w 6"/>
                <a:gd name="T15" fmla="*/ 6 h 8"/>
                <a:gd name="T16" fmla="*/ 4 w 6"/>
                <a:gd name="T17" fmla="*/ 5 h 8"/>
                <a:gd name="T18" fmla="*/ 4 w 6"/>
                <a:gd name="T19" fmla="*/ 5 h 8"/>
                <a:gd name="T20" fmla="*/ 5 w 6"/>
                <a:gd name="T21" fmla="*/ 4 h 8"/>
                <a:gd name="T22" fmla="*/ 6 w 6"/>
                <a:gd name="T23" fmla="*/ 4 h 8"/>
                <a:gd name="T24" fmla="*/ 6 w 6"/>
                <a:gd name="T25" fmla="*/ 3 h 8"/>
                <a:gd name="T26" fmla="*/ 5 w 6"/>
                <a:gd name="T27" fmla="*/ 3 h 8"/>
                <a:gd name="T28" fmla="*/ 5 w 6"/>
                <a:gd name="T29" fmla="*/ 2 h 8"/>
                <a:gd name="T30" fmla="*/ 5 w 6"/>
                <a:gd name="T31" fmla="*/ 1 h 8"/>
                <a:gd name="T32" fmla="*/ 5 w 6"/>
                <a:gd name="T33" fmla="*/ 0 h 8"/>
                <a:gd name="T34" fmla="*/ 5 w 6"/>
                <a:gd name="T35" fmla="*/ 0 h 8"/>
                <a:gd name="T36" fmla="*/ 4 w 6"/>
                <a:gd name="T37" fmla="*/ 1 h 8"/>
                <a:gd name="T38" fmla="*/ 3 w 6"/>
                <a:gd name="T39" fmla="*/ 1 h 8"/>
                <a:gd name="T40" fmla="*/ 2 w 6"/>
                <a:gd name="T41" fmla="*/ 1 h 8"/>
                <a:gd name="T42" fmla="*/ 1 w 6"/>
                <a:gd name="T43" fmla="*/ 2 h 8"/>
                <a:gd name="T44" fmla="*/ 0 w 6"/>
                <a:gd name="T45" fmla="*/ 3 h 8"/>
                <a:gd name="T46" fmla="*/ 0 w 6"/>
                <a:gd name="T47" fmla="*/ 4 h 8"/>
                <a:gd name="T48" fmla="*/ 0 w 6"/>
                <a:gd name="T49" fmla="*/ 5 h 8"/>
                <a:gd name="T50" fmla="*/ 1 w 6"/>
                <a:gd name="T51" fmla="*/ 6 h 8"/>
                <a:gd name="T52" fmla="*/ 1 w 6"/>
                <a:gd name="T53" fmla="*/ 7 h 8"/>
                <a:gd name="T54" fmla="*/ 2 w 6"/>
                <a:gd name="T5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8">
                  <a:moveTo>
                    <a:pt x="2" y="8"/>
                  </a:moveTo>
                  <a:cubicBezTo>
                    <a:pt x="2" y="8"/>
                    <a:pt x="2" y="8"/>
                    <a:pt x="2" y="8"/>
                  </a:cubicBezTo>
                  <a:cubicBezTo>
                    <a:pt x="3" y="8"/>
                    <a:pt x="3" y="8"/>
                    <a:pt x="3" y="8"/>
                  </a:cubicBezTo>
                  <a:cubicBezTo>
                    <a:pt x="3" y="8"/>
                    <a:pt x="3" y="8"/>
                    <a:pt x="3" y="8"/>
                  </a:cubicBezTo>
                  <a:cubicBezTo>
                    <a:pt x="4" y="8"/>
                    <a:pt x="4" y="7"/>
                    <a:pt x="4" y="7"/>
                  </a:cubicBezTo>
                  <a:cubicBezTo>
                    <a:pt x="4" y="7"/>
                    <a:pt x="4" y="7"/>
                    <a:pt x="4" y="7"/>
                  </a:cubicBezTo>
                  <a:cubicBezTo>
                    <a:pt x="4" y="7"/>
                    <a:pt x="4" y="7"/>
                    <a:pt x="4" y="6"/>
                  </a:cubicBezTo>
                  <a:cubicBezTo>
                    <a:pt x="4" y="6"/>
                    <a:pt x="3" y="6"/>
                    <a:pt x="4" y="6"/>
                  </a:cubicBezTo>
                  <a:cubicBezTo>
                    <a:pt x="4" y="5"/>
                    <a:pt x="4" y="6"/>
                    <a:pt x="4" y="5"/>
                  </a:cubicBezTo>
                  <a:cubicBezTo>
                    <a:pt x="4" y="5"/>
                    <a:pt x="4" y="5"/>
                    <a:pt x="4" y="5"/>
                  </a:cubicBezTo>
                  <a:cubicBezTo>
                    <a:pt x="4" y="4"/>
                    <a:pt x="5" y="4"/>
                    <a:pt x="5" y="4"/>
                  </a:cubicBezTo>
                  <a:cubicBezTo>
                    <a:pt x="5" y="4"/>
                    <a:pt x="5" y="4"/>
                    <a:pt x="6" y="4"/>
                  </a:cubicBezTo>
                  <a:cubicBezTo>
                    <a:pt x="6" y="4"/>
                    <a:pt x="6" y="3"/>
                    <a:pt x="6" y="3"/>
                  </a:cubicBezTo>
                  <a:cubicBezTo>
                    <a:pt x="6" y="3"/>
                    <a:pt x="5" y="3"/>
                    <a:pt x="5" y="3"/>
                  </a:cubicBezTo>
                  <a:cubicBezTo>
                    <a:pt x="5" y="3"/>
                    <a:pt x="5" y="3"/>
                    <a:pt x="5" y="2"/>
                  </a:cubicBezTo>
                  <a:cubicBezTo>
                    <a:pt x="5" y="2"/>
                    <a:pt x="5" y="2"/>
                    <a:pt x="5" y="1"/>
                  </a:cubicBezTo>
                  <a:cubicBezTo>
                    <a:pt x="5" y="1"/>
                    <a:pt x="5" y="1"/>
                    <a:pt x="5" y="0"/>
                  </a:cubicBezTo>
                  <a:cubicBezTo>
                    <a:pt x="5" y="0"/>
                    <a:pt x="5" y="0"/>
                    <a:pt x="5" y="0"/>
                  </a:cubicBezTo>
                  <a:cubicBezTo>
                    <a:pt x="4" y="0"/>
                    <a:pt x="4" y="0"/>
                    <a:pt x="4" y="1"/>
                  </a:cubicBezTo>
                  <a:cubicBezTo>
                    <a:pt x="4" y="1"/>
                    <a:pt x="4" y="1"/>
                    <a:pt x="3" y="1"/>
                  </a:cubicBezTo>
                  <a:cubicBezTo>
                    <a:pt x="3" y="1"/>
                    <a:pt x="3" y="1"/>
                    <a:pt x="2" y="1"/>
                  </a:cubicBezTo>
                  <a:cubicBezTo>
                    <a:pt x="2" y="1"/>
                    <a:pt x="1" y="1"/>
                    <a:pt x="1" y="2"/>
                  </a:cubicBezTo>
                  <a:cubicBezTo>
                    <a:pt x="1" y="2"/>
                    <a:pt x="0" y="2"/>
                    <a:pt x="0" y="3"/>
                  </a:cubicBezTo>
                  <a:cubicBezTo>
                    <a:pt x="0" y="3"/>
                    <a:pt x="0" y="4"/>
                    <a:pt x="0" y="4"/>
                  </a:cubicBezTo>
                  <a:cubicBezTo>
                    <a:pt x="0" y="5"/>
                    <a:pt x="0" y="5"/>
                    <a:pt x="0" y="5"/>
                  </a:cubicBezTo>
                  <a:cubicBezTo>
                    <a:pt x="1" y="5"/>
                    <a:pt x="1" y="5"/>
                    <a:pt x="1" y="6"/>
                  </a:cubicBezTo>
                  <a:cubicBezTo>
                    <a:pt x="1" y="6"/>
                    <a:pt x="1" y="7"/>
                    <a:pt x="1" y="7"/>
                  </a:cubicBezTo>
                  <a:cubicBezTo>
                    <a:pt x="1" y="7"/>
                    <a:pt x="2" y="7"/>
                    <a:pt x="2"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1" name="Freeform 376"/>
            <p:cNvSpPr>
              <a:spLocks/>
            </p:cNvSpPr>
            <p:nvPr/>
          </p:nvSpPr>
          <p:spPr bwMode="auto">
            <a:xfrm>
              <a:off x="4646614" y="1724026"/>
              <a:ext cx="53975" cy="53975"/>
            </a:xfrm>
            <a:custGeom>
              <a:avLst/>
              <a:gdLst>
                <a:gd name="T0" fmla="*/ 5 w 5"/>
                <a:gd name="T1" fmla="*/ 2 h 5"/>
                <a:gd name="T2" fmla="*/ 4 w 5"/>
                <a:gd name="T3" fmla="*/ 1 h 5"/>
                <a:gd name="T4" fmla="*/ 4 w 5"/>
                <a:gd name="T5" fmla="*/ 0 h 5"/>
                <a:gd name="T6" fmla="*/ 4 w 5"/>
                <a:gd name="T7" fmla="*/ 0 h 5"/>
                <a:gd name="T8" fmla="*/ 3 w 5"/>
                <a:gd name="T9" fmla="*/ 1 h 5"/>
                <a:gd name="T10" fmla="*/ 2 w 5"/>
                <a:gd name="T11" fmla="*/ 1 h 5"/>
                <a:gd name="T12" fmla="*/ 1 w 5"/>
                <a:gd name="T13" fmla="*/ 2 h 5"/>
                <a:gd name="T14" fmla="*/ 0 w 5"/>
                <a:gd name="T15" fmla="*/ 3 h 5"/>
                <a:gd name="T16" fmla="*/ 0 w 5"/>
                <a:gd name="T17" fmla="*/ 3 h 5"/>
                <a:gd name="T18" fmla="*/ 1 w 5"/>
                <a:gd name="T19" fmla="*/ 4 h 5"/>
                <a:gd name="T20" fmla="*/ 3 w 5"/>
                <a:gd name="T21" fmla="*/ 4 h 5"/>
                <a:gd name="T22" fmla="*/ 3 w 5"/>
                <a:gd name="T23" fmla="*/ 5 h 5"/>
                <a:gd name="T24" fmla="*/ 4 w 5"/>
                <a:gd name="T25" fmla="*/ 5 h 5"/>
                <a:gd name="T26" fmla="*/ 4 w 5"/>
                <a:gd name="T27" fmla="*/ 5 h 5"/>
                <a:gd name="T28" fmla="*/ 4 w 5"/>
                <a:gd name="T29" fmla="*/ 4 h 5"/>
                <a:gd name="T30" fmla="*/ 4 w 5"/>
                <a:gd name="T31" fmla="*/ 3 h 5"/>
                <a:gd name="T32" fmla="*/ 5 w 5"/>
                <a:gd name="T33" fmla="*/ 3 h 5"/>
                <a:gd name="T34" fmla="*/ 5 w 5"/>
                <a:gd name="T35" fmla="*/ 3 h 5"/>
                <a:gd name="T36" fmla="*/ 5 w 5"/>
                <a:gd name="T37" fmla="*/ 2 h 5"/>
                <a:gd name="T38" fmla="*/ 5 w 5"/>
                <a:gd name="T3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2"/>
                  </a:moveTo>
                  <a:cubicBezTo>
                    <a:pt x="5" y="1"/>
                    <a:pt x="4" y="1"/>
                    <a:pt x="4" y="1"/>
                  </a:cubicBezTo>
                  <a:cubicBezTo>
                    <a:pt x="4" y="0"/>
                    <a:pt x="4" y="0"/>
                    <a:pt x="4" y="0"/>
                  </a:cubicBezTo>
                  <a:cubicBezTo>
                    <a:pt x="4" y="0"/>
                    <a:pt x="4" y="0"/>
                    <a:pt x="4" y="0"/>
                  </a:cubicBezTo>
                  <a:cubicBezTo>
                    <a:pt x="4" y="1"/>
                    <a:pt x="3" y="1"/>
                    <a:pt x="3" y="1"/>
                  </a:cubicBezTo>
                  <a:cubicBezTo>
                    <a:pt x="2" y="1"/>
                    <a:pt x="2" y="1"/>
                    <a:pt x="2" y="1"/>
                  </a:cubicBezTo>
                  <a:cubicBezTo>
                    <a:pt x="2" y="2"/>
                    <a:pt x="2" y="2"/>
                    <a:pt x="1" y="2"/>
                  </a:cubicBezTo>
                  <a:cubicBezTo>
                    <a:pt x="1" y="2"/>
                    <a:pt x="1" y="3"/>
                    <a:pt x="0" y="3"/>
                  </a:cubicBezTo>
                  <a:cubicBezTo>
                    <a:pt x="0" y="3"/>
                    <a:pt x="0" y="3"/>
                    <a:pt x="0" y="3"/>
                  </a:cubicBezTo>
                  <a:cubicBezTo>
                    <a:pt x="1" y="4"/>
                    <a:pt x="1" y="4"/>
                    <a:pt x="1" y="4"/>
                  </a:cubicBezTo>
                  <a:cubicBezTo>
                    <a:pt x="2" y="4"/>
                    <a:pt x="2" y="4"/>
                    <a:pt x="3" y="4"/>
                  </a:cubicBezTo>
                  <a:cubicBezTo>
                    <a:pt x="3" y="5"/>
                    <a:pt x="3" y="5"/>
                    <a:pt x="3" y="5"/>
                  </a:cubicBezTo>
                  <a:cubicBezTo>
                    <a:pt x="4" y="5"/>
                    <a:pt x="4" y="5"/>
                    <a:pt x="4" y="5"/>
                  </a:cubicBezTo>
                  <a:cubicBezTo>
                    <a:pt x="4" y="5"/>
                    <a:pt x="4" y="5"/>
                    <a:pt x="4" y="5"/>
                  </a:cubicBezTo>
                  <a:cubicBezTo>
                    <a:pt x="4" y="4"/>
                    <a:pt x="4" y="4"/>
                    <a:pt x="4" y="4"/>
                  </a:cubicBezTo>
                  <a:cubicBezTo>
                    <a:pt x="4" y="4"/>
                    <a:pt x="4" y="3"/>
                    <a:pt x="4" y="3"/>
                  </a:cubicBezTo>
                  <a:cubicBezTo>
                    <a:pt x="4" y="3"/>
                    <a:pt x="4" y="3"/>
                    <a:pt x="5" y="3"/>
                  </a:cubicBezTo>
                  <a:cubicBezTo>
                    <a:pt x="5" y="3"/>
                    <a:pt x="5" y="3"/>
                    <a:pt x="5" y="3"/>
                  </a:cubicBezTo>
                  <a:cubicBezTo>
                    <a:pt x="5" y="3"/>
                    <a:pt x="5" y="3"/>
                    <a:pt x="5" y="2"/>
                  </a:cubicBezTo>
                  <a:cubicBezTo>
                    <a:pt x="5" y="2"/>
                    <a:pt x="4"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2" name="Freeform 377"/>
            <p:cNvSpPr>
              <a:spLocks/>
            </p:cNvSpPr>
            <p:nvPr/>
          </p:nvSpPr>
          <p:spPr bwMode="auto">
            <a:xfrm>
              <a:off x="5111751" y="20589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3" name="Freeform 378"/>
            <p:cNvSpPr>
              <a:spLocks/>
            </p:cNvSpPr>
            <p:nvPr/>
          </p:nvSpPr>
          <p:spPr bwMode="auto">
            <a:xfrm>
              <a:off x="5111751" y="1984376"/>
              <a:ext cx="20638" cy="74613"/>
            </a:xfrm>
            <a:custGeom>
              <a:avLst/>
              <a:gdLst>
                <a:gd name="T0" fmla="*/ 2 w 2"/>
                <a:gd name="T1" fmla="*/ 3 h 7"/>
                <a:gd name="T2" fmla="*/ 2 w 2"/>
                <a:gd name="T3" fmla="*/ 2 h 7"/>
                <a:gd name="T4" fmla="*/ 2 w 2"/>
                <a:gd name="T5" fmla="*/ 1 h 7"/>
                <a:gd name="T6" fmla="*/ 2 w 2"/>
                <a:gd name="T7" fmla="*/ 0 h 7"/>
                <a:gd name="T8" fmla="*/ 1 w 2"/>
                <a:gd name="T9" fmla="*/ 0 h 7"/>
                <a:gd name="T10" fmla="*/ 1 w 2"/>
                <a:gd name="T11" fmla="*/ 1 h 7"/>
                <a:gd name="T12" fmla="*/ 1 w 2"/>
                <a:gd name="T13" fmla="*/ 2 h 7"/>
                <a:gd name="T14" fmla="*/ 1 w 2"/>
                <a:gd name="T15" fmla="*/ 4 h 7"/>
                <a:gd name="T16" fmla="*/ 1 w 2"/>
                <a:gd name="T17" fmla="*/ 5 h 7"/>
                <a:gd name="T18" fmla="*/ 1 w 2"/>
                <a:gd name="T19" fmla="*/ 6 h 7"/>
                <a:gd name="T20" fmla="*/ 0 w 2"/>
                <a:gd name="T21" fmla="*/ 7 h 7"/>
                <a:gd name="T22" fmla="*/ 2 w 2"/>
                <a:gd name="T23" fmla="*/ 7 h 7"/>
                <a:gd name="T24" fmla="*/ 2 w 2"/>
                <a:gd name="T25" fmla="*/ 6 h 7"/>
                <a:gd name="T26" fmla="*/ 2 w 2"/>
                <a:gd name="T27" fmla="*/ 5 h 7"/>
                <a:gd name="T28" fmla="*/ 2 w 2"/>
                <a:gd name="T29" fmla="*/ 4 h 7"/>
                <a:gd name="T30" fmla="*/ 2 w 2"/>
                <a:gd name="T3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7">
                  <a:moveTo>
                    <a:pt x="2" y="3"/>
                  </a:moveTo>
                  <a:cubicBezTo>
                    <a:pt x="2" y="3"/>
                    <a:pt x="2" y="3"/>
                    <a:pt x="2" y="2"/>
                  </a:cubicBezTo>
                  <a:cubicBezTo>
                    <a:pt x="2" y="2"/>
                    <a:pt x="2" y="2"/>
                    <a:pt x="2" y="1"/>
                  </a:cubicBezTo>
                  <a:cubicBezTo>
                    <a:pt x="2" y="1"/>
                    <a:pt x="2" y="1"/>
                    <a:pt x="2" y="0"/>
                  </a:cubicBezTo>
                  <a:cubicBezTo>
                    <a:pt x="2" y="0"/>
                    <a:pt x="1" y="0"/>
                    <a:pt x="1" y="0"/>
                  </a:cubicBezTo>
                  <a:cubicBezTo>
                    <a:pt x="1" y="1"/>
                    <a:pt x="1" y="1"/>
                    <a:pt x="1" y="1"/>
                  </a:cubicBezTo>
                  <a:cubicBezTo>
                    <a:pt x="1" y="1"/>
                    <a:pt x="1" y="2"/>
                    <a:pt x="1" y="2"/>
                  </a:cubicBezTo>
                  <a:cubicBezTo>
                    <a:pt x="1" y="4"/>
                    <a:pt x="1" y="4"/>
                    <a:pt x="1" y="4"/>
                  </a:cubicBezTo>
                  <a:cubicBezTo>
                    <a:pt x="1" y="4"/>
                    <a:pt x="1" y="4"/>
                    <a:pt x="1" y="5"/>
                  </a:cubicBezTo>
                  <a:cubicBezTo>
                    <a:pt x="1" y="5"/>
                    <a:pt x="1" y="5"/>
                    <a:pt x="1" y="6"/>
                  </a:cubicBezTo>
                  <a:cubicBezTo>
                    <a:pt x="1" y="6"/>
                    <a:pt x="1" y="7"/>
                    <a:pt x="0" y="7"/>
                  </a:cubicBezTo>
                  <a:cubicBezTo>
                    <a:pt x="1" y="7"/>
                    <a:pt x="1" y="7"/>
                    <a:pt x="2" y="7"/>
                  </a:cubicBezTo>
                  <a:cubicBezTo>
                    <a:pt x="2" y="7"/>
                    <a:pt x="2" y="6"/>
                    <a:pt x="2" y="6"/>
                  </a:cubicBezTo>
                  <a:cubicBezTo>
                    <a:pt x="2" y="6"/>
                    <a:pt x="2" y="6"/>
                    <a:pt x="2" y="5"/>
                  </a:cubicBezTo>
                  <a:cubicBezTo>
                    <a:pt x="2" y="5"/>
                    <a:pt x="2" y="5"/>
                    <a:pt x="2" y="4"/>
                  </a:cubicBezTo>
                  <a:cubicBezTo>
                    <a:pt x="2" y="4"/>
                    <a:pt x="2" y="4"/>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4" name="Freeform 379"/>
            <p:cNvSpPr>
              <a:spLocks/>
            </p:cNvSpPr>
            <p:nvPr/>
          </p:nvSpPr>
          <p:spPr bwMode="auto">
            <a:xfrm>
              <a:off x="8220076" y="3140076"/>
              <a:ext cx="33338" cy="22225"/>
            </a:xfrm>
            <a:custGeom>
              <a:avLst/>
              <a:gdLst>
                <a:gd name="T0" fmla="*/ 1 w 3"/>
                <a:gd name="T1" fmla="*/ 2 h 2"/>
                <a:gd name="T2" fmla="*/ 2 w 3"/>
                <a:gd name="T3" fmla="*/ 2 h 2"/>
                <a:gd name="T4" fmla="*/ 3 w 3"/>
                <a:gd name="T5" fmla="*/ 1 h 2"/>
                <a:gd name="T6" fmla="*/ 2 w 3"/>
                <a:gd name="T7" fmla="*/ 0 h 2"/>
                <a:gd name="T8" fmla="*/ 1 w 3"/>
                <a:gd name="T9" fmla="*/ 0 h 2"/>
                <a:gd name="T10" fmla="*/ 0 w 3"/>
                <a:gd name="T11" fmla="*/ 1 h 2"/>
                <a:gd name="T12" fmla="*/ 0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2"/>
                    <a:pt x="2" y="2"/>
                  </a:cubicBezTo>
                  <a:cubicBezTo>
                    <a:pt x="2" y="2"/>
                    <a:pt x="2" y="2"/>
                    <a:pt x="3" y="1"/>
                  </a:cubicBezTo>
                  <a:cubicBezTo>
                    <a:pt x="3" y="1"/>
                    <a:pt x="2" y="1"/>
                    <a:pt x="2" y="0"/>
                  </a:cubicBezTo>
                  <a:cubicBezTo>
                    <a:pt x="1" y="0"/>
                    <a:pt x="1" y="0"/>
                    <a:pt x="1" y="0"/>
                  </a:cubicBezTo>
                  <a:cubicBezTo>
                    <a:pt x="0" y="0"/>
                    <a:pt x="0" y="1"/>
                    <a:pt x="0" y="1"/>
                  </a:cubicBezTo>
                  <a:cubicBezTo>
                    <a:pt x="0" y="1"/>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5" name="Freeform 380"/>
            <p:cNvSpPr>
              <a:spLocks/>
            </p:cNvSpPr>
            <p:nvPr/>
          </p:nvSpPr>
          <p:spPr bwMode="auto">
            <a:xfrm>
              <a:off x="8307389" y="3162301"/>
              <a:ext cx="20638" cy="11113"/>
            </a:xfrm>
            <a:custGeom>
              <a:avLst/>
              <a:gdLst>
                <a:gd name="T0" fmla="*/ 1 w 2"/>
                <a:gd name="T1" fmla="*/ 1 h 1"/>
                <a:gd name="T2" fmla="*/ 2 w 2"/>
                <a:gd name="T3" fmla="*/ 1 h 1"/>
                <a:gd name="T4" fmla="*/ 2 w 2"/>
                <a:gd name="T5" fmla="*/ 1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2" y="1"/>
                    <a:pt x="2" y="1"/>
                  </a:cubicBezTo>
                  <a:cubicBezTo>
                    <a:pt x="2"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6" name="Freeform 381"/>
            <p:cNvSpPr>
              <a:spLocks/>
            </p:cNvSpPr>
            <p:nvPr/>
          </p:nvSpPr>
          <p:spPr bwMode="auto">
            <a:xfrm>
              <a:off x="8339139" y="3173414"/>
              <a:ext cx="33338" cy="31750"/>
            </a:xfrm>
            <a:custGeom>
              <a:avLst/>
              <a:gdLst>
                <a:gd name="T0" fmla="*/ 0 w 3"/>
                <a:gd name="T1" fmla="*/ 2 h 3"/>
                <a:gd name="T2" fmla="*/ 1 w 3"/>
                <a:gd name="T3" fmla="*/ 2 h 3"/>
                <a:gd name="T4" fmla="*/ 2 w 3"/>
                <a:gd name="T5" fmla="*/ 3 h 3"/>
                <a:gd name="T6" fmla="*/ 3 w 3"/>
                <a:gd name="T7" fmla="*/ 3 h 3"/>
                <a:gd name="T8" fmla="*/ 3 w 3"/>
                <a:gd name="T9" fmla="*/ 2 h 3"/>
                <a:gd name="T10" fmla="*/ 2 w 3"/>
                <a:gd name="T11" fmla="*/ 1 h 3"/>
                <a:gd name="T12" fmla="*/ 1 w 3"/>
                <a:gd name="T13" fmla="*/ 1 h 3"/>
                <a:gd name="T14" fmla="*/ 0 w 3"/>
                <a:gd name="T15" fmla="*/ 0 h 3"/>
                <a:gd name="T16" fmla="*/ 0 w 3"/>
                <a:gd name="T17" fmla="*/ 1 h 3"/>
                <a:gd name="T18" fmla="*/ 0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2"/>
                  </a:moveTo>
                  <a:cubicBezTo>
                    <a:pt x="0" y="2"/>
                    <a:pt x="1" y="2"/>
                    <a:pt x="1" y="2"/>
                  </a:cubicBezTo>
                  <a:cubicBezTo>
                    <a:pt x="2" y="2"/>
                    <a:pt x="1" y="3"/>
                    <a:pt x="2" y="3"/>
                  </a:cubicBezTo>
                  <a:cubicBezTo>
                    <a:pt x="2" y="3"/>
                    <a:pt x="2" y="3"/>
                    <a:pt x="3" y="3"/>
                  </a:cubicBezTo>
                  <a:cubicBezTo>
                    <a:pt x="3" y="3"/>
                    <a:pt x="3" y="2"/>
                    <a:pt x="3" y="2"/>
                  </a:cubicBezTo>
                  <a:cubicBezTo>
                    <a:pt x="3" y="2"/>
                    <a:pt x="2" y="2"/>
                    <a:pt x="2" y="1"/>
                  </a:cubicBezTo>
                  <a:cubicBezTo>
                    <a:pt x="2" y="1"/>
                    <a:pt x="2" y="1"/>
                    <a:pt x="1" y="1"/>
                  </a:cubicBezTo>
                  <a:cubicBezTo>
                    <a:pt x="1" y="0"/>
                    <a:pt x="0" y="0"/>
                    <a:pt x="0" y="0"/>
                  </a:cubicBezTo>
                  <a:cubicBezTo>
                    <a:pt x="0" y="1"/>
                    <a:pt x="0" y="1"/>
                    <a:pt x="0" y="1"/>
                  </a:cubicBezTo>
                  <a:cubicBezTo>
                    <a:pt x="0" y="1"/>
                    <a:pt x="0" y="1"/>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7" name="Freeform 382"/>
            <p:cNvSpPr>
              <a:spLocks/>
            </p:cNvSpPr>
            <p:nvPr/>
          </p:nvSpPr>
          <p:spPr bwMode="auto">
            <a:xfrm>
              <a:off x="8220076" y="3249614"/>
              <a:ext cx="22225" cy="20638"/>
            </a:xfrm>
            <a:custGeom>
              <a:avLst/>
              <a:gdLst>
                <a:gd name="T0" fmla="*/ 1 w 2"/>
                <a:gd name="T1" fmla="*/ 1 h 2"/>
                <a:gd name="T2" fmla="*/ 2 w 2"/>
                <a:gd name="T3" fmla="*/ 1 h 2"/>
                <a:gd name="T4" fmla="*/ 1 w 2"/>
                <a:gd name="T5" fmla="*/ 1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1"/>
                  </a:cubicBezTo>
                  <a:cubicBezTo>
                    <a:pt x="2" y="1"/>
                    <a:pt x="2" y="1"/>
                    <a:pt x="1" y="1"/>
                  </a:cubicBezTo>
                  <a:cubicBezTo>
                    <a:pt x="1" y="0"/>
                    <a:pt x="1" y="0"/>
                    <a:pt x="1" y="0"/>
                  </a:cubicBezTo>
                  <a:cubicBezTo>
                    <a:pt x="1" y="0"/>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8" name="Freeform 383"/>
            <p:cNvSpPr>
              <a:spLocks/>
            </p:cNvSpPr>
            <p:nvPr/>
          </p:nvSpPr>
          <p:spPr bwMode="auto">
            <a:xfrm>
              <a:off x="8242301" y="3259139"/>
              <a:ext cx="11113" cy="11113"/>
            </a:xfrm>
            <a:custGeom>
              <a:avLst/>
              <a:gdLst>
                <a:gd name="T0" fmla="*/ 0 w 1"/>
                <a:gd name="T1" fmla="*/ 1 h 1"/>
                <a:gd name="T2" fmla="*/ 1 w 1"/>
                <a:gd name="T3" fmla="*/ 1 h 1"/>
                <a:gd name="T4" fmla="*/ 1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1"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9" name="Freeform 384"/>
            <p:cNvSpPr>
              <a:spLocks/>
            </p:cNvSpPr>
            <p:nvPr/>
          </p:nvSpPr>
          <p:spPr bwMode="auto">
            <a:xfrm>
              <a:off x="8318501" y="3357564"/>
              <a:ext cx="9525" cy="952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0" y="0"/>
                  </a:cubicBezTo>
                  <a:cubicBezTo>
                    <a:pt x="0" y="0"/>
                    <a:pt x="0" y="0"/>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0" name="Freeform 385"/>
            <p:cNvSpPr>
              <a:spLocks/>
            </p:cNvSpPr>
            <p:nvPr/>
          </p:nvSpPr>
          <p:spPr bwMode="auto">
            <a:xfrm>
              <a:off x="8307389" y="3378201"/>
              <a:ext cx="20638" cy="22225"/>
            </a:xfrm>
            <a:custGeom>
              <a:avLst/>
              <a:gdLst>
                <a:gd name="T0" fmla="*/ 2 w 2"/>
                <a:gd name="T1" fmla="*/ 2 h 2"/>
                <a:gd name="T2" fmla="*/ 1 w 2"/>
                <a:gd name="T3" fmla="*/ 1 h 2"/>
                <a:gd name="T4" fmla="*/ 1 w 2"/>
                <a:gd name="T5" fmla="*/ 1 h 2"/>
                <a:gd name="T6" fmla="*/ 0 w 2"/>
                <a:gd name="T7" fmla="*/ 0 h 2"/>
                <a:gd name="T8" fmla="*/ 0 w 2"/>
                <a:gd name="T9" fmla="*/ 1 h 2"/>
                <a:gd name="T10" fmla="*/ 0 w 2"/>
                <a:gd name="T11" fmla="*/ 2 h 2"/>
                <a:gd name="T12" fmla="*/ 1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cubicBezTo>
                    <a:pt x="2" y="1"/>
                    <a:pt x="1" y="1"/>
                    <a:pt x="1" y="1"/>
                  </a:cubicBezTo>
                  <a:cubicBezTo>
                    <a:pt x="1" y="1"/>
                    <a:pt x="1" y="1"/>
                    <a:pt x="1" y="1"/>
                  </a:cubicBezTo>
                  <a:cubicBezTo>
                    <a:pt x="0" y="1"/>
                    <a:pt x="0" y="0"/>
                    <a:pt x="0" y="0"/>
                  </a:cubicBezTo>
                  <a:cubicBezTo>
                    <a:pt x="0" y="1"/>
                    <a:pt x="0" y="1"/>
                    <a:pt x="0" y="1"/>
                  </a:cubicBezTo>
                  <a:cubicBezTo>
                    <a:pt x="0" y="1"/>
                    <a:pt x="0" y="2"/>
                    <a:pt x="0" y="2"/>
                  </a:cubicBezTo>
                  <a:cubicBezTo>
                    <a:pt x="0" y="2"/>
                    <a:pt x="1" y="2"/>
                    <a:pt x="1" y="2"/>
                  </a:cubicBezTo>
                  <a:cubicBezTo>
                    <a:pt x="1"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1" name="Freeform 386"/>
            <p:cNvSpPr>
              <a:spLocks/>
            </p:cNvSpPr>
            <p:nvPr/>
          </p:nvSpPr>
          <p:spPr bwMode="auto">
            <a:xfrm>
              <a:off x="8318501" y="3400426"/>
              <a:ext cx="20638" cy="11113"/>
            </a:xfrm>
            <a:custGeom>
              <a:avLst/>
              <a:gdLst>
                <a:gd name="T0" fmla="*/ 1 w 2"/>
                <a:gd name="T1" fmla="*/ 1 h 1"/>
                <a:gd name="T2" fmla="*/ 2 w 2"/>
                <a:gd name="T3" fmla="*/ 1 h 1"/>
                <a:gd name="T4" fmla="*/ 1 w 2"/>
                <a:gd name="T5" fmla="*/ 0 h 1"/>
                <a:gd name="T6" fmla="*/ 0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2" name="Freeform 387"/>
            <p:cNvSpPr>
              <a:spLocks/>
            </p:cNvSpPr>
            <p:nvPr/>
          </p:nvSpPr>
          <p:spPr bwMode="auto">
            <a:xfrm>
              <a:off x="8361364" y="3367089"/>
              <a:ext cx="20638" cy="22225"/>
            </a:xfrm>
            <a:custGeom>
              <a:avLst/>
              <a:gdLst>
                <a:gd name="T0" fmla="*/ 1 w 2"/>
                <a:gd name="T1" fmla="*/ 1 h 2"/>
                <a:gd name="T2" fmla="*/ 2 w 2"/>
                <a:gd name="T3" fmla="*/ 1 h 2"/>
                <a:gd name="T4" fmla="*/ 2 w 2"/>
                <a:gd name="T5" fmla="*/ 1 h 2"/>
                <a:gd name="T6" fmla="*/ 1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2" y="1"/>
                    <a:pt x="2" y="1"/>
                  </a:cubicBezTo>
                  <a:cubicBezTo>
                    <a:pt x="2" y="1"/>
                    <a:pt x="2" y="1"/>
                    <a:pt x="2" y="1"/>
                  </a:cubicBezTo>
                  <a:cubicBezTo>
                    <a:pt x="2" y="0"/>
                    <a:pt x="1" y="0"/>
                    <a:pt x="1" y="0"/>
                  </a:cubicBezTo>
                  <a:cubicBezTo>
                    <a:pt x="0" y="1"/>
                    <a:pt x="0" y="1"/>
                    <a:pt x="1" y="1"/>
                  </a:cubicBezTo>
                  <a:cubicBezTo>
                    <a:pt x="1" y="2"/>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3" name="Freeform 388"/>
            <p:cNvSpPr>
              <a:spLocks/>
            </p:cNvSpPr>
            <p:nvPr/>
          </p:nvSpPr>
          <p:spPr bwMode="auto">
            <a:xfrm>
              <a:off x="8264526" y="3216276"/>
              <a:ext cx="117475" cy="76200"/>
            </a:xfrm>
            <a:custGeom>
              <a:avLst/>
              <a:gdLst>
                <a:gd name="T0" fmla="*/ 10 w 11"/>
                <a:gd name="T1" fmla="*/ 3 h 7"/>
                <a:gd name="T2" fmla="*/ 11 w 11"/>
                <a:gd name="T3" fmla="*/ 2 h 7"/>
                <a:gd name="T4" fmla="*/ 11 w 11"/>
                <a:gd name="T5" fmla="*/ 1 h 7"/>
                <a:gd name="T6" fmla="*/ 10 w 11"/>
                <a:gd name="T7" fmla="*/ 1 h 7"/>
                <a:gd name="T8" fmla="*/ 9 w 11"/>
                <a:gd name="T9" fmla="*/ 0 h 7"/>
                <a:gd name="T10" fmla="*/ 8 w 11"/>
                <a:gd name="T11" fmla="*/ 1 h 7"/>
                <a:gd name="T12" fmla="*/ 8 w 11"/>
                <a:gd name="T13" fmla="*/ 2 h 7"/>
                <a:gd name="T14" fmla="*/ 8 w 11"/>
                <a:gd name="T15" fmla="*/ 3 h 7"/>
                <a:gd name="T16" fmla="*/ 7 w 11"/>
                <a:gd name="T17" fmla="*/ 3 h 7"/>
                <a:gd name="T18" fmla="*/ 7 w 11"/>
                <a:gd name="T19" fmla="*/ 4 h 7"/>
                <a:gd name="T20" fmla="*/ 6 w 11"/>
                <a:gd name="T21" fmla="*/ 4 h 7"/>
                <a:gd name="T22" fmla="*/ 5 w 11"/>
                <a:gd name="T23" fmla="*/ 4 h 7"/>
                <a:gd name="T24" fmla="*/ 4 w 11"/>
                <a:gd name="T25" fmla="*/ 4 h 7"/>
                <a:gd name="T26" fmla="*/ 4 w 11"/>
                <a:gd name="T27" fmla="*/ 4 h 7"/>
                <a:gd name="T28" fmla="*/ 2 w 11"/>
                <a:gd name="T29" fmla="*/ 4 h 7"/>
                <a:gd name="T30" fmla="*/ 1 w 11"/>
                <a:gd name="T31" fmla="*/ 4 h 7"/>
                <a:gd name="T32" fmla="*/ 0 w 11"/>
                <a:gd name="T33" fmla="*/ 4 h 7"/>
                <a:gd name="T34" fmla="*/ 0 w 11"/>
                <a:gd name="T35" fmla="*/ 5 h 7"/>
                <a:gd name="T36" fmla="*/ 1 w 11"/>
                <a:gd name="T37" fmla="*/ 6 h 7"/>
                <a:gd name="T38" fmla="*/ 2 w 11"/>
                <a:gd name="T39" fmla="*/ 6 h 7"/>
                <a:gd name="T40" fmla="*/ 3 w 11"/>
                <a:gd name="T41" fmla="*/ 6 h 7"/>
                <a:gd name="T42" fmla="*/ 4 w 11"/>
                <a:gd name="T43" fmla="*/ 7 h 7"/>
                <a:gd name="T44" fmla="*/ 6 w 11"/>
                <a:gd name="T45" fmla="*/ 6 h 7"/>
                <a:gd name="T46" fmla="*/ 7 w 11"/>
                <a:gd name="T47" fmla="*/ 6 h 7"/>
                <a:gd name="T48" fmla="*/ 8 w 11"/>
                <a:gd name="T49" fmla="*/ 5 h 7"/>
                <a:gd name="T50" fmla="*/ 9 w 11"/>
                <a:gd name="T51" fmla="*/ 4 h 7"/>
                <a:gd name="T52" fmla="*/ 10 w 11"/>
                <a:gd name="T53" fmla="*/ 4 h 7"/>
                <a:gd name="T54" fmla="*/ 10 w 11"/>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7">
                  <a:moveTo>
                    <a:pt x="10" y="3"/>
                  </a:moveTo>
                  <a:cubicBezTo>
                    <a:pt x="11" y="3"/>
                    <a:pt x="11" y="2"/>
                    <a:pt x="11" y="2"/>
                  </a:cubicBezTo>
                  <a:cubicBezTo>
                    <a:pt x="11" y="2"/>
                    <a:pt x="11" y="1"/>
                    <a:pt x="11" y="1"/>
                  </a:cubicBezTo>
                  <a:cubicBezTo>
                    <a:pt x="10" y="1"/>
                    <a:pt x="10" y="1"/>
                    <a:pt x="10" y="1"/>
                  </a:cubicBezTo>
                  <a:cubicBezTo>
                    <a:pt x="9" y="1"/>
                    <a:pt x="9" y="0"/>
                    <a:pt x="9" y="0"/>
                  </a:cubicBezTo>
                  <a:cubicBezTo>
                    <a:pt x="8" y="0"/>
                    <a:pt x="8" y="0"/>
                    <a:pt x="8" y="1"/>
                  </a:cubicBezTo>
                  <a:cubicBezTo>
                    <a:pt x="8" y="1"/>
                    <a:pt x="8" y="1"/>
                    <a:pt x="8" y="2"/>
                  </a:cubicBezTo>
                  <a:cubicBezTo>
                    <a:pt x="8" y="2"/>
                    <a:pt x="8" y="2"/>
                    <a:pt x="8" y="3"/>
                  </a:cubicBezTo>
                  <a:cubicBezTo>
                    <a:pt x="8" y="3"/>
                    <a:pt x="8" y="2"/>
                    <a:pt x="7" y="3"/>
                  </a:cubicBezTo>
                  <a:cubicBezTo>
                    <a:pt x="7" y="3"/>
                    <a:pt x="7" y="3"/>
                    <a:pt x="7" y="4"/>
                  </a:cubicBezTo>
                  <a:cubicBezTo>
                    <a:pt x="6" y="4"/>
                    <a:pt x="6" y="4"/>
                    <a:pt x="6" y="4"/>
                  </a:cubicBezTo>
                  <a:cubicBezTo>
                    <a:pt x="6" y="4"/>
                    <a:pt x="5" y="4"/>
                    <a:pt x="5" y="4"/>
                  </a:cubicBezTo>
                  <a:cubicBezTo>
                    <a:pt x="5" y="4"/>
                    <a:pt x="5" y="4"/>
                    <a:pt x="4" y="4"/>
                  </a:cubicBezTo>
                  <a:cubicBezTo>
                    <a:pt x="4" y="4"/>
                    <a:pt x="4" y="4"/>
                    <a:pt x="4" y="4"/>
                  </a:cubicBezTo>
                  <a:cubicBezTo>
                    <a:pt x="3" y="4"/>
                    <a:pt x="3" y="4"/>
                    <a:pt x="2" y="4"/>
                  </a:cubicBezTo>
                  <a:cubicBezTo>
                    <a:pt x="2" y="4"/>
                    <a:pt x="2" y="4"/>
                    <a:pt x="1" y="4"/>
                  </a:cubicBezTo>
                  <a:cubicBezTo>
                    <a:pt x="1" y="4"/>
                    <a:pt x="1" y="4"/>
                    <a:pt x="0" y="4"/>
                  </a:cubicBezTo>
                  <a:cubicBezTo>
                    <a:pt x="0" y="4"/>
                    <a:pt x="0" y="5"/>
                    <a:pt x="0" y="5"/>
                  </a:cubicBezTo>
                  <a:cubicBezTo>
                    <a:pt x="0" y="5"/>
                    <a:pt x="0" y="5"/>
                    <a:pt x="1" y="6"/>
                  </a:cubicBezTo>
                  <a:cubicBezTo>
                    <a:pt x="1" y="6"/>
                    <a:pt x="2" y="6"/>
                    <a:pt x="2" y="6"/>
                  </a:cubicBezTo>
                  <a:cubicBezTo>
                    <a:pt x="3" y="6"/>
                    <a:pt x="3" y="6"/>
                    <a:pt x="3" y="6"/>
                  </a:cubicBezTo>
                  <a:cubicBezTo>
                    <a:pt x="4" y="6"/>
                    <a:pt x="4" y="7"/>
                    <a:pt x="4" y="7"/>
                  </a:cubicBezTo>
                  <a:cubicBezTo>
                    <a:pt x="5" y="7"/>
                    <a:pt x="5" y="6"/>
                    <a:pt x="6" y="6"/>
                  </a:cubicBezTo>
                  <a:cubicBezTo>
                    <a:pt x="7" y="6"/>
                    <a:pt x="7" y="6"/>
                    <a:pt x="7" y="6"/>
                  </a:cubicBezTo>
                  <a:cubicBezTo>
                    <a:pt x="8" y="5"/>
                    <a:pt x="8" y="5"/>
                    <a:pt x="8" y="5"/>
                  </a:cubicBezTo>
                  <a:cubicBezTo>
                    <a:pt x="9" y="5"/>
                    <a:pt x="9" y="5"/>
                    <a:pt x="9" y="4"/>
                  </a:cubicBezTo>
                  <a:cubicBezTo>
                    <a:pt x="9" y="4"/>
                    <a:pt x="10" y="4"/>
                    <a:pt x="10" y="4"/>
                  </a:cubicBezTo>
                  <a:cubicBezTo>
                    <a:pt x="10" y="4"/>
                    <a:pt x="10" y="3"/>
                    <a:pt x="1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4" name="Freeform 389"/>
            <p:cNvSpPr>
              <a:spLocks/>
            </p:cNvSpPr>
            <p:nvPr/>
          </p:nvSpPr>
          <p:spPr bwMode="auto">
            <a:xfrm>
              <a:off x="8048626" y="3173414"/>
              <a:ext cx="269875" cy="247650"/>
            </a:xfrm>
            <a:custGeom>
              <a:avLst/>
              <a:gdLst>
                <a:gd name="T0" fmla="*/ 23 w 25"/>
                <a:gd name="T1" fmla="*/ 22 h 23"/>
                <a:gd name="T2" fmla="*/ 23 w 25"/>
                <a:gd name="T3" fmla="*/ 20 h 23"/>
                <a:gd name="T4" fmla="*/ 21 w 25"/>
                <a:gd name="T5" fmla="*/ 19 h 23"/>
                <a:gd name="T6" fmla="*/ 20 w 25"/>
                <a:gd name="T7" fmla="*/ 18 h 23"/>
                <a:gd name="T8" fmla="*/ 19 w 25"/>
                <a:gd name="T9" fmla="*/ 16 h 23"/>
                <a:gd name="T10" fmla="*/ 17 w 25"/>
                <a:gd name="T11" fmla="*/ 15 h 23"/>
                <a:gd name="T12" fmla="*/ 17 w 25"/>
                <a:gd name="T13" fmla="*/ 12 h 23"/>
                <a:gd name="T14" fmla="*/ 18 w 25"/>
                <a:gd name="T15" fmla="*/ 11 h 23"/>
                <a:gd name="T16" fmla="*/ 16 w 25"/>
                <a:gd name="T17" fmla="*/ 10 h 23"/>
                <a:gd name="T18" fmla="*/ 14 w 25"/>
                <a:gd name="T19" fmla="*/ 9 h 23"/>
                <a:gd name="T20" fmla="*/ 14 w 25"/>
                <a:gd name="T21" fmla="*/ 7 h 23"/>
                <a:gd name="T22" fmla="*/ 12 w 25"/>
                <a:gd name="T23" fmla="*/ 5 h 23"/>
                <a:gd name="T24" fmla="*/ 10 w 25"/>
                <a:gd name="T25" fmla="*/ 4 h 23"/>
                <a:gd name="T26" fmla="*/ 8 w 25"/>
                <a:gd name="T27" fmla="*/ 2 h 23"/>
                <a:gd name="T28" fmla="*/ 5 w 25"/>
                <a:gd name="T29" fmla="*/ 2 h 23"/>
                <a:gd name="T30" fmla="*/ 2 w 25"/>
                <a:gd name="T31" fmla="*/ 0 h 23"/>
                <a:gd name="T32" fmla="*/ 1 w 25"/>
                <a:gd name="T33" fmla="*/ 0 h 23"/>
                <a:gd name="T34" fmla="*/ 1 w 25"/>
                <a:gd name="T35" fmla="*/ 9 h 23"/>
                <a:gd name="T36" fmla="*/ 0 w 25"/>
                <a:gd name="T37" fmla="*/ 18 h 23"/>
                <a:gd name="T38" fmla="*/ 0 w 25"/>
                <a:gd name="T39" fmla="*/ 19 h 23"/>
                <a:gd name="T40" fmla="*/ 3 w 25"/>
                <a:gd name="T41" fmla="*/ 19 h 23"/>
                <a:gd name="T42" fmla="*/ 5 w 25"/>
                <a:gd name="T43" fmla="*/ 19 h 23"/>
                <a:gd name="T44" fmla="*/ 6 w 25"/>
                <a:gd name="T45" fmla="*/ 18 h 23"/>
                <a:gd name="T46" fmla="*/ 7 w 25"/>
                <a:gd name="T47" fmla="*/ 17 h 23"/>
                <a:gd name="T48" fmla="*/ 8 w 25"/>
                <a:gd name="T49" fmla="*/ 15 h 23"/>
                <a:gd name="T50" fmla="*/ 9 w 25"/>
                <a:gd name="T51" fmla="*/ 15 h 23"/>
                <a:gd name="T52" fmla="*/ 10 w 25"/>
                <a:gd name="T53" fmla="*/ 15 h 23"/>
                <a:gd name="T54" fmla="*/ 12 w 25"/>
                <a:gd name="T55" fmla="*/ 15 h 23"/>
                <a:gd name="T56" fmla="*/ 14 w 25"/>
                <a:gd name="T57" fmla="*/ 16 h 23"/>
                <a:gd name="T58" fmla="*/ 15 w 25"/>
                <a:gd name="T59" fmla="*/ 18 h 23"/>
                <a:gd name="T60" fmla="*/ 15 w 25"/>
                <a:gd name="T61" fmla="*/ 19 h 23"/>
                <a:gd name="T62" fmla="*/ 17 w 25"/>
                <a:gd name="T63" fmla="*/ 20 h 23"/>
                <a:gd name="T64" fmla="*/ 19 w 25"/>
                <a:gd name="T65" fmla="*/ 22 h 23"/>
                <a:gd name="T66" fmla="*/ 20 w 25"/>
                <a:gd name="T67" fmla="*/ 22 h 23"/>
                <a:gd name="T68" fmla="*/ 22 w 25"/>
                <a:gd name="T69" fmla="*/ 23 h 23"/>
                <a:gd name="T70" fmla="*/ 24 w 25"/>
                <a:gd name="T71" fmla="*/ 23 h 23"/>
                <a:gd name="T72" fmla="*/ 24 w 25"/>
                <a:gd name="T7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23">
                  <a:moveTo>
                    <a:pt x="24" y="22"/>
                  </a:moveTo>
                  <a:cubicBezTo>
                    <a:pt x="23" y="22"/>
                    <a:pt x="23" y="22"/>
                    <a:pt x="23" y="22"/>
                  </a:cubicBezTo>
                  <a:cubicBezTo>
                    <a:pt x="23" y="21"/>
                    <a:pt x="23" y="21"/>
                    <a:pt x="23" y="21"/>
                  </a:cubicBezTo>
                  <a:cubicBezTo>
                    <a:pt x="23" y="20"/>
                    <a:pt x="23" y="20"/>
                    <a:pt x="23" y="20"/>
                  </a:cubicBezTo>
                  <a:cubicBezTo>
                    <a:pt x="22" y="20"/>
                    <a:pt x="22" y="20"/>
                    <a:pt x="22" y="20"/>
                  </a:cubicBezTo>
                  <a:cubicBezTo>
                    <a:pt x="21" y="19"/>
                    <a:pt x="21" y="19"/>
                    <a:pt x="21" y="19"/>
                  </a:cubicBezTo>
                  <a:cubicBezTo>
                    <a:pt x="21" y="19"/>
                    <a:pt x="21" y="19"/>
                    <a:pt x="21" y="18"/>
                  </a:cubicBezTo>
                  <a:cubicBezTo>
                    <a:pt x="20" y="18"/>
                    <a:pt x="20" y="19"/>
                    <a:pt x="20" y="18"/>
                  </a:cubicBezTo>
                  <a:cubicBezTo>
                    <a:pt x="19" y="18"/>
                    <a:pt x="20" y="18"/>
                    <a:pt x="20" y="18"/>
                  </a:cubicBezTo>
                  <a:cubicBezTo>
                    <a:pt x="19" y="17"/>
                    <a:pt x="19" y="16"/>
                    <a:pt x="19" y="16"/>
                  </a:cubicBezTo>
                  <a:cubicBezTo>
                    <a:pt x="18" y="16"/>
                    <a:pt x="18" y="16"/>
                    <a:pt x="18" y="15"/>
                  </a:cubicBezTo>
                  <a:cubicBezTo>
                    <a:pt x="18" y="15"/>
                    <a:pt x="17" y="15"/>
                    <a:pt x="17" y="15"/>
                  </a:cubicBezTo>
                  <a:cubicBezTo>
                    <a:pt x="17" y="14"/>
                    <a:pt x="17" y="14"/>
                    <a:pt x="17" y="13"/>
                  </a:cubicBezTo>
                  <a:cubicBezTo>
                    <a:pt x="17" y="13"/>
                    <a:pt x="17" y="13"/>
                    <a:pt x="17" y="12"/>
                  </a:cubicBezTo>
                  <a:cubicBezTo>
                    <a:pt x="17" y="12"/>
                    <a:pt x="17" y="12"/>
                    <a:pt x="18" y="12"/>
                  </a:cubicBezTo>
                  <a:cubicBezTo>
                    <a:pt x="18" y="11"/>
                    <a:pt x="18" y="11"/>
                    <a:pt x="18" y="11"/>
                  </a:cubicBezTo>
                  <a:cubicBezTo>
                    <a:pt x="18" y="10"/>
                    <a:pt x="17" y="10"/>
                    <a:pt x="17" y="10"/>
                  </a:cubicBezTo>
                  <a:cubicBezTo>
                    <a:pt x="17" y="10"/>
                    <a:pt x="17" y="10"/>
                    <a:pt x="16" y="10"/>
                  </a:cubicBezTo>
                  <a:cubicBezTo>
                    <a:pt x="16" y="9"/>
                    <a:pt x="16" y="9"/>
                    <a:pt x="16" y="9"/>
                  </a:cubicBezTo>
                  <a:cubicBezTo>
                    <a:pt x="15" y="9"/>
                    <a:pt x="15" y="9"/>
                    <a:pt x="14" y="9"/>
                  </a:cubicBezTo>
                  <a:cubicBezTo>
                    <a:pt x="14" y="8"/>
                    <a:pt x="14" y="8"/>
                    <a:pt x="14" y="8"/>
                  </a:cubicBezTo>
                  <a:cubicBezTo>
                    <a:pt x="14" y="7"/>
                    <a:pt x="14" y="7"/>
                    <a:pt x="14" y="7"/>
                  </a:cubicBezTo>
                  <a:cubicBezTo>
                    <a:pt x="13" y="6"/>
                    <a:pt x="13" y="6"/>
                    <a:pt x="13" y="5"/>
                  </a:cubicBezTo>
                  <a:cubicBezTo>
                    <a:pt x="12" y="5"/>
                    <a:pt x="12" y="5"/>
                    <a:pt x="12" y="5"/>
                  </a:cubicBezTo>
                  <a:cubicBezTo>
                    <a:pt x="11" y="5"/>
                    <a:pt x="11" y="5"/>
                    <a:pt x="11" y="5"/>
                  </a:cubicBezTo>
                  <a:cubicBezTo>
                    <a:pt x="10" y="4"/>
                    <a:pt x="10" y="4"/>
                    <a:pt x="10" y="4"/>
                  </a:cubicBezTo>
                  <a:cubicBezTo>
                    <a:pt x="9" y="3"/>
                    <a:pt x="9" y="3"/>
                    <a:pt x="9" y="2"/>
                  </a:cubicBezTo>
                  <a:cubicBezTo>
                    <a:pt x="8" y="2"/>
                    <a:pt x="8" y="2"/>
                    <a:pt x="8" y="2"/>
                  </a:cubicBezTo>
                  <a:cubicBezTo>
                    <a:pt x="7" y="1"/>
                    <a:pt x="7" y="2"/>
                    <a:pt x="7" y="2"/>
                  </a:cubicBezTo>
                  <a:cubicBezTo>
                    <a:pt x="6" y="2"/>
                    <a:pt x="5" y="2"/>
                    <a:pt x="5" y="2"/>
                  </a:cubicBezTo>
                  <a:cubicBezTo>
                    <a:pt x="4" y="1"/>
                    <a:pt x="4" y="1"/>
                    <a:pt x="4" y="1"/>
                  </a:cubicBezTo>
                  <a:cubicBezTo>
                    <a:pt x="3" y="1"/>
                    <a:pt x="3" y="1"/>
                    <a:pt x="2" y="0"/>
                  </a:cubicBezTo>
                  <a:cubicBezTo>
                    <a:pt x="1" y="0"/>
                    <a:pt x="1" y="0"/>
                    <a:pt x="1" y="0"/>
                  </a:cubicBezTo>
                  <a:cubicBezTo>
                    <a:pt x="1" y="0"/>
                    <a:pt x="1" y="0"/>
                    <a:pt x="1" y="0"/>
                  </a:cubicBezTo>
                  <a:cubicBezTo>
                    <a:pt x="1" y="4"/>
                    <a:pt x="1" y="4"/>
                    <a:pt x="1" y="4"/>
                  </a:cubicBezTo>
                  <a:cubicBezTo>
                    <a:pt x="1" y="9"/>
                    <a:pt x="1" y="9"/>
                    <a:pt x="1" y="9"/>
                  </a:cubicBezTo>
                  <a:cubicBezTo>
                    <a:pt x="0" y="14"/>
                    <a:pt x="0" y="14"/>
                    <a:pt x="0" y="14"/>
                  </a:cubicBezTo>
                  <a:cubicBezTo>
                    <a:pt x="0" y="18"/>
                    <a:pt x="0" y="18"/>
                    <a:pt x="0" y="18"/>
                  </a:cubicBezTo>
                  <a:cubicBezTo>
                    <a:pt x="0" y="18"/>
                    <a:pt x="0" y="18"/>
                    <a:pt x="0" y="18"/>
                  </a:cubicBezTo>
                  <a:cubicBezTo>
                    <a:pt x="0" y="19"/>
                    <a:pt x="0" y="19"/>
                    <a:pt x="0" y="19"/>
                  </a:cubicBezTo>
                  <a:cubicBezTo>
                    <a:pt x="0" y="20"/>
                    <a:pt x="1" y="19"/>
                    <a:pt x="1" y="19"/>
                  </a:cubicBezTo>
                  <a:cubicBezTo>
                    <a:pt x="2" y="19"/>
                    <a:pt x="2" y="19"/>
                    <a:pt x="3" y="19"/>
                  </a:cubicBezTo>
                  <a:cubicBezTo>
                    <a:pt x="3" y="19"/>
                    <a:pt x="4" y="19"/>
                    <a:pt x="4" y="19"/>
                  </a:cubicBezTo>
                  <a:cubicBezTo>
                    <a:pt x="5" y="19"/>
                    <a:pt x="5" y="19"/>
                    <a:pt x="5" y="19"/>
                  </a:cubicBezTo>
                  <a:cubicBezTo>
                    <a:pt x="6" y="19"/>
                    <a:pt x="6" y="19"/>
                    <a:pt x="6" y="18"/>
                  </a:cubicBezTo>
                  <a:cubicBezTo>
                    <a:pt x="6" y="18"/>
                    <a:pt x="6" y="18"/>
                    <a:pt x="6" y="18"/>
                  </a:cubicBezTo>
                  <a:cubicBezTo>
                    <a:pt x="6" y="17"/>
                    <a:pt x="6" y="17"/>
                    <a:pt x="6" y="17"/>
                  </a:cubicBezTo>
                  <a:cubicBezTo>
                    <a:pt x="6" y="17"/>
                    <a:pt x="7" y="17"/>
                    <a:pt x="7" y="17"/>
                  </a:cubicBezTo>
                  <a:cubicBezTo>
                    <a:pt x="7" y="17"/>
                    <a:pt x="7" y="17"/>
                    <a:pt x="7" y="16"/>
                  </a:cubicBezTo>
                  <a:cubicBezTo>
                    <a:pt x="8" y="16"/>
                    <a:pt x="7" y="16"/>
                    <a:pt x="8" y="15"/>
                  </a:cubicBezTo>
                  <a:cubicBezTo>
                    <a:pt x="8" y="15"/>
                    <a:pt x="8" y="15"/>
                    <a:pt x="8" y="15"/>
                  </a:cubicBezTo>
                  <a:cubicBezTo>
                    <a:pt x="9" y="15"/>
                    <a:pt x="9" y="15"/>
                    <a:pt x="9" y="15"/>
                  </a:cubicBezTo>
                  <a:cubicBezTo>
                    <a:pt x="9" y="15"/>
                    <a:pt x="9" y="15"/>
                    <a:pt x="10" y="15"/>
                  </a:cubicBezTo>
                  <a:cubicBezTo>
                    <a:pt x="10" y="15"/>
                    <a:pt x="10" y="15"/>
                    <a:pt x="10" y="15"/>
                  </a:cubicBezTo>
                  <a:cubicBezTo>
                    <a:pt x="11" y="15"/>
                    <a:pt x="11" y="15"/>
                    <a:pt x="11" y="15"/>
                  </a:cubicBezTo>
                  <a:cubicBezTo>
                    <a:pt x="12" y="15"/>
                    <a:pt x="12" y="15"/>
                    <a:pt x="12" y="15"/>
                  </a:cubicBezTo>
                  <a:cubicBezTo>
                    <a:pt x="13" y="16"/>
                    <a:pt x="13" y="15"/>
                    <a:pt x="13" y="16"/>
                  </a:cubicBezTo>
                  <a:cubicBezTo>
                    <a:pt x="13" y="16"/>
                    <a:pt x="14" y="16"/>
                    <a:pt x="14" y="16"/>
                  </a:cubicBezTo>
                  <a:cubicBezTo>
                    <a:pt x="14" y="16"/>
                    <a:pt x="14" y="17"/>
                    <a:pt x="14" y="17"/>
                  </a:cubicBezTo>
                  <a:cubicBezTo>
                    <a:pt x="14" y="17"/>
                    <a:pt x="14" y="18"/>
                    <a:pt x="15" y="18"/>
                  </a:cubicBezTo>
                  <a:cubicBezTo>
                    <a:pt x="15" y="18"/>
                    <a:pt x="15" y="18"/>
                    <a:pt x="15" y="18"/>
                  </a:cubicBezTo>
                  <a:cubicBezTo>
                    <a:pt x="16" y="19"/>
                    <a:pt x="15" y="19"/>
                    <a:pt x="15" y="19"/>
                  </a:cubicBezTo>
                  <a:cubicBezTo>
                    <a:pt x="16" y="20"/>
                    <a:pt x="16" y="20"/>
                    <a:pt x="16" y="20"/>
                  </a:cubicBezTo>
                  <a:cubicBezTo>
                    <a:pt x="17" y="20"/>
                    <a:pt x="17" y="20"/>
                    <a:pt x="17" y="20"/>
                  </a:cubicBezTo>
                  <a:cubicBezTo>
                    <a:pt x="17" y="21"/>
                    <a:pt x="17" y="21"/>
                    <a:pt x="17" y="21"/>
                  </a:cubicBezTo>
                  <a:cubicBezTo>
                    <a:pt x="18" y="22"/>
                    <a:pt x="18" y="21"/>
                    <a:pt x="19" y="22"/>
                  </a:cubicBezTo>
                  <a:cubicBezTo>
                    <a:pt x="19" y="22"/>
                    <a:pt x="19" y="22"/>
                    <a:pt x="20" y="22"/>
                  </a:cubicBezTo>
                  <a:cubicBezTo>
                    <a:pt x="20" y="22"/>
                    <a:pt x="20" y="22"/>
                    <a:pt x="20" y="22"/>
                  </a:cubicBezTo>
                  <a:cubicBezTo>
                    <a:pt x="21" y="22"/>
                    <a:pt x="21" y="22"/>
                    <a:pt x="21" y="22"/>
                  </a:cubicBezTo>
                  <a:cubicBezTo>
                    <a:pt x="22" y="22"/>
                    <a:pt x="22" y="22"/>
                    <a:pt x="22" y="23"/>
                  </a:cubicBezTo>
                  <a:cubicBezTo>
                    <a:pt x="22" y="23"/>
                    <a:pt x="23" y="23"/>
                    <a:pt x="23" y="23"/>
                  </a:cubicBezTo>
                  <a:cubicBezTo>
                    <a:pt x="23" y="23"/>
                    <a:pt x="24" y="23"/>
                    <a:pt x="24" y="23"/>
                  </a:cubicBezTo>
                  <a:cubicBezTo>
                    <a:pt x="24" y="23"/>
                    <a:pt x="24" y="23"/>
                    <a:pt x="24" y="23"/>
                  </a:cubicBezTo>
                  <a:cubicBezTo>
                    <a:pt x="25" y="22"/>
                    <a:pt x="24" y="22"/>
                    <a:pt x="24" y="2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5" name="Freeform 390"/>
            <p:cNvSpPr>
              <a:spLocks/>
            </p:cNvSpPr>
            <p:nvPr/>
          </p:nvSpPr>
          <p:spPr bwMode="auto">
            <a:xfrm>
              <a:off x="8382001" y="3205164"/>
              <a:ext cx="22225" cy="33338"/>
            </a:xfrm>
            <a:custGeom>
              <a:avLst/>
              <a:gdLst>
                <a:gd name="T0" fmla="*/ 1 w 2"/>
                <a:gd name="T1" fmla="*/ 0 h 3"/>
                <a:gd name="T2" fmla="*/ 0 w 2"/>
                <a:gd name="T3" fmla="*/ 2 h 3"/>
                <a:gd name="T4" fmla="*/ 1 w 2"/>
                <a:gd name="T5" fmla="*/ 3 h 3"/>
                <a:gd name="T6" fmla="*/ 1 w 2"/>
                <a:gd name="T7" fmla="*/ 3 h 3"/>
                <a:gd name="T8" fmla="*/ 2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2"/>
                    <a:pt x="0" y="3"/>
                    <a:pt x="1" y="3"/>
                  </a:cubicBezTo>
                  <a:cubicBezTo>
                    <a:pt x="1" y="3"/>
                    <a:pt x="1" y="3"/>
                    <a:pt x="1" y="3"/>
                  </a:cubicBezTo>
                  <a:cubicBezTo>
                    <a:pt x="2" y="3"/>
                    <a:pt x="2" y="2"/>
                    <a:pt x="2"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6" name="Freeform 391"/>
            <p:cNvSpPr>
              <a:spLocks/>
            </p:cNvSpPr>
            <p:nvPr/>
          </p:nvSpPr>
          <p:spPr bwMode="auto">
            <a:xfrm>
              <a:off x="8328026" y="3432176"/>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1"/>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7" name="Freeform 392"/>
            <p:cNvSpPr>
              <a:spLocks/>
            </p:cNvSpPr>
            <p:nvPr/>
          </p:nvSpPr>
          <p:spPr bwMode="auto">
            <a:xfrm>
              <a:off x="8350251" y="3421064"/>
              <a:ext cx="11113" cy="22225"/>
            </a:xfrm>
            <a:custGeom>
              <a:avLst/>
              <a:gdLst>
                <a:gd name="T0" fmla="*/ 0 w 1"/>
                <a:gd name="T1" fmla="*/ 0 h 2"/>
                <a:gd name="T2" fmla="*/ 0 w 1"/>
                <a:gd name="T3" fmla="*/ 1 h 2"/>
                <a:gd name="T4" fmla="*/ 0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1"/>
                  </a:cubicBezTo>
                  <a:cubicBezTo>
                    <a:pt x="0" y="1"/>
                    <a:pt x="0" y="1"/>
                    <a:pt x="0" y="1"/>
                  </a:cubicBezTo>
                  <a:cubicBezTo>
                    <a:pt x="0" y="2"/>
                    <a:pt x="0" y="2"/>
                    <a:pt x="1" y="2"/>
                  </a:cubicBezTo>
                  <a:cubicBezTo>
                    <a:pt x="1" y="2"/>
                    <a:pt x="1" y="1"/>
                    <a:pt x="1" y="1"/>
                  </a:cubicBezTo>
                  <a:cubicBezTo>
                    <a:pt x="1" y="1"/>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8" name="Freeform 393"/>
            <p:cNvSpPr>
              <a:spLocks/>
            </p:cNvSpPr>
            <p:nvPr/>
          </p:nvSpPr>
          <p:spPr bwMode="auto">
            <a:xfrm>
              <a:off x="8372476" y="3443289"/>
              <a:ext cx="20638" cy="22225"/>
            </a:xfrm>
            <a:custGeom>
              <a:avLst/>
              <a:gdLst>
                <a:gd name="T0" fmla="*/ 1 w 2"/>
                <a:gd name="T1" fmla="*/ 0 h 2"/>
                <a:gd name="T2" fmla="*/ 0 w 2"/>
                <a:gd name="T3" fmla="*/ 1 h 2"/>
                <a:gd name="T4" fmla="*/ 0 w 2"/>
                <a:gd name="T5" fmla="*/ 1 h 2"/>
                <a:gd name="T6" fmla="*/ 0 w 2"/>
                <a:gd name="T7" fmla="*/ 1 h 2"/>
                <a:gd name="T8" fmla="*/ 1 w 2"/>
                <a:gd name="T9" fmla="*/ 2 h 2"/>
                <a:gd name="T10" fmla="*/ 1 w 2"/>
                <a:gd name="T11" fmla="*/ 1 h 2"/>
                <a:gd name="T12" fmla="*/ 2 w 2"/>
                <a:gd name="T13" fmla="*/ 1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0" y="0"/>
                    <a:pt x="0" y="1"/>
                  </a:cubicBezTo>
                  <a:cubicBezTo>
                    <a:pt x="0" y="1"/>
                    <a:pt x="0" y="1"/>
                    <a:pt x="0" y="1"/>
                  </a:cubicBezTo>
                  <a:cubicBezTo>
                    <a:pt x="0" y="1"/>
                    <a:pt x="0" y="1"/>
                    <a:pt x="0" y="1"/>
                  </a:cubicBezTo>
                  <a:cubicBezTo>
                    <a:pt x="0" y="2"/>
                    <a:pt x="0" y="2"/>
                    <a:pt x="1" y="2"/>
                  </a:cubicBezTo>
                  <a:cubicBezTo>
                    <a:pt x="1" y="2"/>
                    <a:pt x="1" y="2"/>
                    <a:pt x="1" y="1"/>
                  </a:cubicBezTo>
                  <a:cubicBezTo>
                    <a:pt x="2" y="1"/>
                    <a:pt x="2" y="1"/>
                    <a:pt x="2" y="1"/>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9" name="Freeform 394"/>
            <p:cNvSpPr>
              <a:spLocks/>
            </p:cNvSpPr>
            <p:nvPr/>
          </p:nvSpPr>
          <p:spPr bwMode="auto">
            <a:xfrm>
              <a:off x="8426451" y="3259139"/>
              <a:ext cx="42863" cy="53975"/>
            </a:xfrm>
            <a:custGeom>
              <a:avLst/>
              <a:gdLst>
                <a:gd name="T0" fmla="*/ 4 w 4"/>
                <a:gd name="T1" fmla="*/ 2 h 5"/>
                <a:gd name="T2" fmla="*/ 3 w 4"/>
                <a:gd name="T3" fmla="*/ 2 h 5"/>
                <a:gd name="T4" fmla="*/ 3 w 4"/>
                <a:gd name="T5" fmla="*/ 1 h 5"/>
                <a:gd name="T6" fmla="*/ 2 w 4"/>
                <a:gd name="T7" fmla="*/ 0 h 5"/>
                <a:gd name="T8" fmla="*/ 1 w 4"/>
                <a:gd name="T9" fmla="*/ 0 h 5"/>
                <a:gd name="T10" fmla="*/ 1 w 4"/>
                <a:gd name="T11" fmla="*/ 1 h 5"/>
                <a:gd name="T12" fmla="*/ 1 w 4"/>
                <a:gd name="T13" fmla="*/ 1 h 5"/>
                <a:gd name="T14" fmla="*/ 1 w 4"/>
                <a:gd name="T15" fmla="*/ 2 h 5"/>
                <a:gd name="T16" fmla="*/ 1 w 4"/>
                <a:gd name="T17" fmla="*/ 2 h 5"/>
                <a:gd name="T18" fmla="*/ 2 w 4"/>
                <a:gd name="T19" fmla="*/ 3 h 5"/>
                <a:gd name="T20" fmla="*/ 2 w 4"/>
                <a:gd name="T21" fmla="*/ 4 h 5"/>
                <a:gd name="T22" fmla="*/ 3 w 4"/>
                <a:gd name="T23" fmla="*/ 5 h 5"/>
                <a:gd name="T24" fmla="*/ 4 w 4"/>
                <a:gd name="T25" fmla="*/ 4 h 5"/>
                <a:gd name="T26" fmla="*/ 4 w 4"/>
                <a:gd name="T27" fmla="*/ 3 h 5"/>
                <a:gd name="T28" fmla="*/ 4 w 4"/>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4" y="2"/>
                  </a:moveTo>
                  <a:cubicBezTo>
                    <a:pt x="3" y="2"/>
                    <a:pt x="3" y="2"/>
                    <a:pt x="3" y="2"/>
                  </a:cubicBezTo>
                  <a:cubicBezTo>
                    <a:pt x="3" y="1"/>
                    <a:pt x="3" y="1"/>
                    <a:pt x="3" y="1"/>
                  </a:cubicBezTo>
                  <a:cubicBezTo>
                    <a:pt x="2" y="0"/>
                    <a:pt x="2" y="0"/>
                    <a:pt x="2" y="0"/>
                  </a:cubicBezTo>
                  <a:cubicBezTo>
                    <a:pt x="2" y="0"/>
                    <a:pt x="1" y="0"/>
                    <a:pt x="1" y="0"/>
                  </a:cubicBezTo>
                  <a:cubicBezTo>
                    <a:pt x="1" y="0"/>
                    <a:pt x="1" y="0"/>
                    <a:pt x="1" y="1"/>
                  </a:cubicBezTo>
                  <a:cubicBezTo>
                    <a:pt x="1" y="1"/>
                    <a:pt x="1" y="1"/>
                    <a:pt x="1" y="1"/>
                  </a:cubicBezTo>
                  <a:cubicBezTo>
                    <a:pt x="0" y="2"/>
                    <a:pt x="0" y="2"/>
                    <a:pt x="1" y="2"/>
                  </a:cubicBezTo>
                  <a:cubicBezTo>
                    <a:pt x="1" y="2"/>
                    <a:pt x="1" y="2"/>
                    <a:pt x="1" y="2"/>
                  </a:cubicBezTo>
                  <a:cubicBezTo>
                    <a:pt x="1" y="3"/>
                    <a:pt x="1" y="3"/>
                    <a:pt x="2" y="3"/>
                  </a:cubicBezTo>
                  <a:cubicBezTo>
                    <a:pt x="2" y="4"/>
                    <a:pt x="1" y="4"/>
                    <a:pt x="2" y="4"/>
                  </a:cubicBezTo>
                  <a:cubicBezTo>
                    <a:pt x="2" y="5"/>
                    <a:pt x="2" y="5"/>
                    <a:pt x="3" y="5"/>
                  </a:cubicBezTo>
                  <a:cubicBezTo>
                    <a:pt x="3" y="5"/>
                    <a:pt x="4" y="5"/>
                    <a:pt x="4" y="4"/>
                  </a:cubicBezTo>
                  <a:cubicBezTo>
                    <a:pt x="4" y="4"/>
                    <a:pt x="4" y="3"/>
                    <a:pt x="4" y="3"/>
                  </a:cubicBezTo>
                  <a:cubicBezTo>
                    <a:pt x="4" y="3"/>
                    <a:pt x="4"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0" name="Freeform 395"/>
            <p:cNvSpPr>
              <a:spLocks/>
            </p:cNvSpPr>
            <p:nvPr/>
          </p:nvSpPr>
          <p:spPr bwMode="auto">
            <a:xfrm>
              <a:off x="8480426" y="3303589"/>
              <a:ext cx="42863" cy="31750"/>
            </a:xfrm>
            <a:custGeom>
              <a:avLst/>
              <a:gdLst>
                <a:gd name="T0" fmla="*/ 3 w 4"/>
                <a:gd name="T1" fmla="*/ 1 h 3"/>
                <a:gd name="T2" fmla="*/ 2 w 4"/>
                <a:gd name="T3" fmla="*/ 1 h 3"/>
                <a:gd name="T4" fmla="*/ 2 w 4"/>
                <a:gd name="T5" fmla="*/ 0 h 3"/>
                <a:gd name="T6" fmla="*/ 1 w 4"/>
                <a:gd name="T7" fmla="*/ 0 h 3"/>
                <a:gd name="T8" fmla="*/ 0 w 4"/>
                <a:gd name="T9" fmla="*/ 0 h 3"/>
                <a:gd name="T10" fmla="*/ 1 w 4"/>
                <a:gd name="T11" fmla="*/ 1 h 3"/>
                <a:gd name="T12" fmla="*/ 1 w 4"/>
                <a:gd name="T13" fmla="*/ 1 h 3"/>
                <a:gd name="T14" fmla="*/ 1 w 4"/>
                <a:gd name="T15" fmla="*/ 2 h 3"/>
                <a:gd name="T16" fmla="*/ 2 w 4"/>
                <a:gd name="T17" fmla="*/ 3 h 3"/>
                <a:gd name="T18" fmla="*/ 4 w 4"/>
                <a:gd name="T19" fmla="*/ 2 h 3"/>
                <a:gd name="T20" fmla="*/ 3 w 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1"/>
                  </a:moveTo>
                  <a:cubicBezTo>
                    <a:pt x="3" y="1"/>
                    <a:pt x="3" y="1"/>
                    <a:pt x="2" y="1"/>
                  </a:cubicBezTo>
                  <a:cubicBezTo>
                    <a:pt x="2" y="1"/>
                    <a:pt x="2" y="1"/>
                    <a:pt x="2" y="0"/>
                  </a:cubicBezTo>
                  <a:cubicBezTo>
                    <a:pt x="2" y="0"/>
                    <a:pt x="2" y="0"/>
                    <a:pt x="1" y="0"/>
                  </a:cubicBezTo>
                  <a:cubicBezTo>
                    <a:pt x="1" y="0"/>
                    <a:pt x="1" y="0"/>
                    <a:pt x="0" y="0"/>
                  </a:cubicBezTo>
                  <a:cubicBezTo>
                    <a:pt x="0" y="0"/>
                    <a:pt x="0" y="0"/>
                    <a:pt x="1" y="1"/>
                  </a:cubicBezTo>
                  <a:cubicBezTo>
                    <a:pt x="1" y="1"/>
                    <a:pt x="1" y="1"/>
                    <a:pt x="1" y="1"/>
                  </a:cubicBezTo>
                  <a:cubicBezTo>
                    <a:pt x="1" y="2"/>
                    <a:pt x="1" y="2"/>
                    <a:pt x="1" y="2"/>
                  </a:cubicBezTo>
                  <a:cubicBezTo>
                    <a:pt x="1" y="2"/>
                    <a:pt x="2" y="3"/>
                    <a:pt x="2" y="3"/>
                  </a:cubicBezTo>
                  <a:cubicBezTo>
                    <a:pt x="3" y="3"/>
                    <a:pt x="3" y="3"/>
                    <a:pt x="4" y="2"/>
                  </a:cubicBezTo>
                  <a:cubicBezTo>
                    <a:pt x="4" y="2"/>
                    <a:pt x="4" y="2"/>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1" name="Freeform 396"/>
            <p:cNvSpPr>
              <a:spLocks/>
            </p:cNvSpPr>
            <p:nvPr/>
          </p:nvSpPr>
          <p:spPr bwMode="auto">
            <a:xfrm>
              <a:off x="8489951" y="3346451"/>
              <a:ext cx="33338" cy="20638"/>
            </a:xfrm>
            <a:custGeom>
              <a:avLst/>
              <a:gdLst>
                <a:gd name="T0" fmla="*/ 2 w 3"/>
                <a:gd name="T1" fmla="*/ 0 h 2"/>
                <a:gd name="T2" fmla="*/ 1 w 3"/>
                <a:gd name="T3" fmla="*/ 0 h 2"/>
                <a:gd name="T4" fmla="*/ 1 w 3"/>
                <a:gd name="T5" fmla="*/ 1 h 2"/>
                <a:gd name="T6" fmla="*/ 1 w 3"/>
                <a:gd name="T7" fmla="*/ 2 h 2"/>
                <a:gd name="T8" fmla="*/ 1 w 3"/>
                <a:gd name="T9" fmla="*/ 2 h 2"/>
                <a:gd name="T10" fmla="*/ 2 w 3"/>
                <a:gd name="T11" fmla="*/ 1 h 2"/>
                <a:gd name="T12" fmla="*/ 2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1" y="0"/>
                    <a:pt x="1" y="0"/>
                  </a:cubicBezTo>
                  <a:cubicBezTo>
                    <a:pt x="1" y="0"/>
                    <a:pt x="1" y="0"/>
                    <a:pt x="1" y="1"/>
                  </a:cubicBezTo>
                  <a:cubicBezTo>
                    <a:pt x="1" y="1"/>
                    <a:pt x="0" y="1"/>
                    <a:pt x="1" y="2"/>
                  </a:cubicBezTo>
                  <a:cubicBezTo>
                    <a:pt x="1" y="2"/>
                    <a:pt x="1" y="2"/>
                    <a:pt x="1" y="2"/>
                  </a:cubicBezTo>
                  <a:cubicBezTo>
                    <a:pt x="2" y="2"/>
                    <a:pt x="2" y="2"/>
                    <a:pt x="2" y="1"/>
                  </a:cubicBezTo>
                  <a:cubicBezTo>
                    <a:pt x="2" y="1"/>
                    <a:pt x="2" y="1"/>
                    <a:pt x="2" y="1"/>
                  </a:cubicBezTo>
                  <a:cubicBezTo>
                    <a:pt x="3"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2" name="Freeform 397"/>
            <p:cNvSpPr>
              <a:spLocks/>
            </p:cNvSpPr>
            <p:nvPr/>
          </p:nvSpPr>
          <p:spPr bwMode="auto">
            <a:xfrm>
              <a:off x="8523289" y="3324226"/>
              <a:ext cx="42863" cy="42863"/>
            </a:xfrm>
            <a:custGeom>
              <a:avLst/>
              <a:gdLst>
                <a:gd name="T0" fmla="*/ 4 w 4"/>
                <a:gd name="T1" fmla="*/ 3 h 4"/>
                <a:gd name="T2" fmla="*/ 4 w 4"/>
                <a:gd name="T3" fmla="*/ 3 h 4"/>
                <a:gd name="T4" fmla="*/ 4 w 4"/>
                <a:gd name="T5" fmla="*/ 2 h 4"/>
                <a:gd name="T6" fmla="*/ 3 w 4"/>
                <a:gd name="T7" fmla="*/ 1 h 4"/>
                <a:gd name="T8" fmla="*/ 2 w 4"/>
                <a:gd name="T9" fmla="*/ 0 h 4"/>
                <a:gd name="T10" fmla="*/ 1 w 4"/>
                <a:gd name="T11" fmla="*/ 0 h 4"/>
                <a:gd name="T12" fmla="*/ 0 w 4"/>
                <a:gd name="T13" fmla="*/ 1 h 4"/>
                <a:gd name="T14" fmla="*/ 2 w 4"/>
                <a:gd name="T15" fmla="*/ 2 h 4"/>
                <a:gd name="T16" fmla="*/ 3 w 4"/>
                <a:gd name="T17" fmla="*/ 3 h 4"/>
                <a:gd name="T18" fmla="*/ 4 w 4"/>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3"/>
                  </a:moveTo>
                  <a:cubicBezTo>
                    <a:pt x="4" y="3"/>
                    <a:pt x="4" y="3"/>
                    <a:pt x="4" y="3"/>
                  </a:cubicBezTo>
                  <a:cubicBezTo>
                    <a:pt x="4" y="2"/>
                    <a:pt x="4" y="2"/>
                    <a:pt x="4" y="2"/>
                  </a:cubicBezTo>
                  <a:cubicBezTo>
                    <a:pt x="3" y="2"/>
                    <a:pt x="3" y="1"/>
                    <a:pt x="3" y="1"/>
                  </a:cubicBezTo>
                  <a:cubicBezTo>
                    <a:pt x="2" y="1"/>
                    <a:pt x="2" y="1"/>
                    <a:pt x="2" y="0"/>
                  </a:cubicBezTo>
                  <a:cubicBezTo>
                    <a:pt x="2" y="0"/>
                    <a:pt x="1" y="0"/>
                    <a:pt x="1" y="0"/>
                  </a:cubicBezTo>
                  <a:cubicBezTo>
                    <a:pt x="0" y="0"/>
                    <a:pt x="0" y="1"/>
                    <a:pt x="0" y="1"/>
                  </a:cubicBezTo>
                  <a:cubicBezTo>
                    <a:pt x="1" y="2"/>
                    <a:pt x="1" y="2"/>
                    <a:pt x="2" y="2"/>
                  </a:cubicBezTo>
                  <a:cubicBezTo>
                    <a:pt x="2" y="3"/>
                    <a:pt x="2" y="3"/>
                    <a:pt x="3" y="3"/>
                  </a:cubicBezTo>
                  <a:cubicBezTo>
                    <a:pt x="3" y="3"/>
                    <a:pt x="4" y="4"/>
                    <a:pt x="4"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3" name="Freeform 398"/>
            <p:cNvSpPr>
              <a:spLocks/>
            </p:cNvSpPr>
            <p:nvPr/>
          </p:nvSpPr>
          <p:spPr bwMode="auto">
            <a:xfrm>
              <a:off x="8588376" y="3357564"/>
              <a:ext cx="20638" cy="42863"/>
            </a:xfrm>
            <a:custGeom>
              <a:avLst/>
              <a:gdLst>
                <a:gd name="T0" fmla="*/ 2 w 2"/>
                <a:gd name="T1" fmla="*/ 3 h 4"/>
                <a:gd name="T2" fmla="*/ 1 w 2"/>
                <a:gd name="T3" fmla="*/ 2 h 4"/>
                <a:gd name="T4" fmla="*/ 1 w 2"/>
                <a:gd name="T5" fmla="*/ 1 h 4"/>
                <a:gd name="T6" fmla="*/ 0 w 2"/>
                <a:gd name="T7" fmla="*/ 1 h 4"/>
                <a:gd name="T8" fmla="*/ 0 w 2"/>
                <a:gd name="T9" fmla="*/ 2 h 4"/>
                <a:gd name="T10" fmla="*/ 0 w 2"/>
                <a:gd name="T11" fmla="*/ 3 h 4"/>
                <a:gd name="T12" fmla="*/ 1 w 2"/>
                <a:gd name="T13" fmla="*/ 3 h 4"/>
                <a:gd name="T14" fmla="*/ 2 w 2"/>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3"/>
                  </a:moveTo>
                  <a:cubicBezTo>
                    <a:pt x="2" y="2"/>
                    <a:pt x="1" y="2"/>
                    <a:pt x="1" y="2"/>
                  </a:cubicBezTo>
                  <a:cubicBezTo>
                    <a:pt x="1" y="1"/>
                    <a:pt x="1" y="1"/>
                    <a:pt x="1" y="1"/>
                  </a:cubicBezTo>
                  <a:cubicBezTo>
                    <a:pt x="1" y="0"/>
                    <a:pt x="0" y="0"/>
                    <a:pt x="0" y="1"/>
                  </a:cubicBezTo>
                  <a:cubicBezTo>
                    <a:pt x="0" y="1"/>
                    <a:pt x="0" y="1"/>
                    <a:pt x="0" y="2"/>
                  </a:cubicBezTo>
                  <a:cubicBezTo>
                    <a:pt x="0" y="2"/>
                    <a:pt x="0" y="2"/>
                    <a:pt x="0" y="3"/>
                  </a:cubicBezTo>
                  <a:cubicBezTo>
                    <a:pt x="1" y="3"/>
                    <a:pt x="1" y="4"/>
                    <a:pt x="1" y="3"/>
                  </a:cubicBezTo>
                  <a:cubicBezTo>
                    <a:pt x="2"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4" name="Freeform 399"/>
            <p:cNvSpPr>
              <a:spLocks/>
            </p:cNvSpPr>
            <p:nvPr/>
          </p:nvSpPr>
          <p:spPr bwMode="auto">
            <a:xfrm>
              <a:off x="8555039" y="3378201"/>
              <a:ext cx="33338" cy="33338"/>
            </a:xfrm>
            <a:custGeom>
              <a:avLst/>
              <a:gdLst>
                <a:gd name="T0" fmla="*/ 2 w 3"/>
                <a:gd name="T1" fmla="*/ 1 h 3"/>
                <a:gd name="T2" fmla="*/ 1 w 3"/>
                <a:gd name="T3" fmla="*/ 1 h 3"/>
                <a:gd name="T4" fmla="*/ 0 w 3"/>
                <a:gd name="T5" fmla="*/ 0 h 3"/>
                <a:gd name="T6" fmla="*/ 0 w 3"/>
                <a:gd name="T7" fmla="*/ 1 h 3"/>
                <a:gd name="T8" fmla="*/ 0 w 3"/>
                <a:gd name="T9" fmla="*/ 1 h 3"/>
                <a:gd name="T10" fmla="*/ 1 w 3"/>
                <a:gd name="T11" fmla="*/ 2 h 3"/>
                <a:gd name="T12" fmla="*/ 3 w 3"/>
                <a:gd name="T13" fmla="*/ 2 h 3"/>
                <a:gd name="T14" fmla="*/ 3 w 3"/>
                <a:gd name="T15" fmla="*/ 2 h 3"/>
                <a:gd name="T16" fmla="*/ 3 w 3"/>
                <a:gd name="T17" fmla="*/ 1 h 3"/>
                <a:gd name="T18" fmla="*/ 2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1"/>
                  </a:moveTo>
                  <a:cubicBezTo>
                    <a:pt x="2" y="1"/>
                    <a:pt x="1" y="1"/>
                    <a:pt x="1" y="1"/>
                  </a:cubicBezTo>
                  <a:cubicBezTo>
                    <a:pt x="1" y="1"/>
                    <a:pt x="0" y="0"/>
                    <a:pt x="0" y="0"/>
                  </a:cubicBezTo>
                  <a:cubicBezTo>
                    <a:pt x="0" y="0"/>
                    <a:pt x="0" y="0"/>
                    <a:pt x="0" y="1"/>
                  </a:cubicBezTo>
                  <a:cubicBezTo>
                    <a:pt x="0" y="1"/>
                    <a:pt x="0" y="1"/>
                    <a:pt x="0" y="1"/>
                  </a:cubicBezTo>
                  <a:cubicBezTo>
                    <a:pt x="0" y="2"/>
                    <a:pt x="1" y="2"/>
                    <a:pt x="1" y="2"/>
                  </a:cubicBezTo>
                  <a:cubicBezTo>
                    <a:pt x="2" y="3"/>
                    <a:pt x="2" y="3"/>
                    <a:pt x="3" y="2"/>
                  </a:cubicBezTo>
                  <a:cubicBezTo>
                    <a:pt x="3" y="2"/>
                    <a:pt x="3" y="2"/>
                    <a:pt x="3" y="2"/>
                  </a:cubicBezTo>
                  <a:cubicBezTo>
                    <a:pt x="3" y="1"/>
                    <a:pt x="3" y="1"/>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5" name="Freeform 400"/>
            <p:cNvSpPr>
              <a:spLocks/>
            </p:cNvSpPr>
            <p:nvPr/>
          </p:nvSpPr>
          <p:spPr bwMode="auto">
            <a:xfrm>
              <a:off x="8566151" y="34655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6" name="Freeform 401"/>
            <p:cNvSpPr>
              <a:spLocks/>
            </p:cNvSpPr>
            <p:nvPr/>
          </p:nvSpPr>
          <p:spPr bwMode="auto">
            <a:xfrm>
              <a:off x="8555039" y="3454401"/>
              <a:ext cx="22225" cy="11113"/>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0" y="0"/>
                    <a:pt x="1" y="1"/>
                    <a:pt x="1" y="1"/>
                  </a:cubicBezTo>
                  <a:cubicBezTo>
                    <a:pt x="2" y="1"/>
                    <a:pt x="2" y="1"/>
                    <a:pt x="2" y="1"/>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7" name="Freeform 402"/>
            <p:cNvSpPr>
              <a:spLocks/>
            </p:cNvSpPr>
            <p:nvPr/>
          </p:nvSpPr>
          <p:spPr bwMode="auto">
            <a:xfrm>
              <a:off x="8609014" y="3411539"/>
              <a:ext cx="22225" cy="20638"/>
            </a:xfrm>
            <a:custGeom>
              <a:avLst/>
              <a:gdLst>
                <a:gd name="T0" fmla="*/ 1 w 2"/>
                <a:gd name="T1" fmla="*/ 1 h 2"/>
                <a:gd name="T2" fmla="*/ 1 w 2"/>
                <a:gd name="T3" fmla="*/ 1 h 2"/>
                <a:gd name="T4" fmla="*/ 0 w 2"/>
                <a:gd name="T5" fmla="*/ 0 h 2"/>
                <a:gd name="T6" fmla="*/ 0 w 2"/>
                <a:gd name="T7" fmla="*/ 1 h 2"/>
                <a:gd name="T8" fmla="*/ 0 w 2"/>
                <a:gd name="T9" fmla="*/ 2 h 2"/>
                <a:gd name="T10" fmla="*/ 0 w 2"/>
                <a:gd name="T11" fmla="*/ 2 h 2"/>
                <a:gd name="T12" fmla="*/ 1 w 2"/>
                <a:gd name="T13" fmla="*/ 2 h 2"/>
                <a:gd name="T14" fmla="*/ 2 w 2"/>
                <a:gd name="T15" fmla="*/ 2 h 2"/>
                <a:gd name="T16" fmla="*/ 2 w 2"/>
                <a:gd name="T17" fmla="*/ 1 h 2"/>
                <a:gd name="T18" fmla="*/ 1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1"/>
                  </a:moveTo>
                  <a:cubicBezTo>
                    <a:pt x="1" y="1"/>
                    <a:pt x="1" y="1"/>
                    <a:pt x="1" y="1"/>
                  </a:cubicBezTo>
                  <a:cubicBezTo>
                    <a:pt x="0" y="1"/>
                    <a:pt x="0" y="0"/>
                    <a:pt x="0" y="0"/>
                  </a:cubicBezTo>
                  <a:cubicBezTo>
                    <a:pt x="0" y="0"/>
                    <a:pt x="0" y="1"/>
                    <a:pt x="0" y="1"/>
                  </a:cubicBezTo>
                  <a:cubicBezTo>
                    <a:pt x="0" y="1"/>
                    <a:pt x="0" y="1"/>
                    <a:pt x="0" y="2"/>
                  </a:cubicBezTo>
                  <a:cubicBezTo>
                    <a:pt x="0" y="2"/>
                    <a:pt x="0" y="2"/>
                    <a:pt x="0" y="2"/>
                  </a:cubicBezTo>
                  <a:cubicBezTo>
                    <a:pt x="0" y="2"/>
                    <a:pt x="1" y="2"/>
                    <a:pt x="1" y="2"/>
                  </a:cubicBezTo>
                  <a:cubicBezTo>
                    <a:pt x="1" y="2"/>
                    <a:pt x="2" y="2"/>
                    <a:pt x="2" y="2"/>
                  </a:cubicBezTo>
                  <a:cubicBezTo>
                    <a:pt x="2" y="2"/>
                    <a:pt x="2" y="1"/>
                    <a:pt x="2" y="1"/>
                  </a:cubicBezTo>
                  <a:cubicBezTo>
                    <a:pt x="2" y="1"/>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8" name="Freeform 403"/>
            <p:cNvSpPr>
              <a:spLocks/>
            </p:cNvSpPr>
            <p:nvPr/>
          </p:nvSpPr>
          <p:spPr bwMode="auto">
            <a:xfrm>
              <a:off x="8555039" y="3486151"/>
              <a:ext cx="22225" cy="11113"/>
            </a:xfrm>
            <a:custGeom>
              <a:avLst/>
              <a:gdLst>
                <a:gd name="T0" fmla="*/ 1 w 2"/>
                <a:gd name="T1" fmla="*/ 0 h 1"/>
                <a:gd name="T2" fmla="*/ 0 w 2"/>
                <a:gd name="T3" fmla="*/ 0 h 1"/>
                <a:gd name="T4" fmla="*/ 0 w 2"/>
                <a:gd name="T5" fmla="*/ 0 h 1"/>
                <a:gd name="T6" fmla="*/ 1 w 2"/>
                <a:gd name="T7" fmla="*/ 1 h 1"/>
                <a:gd name="T8" fmla="*/ 1 w 2"/>
                <a:gd name="T9" fmla="*/ 0 h 1"/>
                <a:gd name="T10" fmla="*/ 1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0" y="0"/>
                    <a:pt x="0" y="0"/>
                  </a:cubicBezTo>
                  <a:cubicBezTo>
                    <a:pt x="0" y="0"/>
                    <a:pt x="0" y="0"/>
                    <a:pt x="0" y="0"/>
                  </a:cubicBezTo>
                  <a:cubicBezTo>
                    <a:pt x="0" y="1"/>
                    <a:pt x="0" y="1"/>
                    <a:pt x="1" y="1"/>
                  </a:cubicBezTo>
                  <a:cubicBezTo>
                    <a:pt x="1" y="1"/>
                    <a:pt x="1" y="1"/>
                    <a:pt x="1" y="0"/>
                  </a:cubicBezTo>
                  <a:cubicBezTo>
                    <a:pt x="1" y="0"/>
                    <a:pt x="2"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9" name="Freeform 404"/>
            <p:cNvSpPr>
              <a:spLocks/>
            </p:cNvSpPr>
            <p:nvPr/>
          </p:nvSpPr>
          <p:spPr bwMode="auto">
            <a:xfrm>
              <a:off x="2941639" y="654051"/>
              <a:ext cx="1068388" cy="584200"/>
            </a:xfrm>
            <a:custGeom>
              <a:avLst/>
              <a:gdLst>
                <a:gd name="T0" fmla="*/ 92 w 99"/>
                <a:gd name="T1" fmla="*/ 3 h 54"/>
                <a:gd name="T2" fmla="*/ 86 w 99"/>
                <a:gd name="T3" fmla="*/ 4 h 54"/>
                <a:gd name="T4" fmla="*/ 84 w 99"/>
                <a:gd name="T5" fmla="*/ 3 h 54"/>
                <a:gd name="T6" fmla="*/ 79 w 99"/>
                <a:gd name="T7" fmla="*/ 3 h 54"/>
                <a:gd name="T8" fmla="*/ 85 w 99"/>
                <a:gd name="T9" fmla="*/ 2 h 54"/>
                <a:gd name="T10" fmla="*/ 76 w 99"/>
                <a:gd name="T11" fmla="*/ 0 h 54"/>
                <a:gd name="T12" fmla="*/ 64 w 99"/>
                <a:gd name="T13" fmla="*/ 0 h 54"/>
                <a:gd name="T14" fmla="*/ 55 w 99"/>
                <a:gd name="T15" fmla="*/ 1 h 54"/>
                <a:gd name="T16" fmla="*/ 48 w 99"/>
                <a:gd name="T17" fmla="*/ 1 h 54"/>
                <a:gd name="T18" fmla="*/ 42 w 99"/>
                <a:gd name="T19" fmla="*/ 2 h 54"/>
                <a:gd name="T20" fmla="*/ 38 w 99"/>
                <a:gd name="T21" fmla="*/ 3 h 54"/>
                <a:gd name="T22" fmla="*/ 29 w 99"/>
                <a:gd name="T23" fmla="*/ 2 h 54"/>
                <a:gd name="T24" fmla="*/ 21 w 99"/>
                <a:gd name="T25" fmla="*/ 4 h 54"/>
                <a:gd name="T26" fmla="*/ 14 w 99"/>
                <a:gd name="T27" fmla="*/ 6 h 54"/>
                <a:gd name="T28" fmla="*/ 4 w 99"/>
                <a:gd name="T29" fmla="*/ 9 h 54"/>
                <a:gd name="T30" fmla="*/ 5 w 99"/>
                <a:gd name="T31" fmla="*/ 10 h 54"/>
                <a:gd name="T32" fmla="*/ 6 w 99"/>
                <a:gd name="T33" fmla="*/ 12 h 54"/>
                <a:gd name="T34" fmla="*/ 2 w 99"/>
                <a:gd name="T35" fmla="*/ 13 h 54"/>
                <a:gd name="T36" fmla="*/ 6 w 99"/>
                <a:gd name="T37" fmla="*/ 15 h 54"/>
                <a:gd name="T38" fmla="*/ 10 w 99"/>
                <a:gd name="T39" fmla="*/ 13 h 54"/>
                <a:gd name="T40" fmla="*/ 14 w 99"/>
                <a:gd name="T41" fmla="*/ 13 h 54"/>
                <a:gd name="T42" fmla="*/ 18 w 99"/>
                <a:gd name="T43" fmla="*/ 15 h 54"/>
                <a:gd name="T44" fmla="*/ 21 w 99"/>
                <a:gd name="T45" fmla="*/ 18 h 54"/>
                <a:gd name="T46" fmla="*/ 20 w 99"/>
                <a:gd name="T47" fmla="*/ 25 h 54"/>
                <a:gd name="T48" fmla="*/ 24 w 99"/>
                <a:gd name="T49" fmla="*/ 26 h 54"/>
                <a:gd name="T50" fmla="*/ 22 w 99"/>
                <a:gd name="T51" fmla="*/ 27 h 54"/>
                <a:gd name="T52" fmla="*/ 24 w 99"/>
                <a:gd name="T53" fmla="*/ 29 h 54"/>
                <a:gd name="T54" fmla="*/ 21 w 99"/>
                <a:gd name="T55" fmla="*/ 32 h 54"/>
                <a:gd name="T56" fmla="*/ 18 w 99"/>
                <a:gd name="T57" fmla="*/ 37 h 54"/>
                <a:gd name="T58" fmla="*/ 18 w 99"/>
                <a:gd name="T59" fmla="*/ 41 h 54"/>
                <a:gd name="T60" fmla="*/ 19 w 99"/>
                <a:gd name="T61" fmla="*/ 47 h 54"/>
                <a:gd name="T62" fmla="*/ 22 w 99"/>
                <a:gd name="T63" fmla="*/ 51 h 54"/>
                <a:gd name="T64" fmla="*/ 27 w 99"/>
                <a:gd name="T65" fmla="*/ 53 h 54"/>
                <a:gd name="T66" fmla="*/ 32 w 99"/>
                <a:gd name="T67" fmla="*/ 52 h 54"/>
                <a:gd name="T68" fmla="*/ 34 w 99"/>
                <a:gd name="T69" fmla="*/ 47 h 54"/>
                <a:gd name="T70" fmla="*/ 39 w 99"/>
                <a:gd name="T71" fmla="*/ 44 h 54"/>
                <a:gd name="T72" fmla="*/ 39 w 99"/>
                <a:gd name="T73" fmla="*/ 41 h 54"/>
                <a:gd name="T74" fmla="*/ 45 w 99"/>
                <a:gd name="T75" fmla="*/ 40 h 54"/>
                <a:gd name="T76" fmla="*/ 49 w 99"/>
                <a:gd name="T77" fmla="*/ 39 h 54"/>
                <a:gd name="T78" fmla="*/ 54 w 99"/>
                <a:gd name="T79" fmla="*/ 36 h 54"/>
                <a:gd name="T80" fmla="*/ 59 w 99"/>
                <a:gd name="T81" fmla="*/ 33 h 54"/>
                <a:gd name="T82" fmla="*/ 67 w 99"/>
                <a:gd name="T83" fmla="*/ 32 h 54"/>
                <a:gd name="T84" fmla="*/ 76 w 99"/>
                <a:gd name="T85" fmla="*/ 29 h 54"/>
                <a:gd name="T86" fmla="*/ 69 w 99"/>
                <a:gd name="T87" fmla="*/ 28 h 54"/>
                <a:gd name="T88" fmla="*/ 70 w 99"/>
                <a:gd name="T89" fmla="*/ 27 h 54"/>
                <a:gd name="T90" fmla="*/ 73 w 99"/>
                <a:gd name="T91" fmla="*/ 25 h 54"/>
                <a:gd name="T92" fmla="*/ 76 w 99"/>
                <a:gd name="T93" fmla="*/ 27 h 54"/>
                <a:gd name="T94" fmla="*/ 78 w 99"/>
                <a:gd name="T95" fmla="*/ 26 h 54"/>
                <a:gd name="T96" fmla="*/ 75 w 99"/>
                <a:gd name="T97" fmla="*/ 24 h 54"/>
                <a:gd name="T98" fmla="*/ 76 w 99"/>
                <a:gd name="T99" fmla="*/ 21 h 54"/>
                <a:gd name="T100" fmla="*/ 83 w 99"/>
                <a:gd name="T101" fmla="*/ 19 h 54"/>
                <a:gd name="T102" fmla="*/ 85 w 99"/>
                <a:gd name="T103" fmla="*/ 17 h 54"/>
                <a:gd name="T104" fmla="*/ 86 w 99"/>
                <a:gd name="T105" fmla="*/ 16 h 54"/>
                <a:gd name="T106" fmla="*/ 88 w 99"/>
                <a:gd name="T107" fmla="*/ 13 h 54"/>
                <a:gd name="T108" fmla="*/ 88 w 99"/>
                <a:gd name="T109" fmla="*/ 9 h 54"/>
                <a:gd name="T110" fmla="*/ 89 w 99"/>
                <a:gd name="T111" fmla="*/ 7 h 54"/>
                <a:gd name="T112" fmla="*/ 94 w 99"/>
                <a:gd name="T11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54">
                  <a:moveTo>
                    <a:pt x="98" y="3"/>
                  </a:moveTo>
                  <a:cubicBezTo>
                    <a:pt x="97" y="3"/>
                    <a:pt x="97" y="3"/>
                    <a:pt x="96" y="3"/>
                  </a:cubicBezTo>
                  <a:cubicBezTo>
                    <a:pt x="96" y="3"/>
                    <a:pt x="96" y="3"/>
                    <a:pt x="96" y="3"/>
                  </a:cubicBezTo>
                  <a:cubicBezTo>
                    <a:pt x="96" y="3"/>
                    <a:pt x="95" y="3"/>
                    <a:pt x="95" y="3"/>
                  </a:cubicBezTo>
                  <a:cubicBezTo>
                    <a:pt x="94" y="3"/>
                    <a:pt x="94" y="3"/>
                    <a:pt x="93" y="3"/>
                  </a:cubicBezTo>
                  <a:cubicBezTo>
                    <a:pt x="93" y="3"/>
                    <a:pt x="92" y="3"/>
                    <a:pt x="92" y="3"/>
                  </a:cubicBezTo>
                  <a:cubicBezTo>
                    <a:pt x="92" y="3"/>
                    <a:pt x="91" y="3"/>
                    <a:pt x="91" y="3"/>
                  </a:cubicBezTo>
                  <a:cubicBezTo>
                    <a:pt x="91" y="3"/>
                    <a:pt x="91" y="3"/>
                    <a:pt x="90" y="3"/>
                  </a:cubicBezTo>
                  <a:cubicBezTo>
                    <a:pt x="90" y="4"/>
                    <a:pt x="89" y="3"/>
                    <a:pt x="89" y="3"/>
                  </a:cubicBezTo>
                  <a:cubicBezTo>
                    <a:pt x="88" y="4"/>
                    <a:pt x="88" y="4"/>
                    <a:pt x="88" y="4"/>
                  </a:cubicBezTo>
                  <a:cubicBezTo>
                    <a:pt x="87" y="4"/>
                    <a:pt x="87" y="3"/>
                    <a:pt x="87" y="4"/>
                  </a:cubicBezTo>
                  <a:cubicBezTo>
                    <a:pt x="86" y="4"/>
                    <a:pt x="86" y="4"/>
                    <a:pt x="86" y="4"/>
                  </a:cubicBezTo>
                  <a:cubicBezTo>
                    <a:pt x="86" y="5"/>
                    <a:pt x="85" y="4"/>
                    <a:pt x="84" y="5"/>
                  </a:cubicBezTo>
                  <a:cubicBezTo>
                    <a:pt x="83" y="5"/>
                    <a:pt x="83" y="5"/>
                    <a:pt x="83" y="5"/>
                  </a:cubicBezTo>
                  <a:cubicBezTo>
                    <a:pt x="82" y="5"/>
                    <a:pt x="82" y="6"/>
                    <a:pt x="81" y="5"/>
                  </a:cubicBezTo>
                  <a:cubicBezTo>
                    <a:pt x="81" y="5"/>
                    <a:pt x="82" y="5"/>
                    <a:pt x="82" y="4"/>
                  </a:cubicBezTo>
                  <a:cubicBezTo>
                    <a:pt x="83" y="4"/>
                    <a:pt x="83" y="4"/>
                    <a:pt x="83" y="4"/>
                  </a:cubicBezTo>
                  <a:cubicBezTo>
                    <a:pt x="84" y="4"/>
                    <a:pt x="84" y="3"/>
                    <a:pt x="84" y="3"/>
                  </a:cubicBezTo>
                  <a:cubicBezTo>
                    <a:pt x="84" y="3"/>
                    <a:pt x="84" y="3"/>
                    <a:pt x="84" y="3"/>
                  </a:cubicBezTo>
                  <a:cubicBezTo>
                    <a:pt x="84" y="3"/>
                    <a:pt x="83" y="3"/>
                    <a:pt x="83" y="3"/>
                  </a:cubicBezTo>
                  <a:cubicBezTo>
                    <a:pt x="83" y="3"/>
                    <a:pt x="83" y="3"/>
                    <a:pt x="83" y="3"/>
                  </a:cubicBezTo>
                  <a:cubicBezTo>
                    <a:pt x="82" y="3"/>
                    <a:pt x="82" y="3"/>
                    <a:pt x="81" y="3"/>
                  </a:cubicBezTo>
                  <a:cubicBezTo>
                    <a:pt x="80" y="3"/>
                    <a:pt x="80" y="3"/>
                    <a:pt x="80" y="3"/>
                  </a:cubicBezTo>
                  <a:cubicBezTo>
                    <a:pt x="79" y="3"/>
                    <a:pt x="79" y="3"/>
                    <a:pt x="79" y="3"/>
                  </a:cubicBezTo>
                  <a:cubicBezTo>
                    <a:pt x="79" y="3"/>
                    <a:pt x="79" y="3"/>
                    <a:pt x="79" y="3"/>
                  </a:cubicBezTo>
                  <a:cubicBezTo>
                    <a:pt x="79" y="3"/>
                    <a:pt x="79" y="3"/>
                    <a:pt x="79" y="2"/>
                  </a:cubicBezTo>
                  <a:cubicBezTo>
                    <a:pt x="80" y="2"/>
                    <a:pt x="80" y="2"/>
                    <a:pt x="81" y="2"/>
                  </a:cubicBezTo>
                  <a:cubicBezTo>
                    <a:pt x="82" y="2"/>
                    <a:pt x="82" y="2"/>
                    <a:pt x="83" y="2"/>
                  </a:cubicBezTo>
                  <a:cubicBezTo>
                    <a:pt x="83" y="2"/>
                    <a:pt x="84" y="2"/>
                    <a:pt x="84" y="2"/>
                  </a:cubicBezTo>
                  <a:cubicBezTo>
                    <a:pt x="85" y="2"/>
                    <a:pt x="85" y="2"/>
                    <a:pt x="85" y="2"/>
                  </a:cubicBezTo>
                  <a:cubicBezTo>
                    <a:pt x="85" y="1"/>
                    <a:pt x="84" y="1"/>
                    <a:pt x="84" y="1"/>
                  </a:cubicBezTo>
                  <a:cubicBezTo>
                    <a:pt x="83" y="1"/>
                    <a:pt x="83" y="1"/>
                    <a:pt x="82" y="1"/>
                  </a:cubicBezTo>
                  <a:cubicBezTo>
                    <a:pt x="81" y="1"/>
                    <a:pt x="81" y="1"/>
                    <a:pt x="80" y="1"/>
                  </a:cubicBezTo>
                  <a:cubicBezTo>
                    <a:pt x="80" y="1"/>
                    <a:pt x="79" y="1"/>
                    <a:pt x="79" y="0"/>
                  </a:cubicBezTo>
                  <a:cubicBezTo>
                    <a:pt x="78" y="0"/>
                    <a:pt x="78" y="0"/>
                    <a:pt x="77" y="0"/>
                  </a:cubicBezTo>
                  <a:cubicBezTo>
                    <a:pt x="77" y="0"/>
                    <a:pt x="77" y="0"/>
                    <a:pt x="76" y="0"/>
                  </a:cubicBezTo>
                  <a:cubicBezTo>
                    <a:pt x="75" y="0"/>
                    <a:pt x="75" y="0"/>
                    <a:pt x="74" y="0"/>
                  </a:cubicBezTo>
                  <a:cubicBezTo>
                    <a:pt x="73" y="0"/>
                    <a:pt x="73" y="0"/>
                    <a:pt x="72" y="0"/>
                  </a:cubicBezTo>
                  <a:cubicBezTo>
                    <a:pt x="71" y="0"/>
                    <a:pt x="71" y="0"/>
                    <a:pt x="70" y="0"/>
                  </a:cubicBezTo>
                  <a:cubicBezTo>
                    <a:pt x="69" y="0"/>
                    <a:pt x="68" y="0"/>
                    <a:pt x="68" y="0"/>
                  </a:cubicBezTo>
                  <a:cubicBezTo>
                    <a:pt x="67" y="0"/>
                    <a:pt x="67" y="1"/>
                    <a:pt x="66" y="1"/>
                  </a:cubicBezTo>
                  <a:cubicBezTo>
                    <a:pt x="65" y="1"/>
                    <a:pt x="65" y="0"/>
                    <a:pt x="64" y="0"/>
                  </a:cubicBezTo>
                  <a:cubicBezTo>
                    <a:pt x="63" y="0"/>
                    <a:pt x="63" y="0"/>
                    <a:pt x="62" y="0"/>
                  </a:cubicBezTo>
                  <a:cubicBezTo>
                    <a:pt x="61" y="0"/>
                    <a:pt x="61" y="1"/>
                    <a:pt x="60" y="1"/>
                  </a:cubicBezTo>
                  <a:cubicBezTo>
                    <a:pt x="59" y="1"/>
                    <a:pt x="59" y="0"/>
                    <a:pt x="58" y="0"/>
                  </a:cubicBezTo>
                  <a:cubicBezTo>
                    <a:pt x="58" y="1"/>
                    <a:pt x="58" y="1"/>
                    <a:pt x="57" y="1"/>
                  </a:cubicBezTo>
                  <a:cubicBezTo>
                    <a:pt x="57" y="1"/>
                    <a:pt x="57" y="1"/>
                    <a:pt x="56" y="1"/>
                  </a:cubicBezTo>
                  <a:cubicBezTo>
                    <a:pt x="56" y="1"/>
                    <a:pt x="56" y="1"/>
                    <a:pt x="55" y="1"/>
                  </a:cubicBezTo>
                  <a:cubicBezTo>
                    <a:pt x="55" y="1"/>
                    <a:pt x="55" y="1"/>
                    <a:pt x="54" y="1"/>
                  </a:cubicBezTo>
                  <a:cubicBezTo>
                    <a:pt x="54" y="1"/>
                    <a:pt x="53" y="1"/>
                    <a:pt x="53" y="1"/>
                  </a:cubicBezTo>
                  <a:cubicBezTo>
                    <a:pt x="52" y="1"/>
                    <a:pt x="52" y="1"/>
                    <a:pt x="51" y="1"/>
                  </a:cubicBezTo>
                  <a:cubicBezTo>
                    <a:pt x="51" y="2"/>
                    <a:pt x="51" y="2"/>
                    <a:pt x="50" y="2"/>
                  </a:cubicBezTo>
                  <a:cubicBezTo>
                    <a:pt x="50" y="2"/>
                    <a:pt x="50" y="2"/>
                    <a:pt x="49" y="1"/>
                  </a:cubicBezTo>
                  <a:cubicBezTo>
                    <a:pt x="49" y="1"/>
                    <a:pt x="48" y="1"/>
                    <a:pt x="48" y="1"/>
                  </a:cubicBezTo>
                  <a:cubicBezTo>
                    <a:pt x="47" y="1"/>
                    <a:pt x="47" y="2"/>
                    <a:pt x="47" y="2"/>
                  </a:cubicBezTo>
                  <a:cubicBezTo>
                    <a:pt x="46" y="2"/>
                    <a:pt x="46" y="3"/>
                    <a:pt x="46" y="3"/>
                  </a:cubicBezTo>
                  <a:cubicBezTo>
                    <a:pt x="45" y="3"/>
                    <a:pt x="45" y="3"/>
                    <a:pt x="45" y="2"/>
                  </a:cubicBezTo>
                  <a:cubicBezTo>
                    <a:pt x="44" y="2"/>
                    <a:pt x="44" y="2"/>
                    <a:pt x="43" y="2"/>
                  </a:cubicBezTo>
                  <a:cubicBezTo>
                    <a:pt x="43" y="2"/>
                    <a:pt x="42" y="1"/>
                    <a:pt x="42" y="2"/>
                  </a:cubicBezTo>
                  <a:cubicBezTo>
                    <a:pt x="42" y="2"/>
                    <a:pt x="42" y="2"/>
                    <a:pt x="42" y="2"/>
                  </a:cubicBezTo>
                  <a:cubicBezTo>
                    <a:pt x="41" y="3"/>
                    <a:pt x="41" y="3"/>
                    <a:pt x="41" y="3"/>
                  </a:cubicBezTo>
                  <a:cubicBezTo>
                    <a:pt x="41" y="3"/>
                    <a:pt x="41" y="3"/>
                    <a:pt x="41" y="3"/>
                  </a:cubicBezTo>
                  <a:cubicBezTo>
                    <a:pt x="40" y="4"/>
                    <a:pt x="40" y="3"/>
                    <a:pt x="39" y="3"/>
                  </a:cubicBezTo>
                  <a:cubicBezTo>
                    <a:pt x="39" y="3"/>
                    <a:pt x="39" y="3"/>
                    <a:pt x="39" y="3"/>
                  </a:cubicBezTo>
                  <a:cubicBezTo>
                    <a:pt x="39" y="3"/>
                    <a:pt x="39" y="2"/>
                    <a:pt x="38" y="2"/>
                  </a:cubicBezTo>
                  <a:cubicBezTo>
                    <a:pt x="38" y="2"/>
                    <a:pt x="38" y="3"/>
                    <a:pt x="38" y="3"/>
                  </a:cubicBezTo>
                  <a:cubicBezTo>
                    <a:pt x="37" y="3"/>
                    <a:pt x="37" y="2"/>
                    <a:pt x="37" y="2"/>
                  </a:cubicBezTo>
                  <a:cubicBezTo>
                    <a:pt x="36" y="2"/>
                    <a:pt x="36" y="2"/>
                    <a:pt x="36" y="2"/>
                  </a:cubicBezTo>
                  <a:cubicBezTo>
                    <a:pt x="35" y="2"/>
                    <a:pt x="35" y="2"/>
                    <a:pt x="35" y="2"/>
                  </a:cubicBezTo>
                  <a:cubicBezTo>
                    <a:pt x="34" y="2"/>
                    <a:pt x="34" y="2"/>
                    <a:pt x="33" y="2"/>
                  </a:cubicBezTo>
                  <a:cubicBezTo>
                    <a:pt x="32" y="2"/>
                    <a:pt x="32" y="2"/>
                    <a:pt x="31" y="2"/>
                  </a:cubicBezTo>
                  <a:cubicBezTo>
                    <a:pt x="30" y="2"/>
                    <a:pt x="29" y="2"/>
                    <a:pt x="29" y="2"/>
                  </a:cubicBezTo>
                  <a:cubicBezTo>
                    <a:pt x="28" y="2"/>
                    <a:pt x="28" y="3"/>
                    <a:pt x="27" y="3"/>
                  </a:cubicBezTo>
                  <a:cubicBezTo>
                    <a:pt x="27" y="3"/>
                    <a:pt x="27" y="3"/>
                    <a:pt x="27" y="3"/>
                  </a:cubicBezTo>
                  <a:cubicBezTo>
                    <a:pt x="26" y="3"/>
                    <a:pt x="26" y="3"/>
                    <a:pt x="26" y="3"/>
                  </a:cubicBezTo>
                  <a:cubicBezTo>
                    <a:pt x="25" y="4"/>
                    <a:pt x="25" y="4"/>
                    <a:pt x="24" y="4"/>
                  </a:cubicBezTo>
                  <a:cubicBezTo>
                    <a:pt x="24" y="4"/>
                    <a:pt x="24" y="4"/>
                    <a:pt x="23" y="4"/>
                  </a:cubicBezTo>
                  <a:cubicBezTo>
                    <a:pt x="22" y="5"/>
                    <a:pt x="22" y="4"/>
                    <a:pt x="21" y="4"/>
                  </a:cubicBezTo>
                  <a:cubicBezTo>
                    <a:pt x="20" y="4"/>
                    <a:pt x="20" y="4"/>
                    <a:pt x="19" y="4"/>
                  </a:cubicBezTo>
                  <a:cubicBezTo>
                    <a:pt x="18" y="4"/>
                    <a:pt x="18" y="4"/>
                    <a:pt x="17" y="4"/>
                  </a:cubicBezTo>
                  <a:cubicBezTo>
                    <a:pt x="16" y="5"/>
                    <a:pt x="16" y="5"/>
                    <a:pt x="15" y="5"/>
                  </a:cubicBezTo>
                  <a:cubicBezTo>
                    <a:pt x="14" y="5"/>
                    <a:pt x="14" y="5"/>
                    <a:pt x="13" y="6"/>
                  </a:cubicBezTo>
                  <a:cubicBezTo>
                    <a:pt x="13" y="6"/>
                    <a:pt x="13" y="6"/>
                    <a:pt x="13" y="6"/>
                  </a:cubicBezTo>
                  <a:cubicBezTo>
                    <a:pt x="13" y="6"/>
                    <a:pt x="14" y="6"/>
                    <a:pt x="14" y="6"/>
                  </a:cubicBezTo>
                  <a:cubicBezTo>
                    <a:pt x="14" y="7"/>
                    <a:pt x="14" y="7"/>
                    <a:pt x="14" y="7"/>
                  </a:cubicBezTo>
                  <a:cubicBezTo>
                    <a:pt x="14" y="8"/>
                    <a:pt x="14" y="7"/>
                    <a:pt x="13" y="8"/>
                  </a:cubicBezTo>
                  <a:cubicBezTo>
                    <a:pt x="12" y="8"/>
                    <a:pt x="11" y="8"/>
                    <a:pt x="10" y="8"/>
                  </a:cubicBezTo>
                  <a:cubicBezTo>
                    <a:pt x="10" y="8"/>
                    <a:pt x="9" y="8"/>
                    <a:pt x="9" y="8"/>
                  </a:cubicBezTo>
                  <a:cubicBezTo>
                    <a:pt x="8" y="8"/>
                    <a:pt x="7" y="8"/>
                    <a:pt x="7" y="8"/>
                  </a:cubicBezTo>
                  <a:cubicBezTo>
                    <a:pt x="6" y="8"/>
                    <a:pt x="5" y="9"/>
                    <a:pt x="4" y="9"/>
                  </a:cubicBezTo>
                  <a:cubicBezTo>
                    <a:pt x="3" y="9"/>
                    <a:pt x="3" y="9"/>
                    <a:pt x="2" y="9"/>
                  </a:cubicBezTo>
                  <a:cubicBezTo>
                    <a:pt x="1" y="9"/>
                    <a:pt x="1" y="9"/>
                    <a:pt x="0" y="10"/>
                  </a:cubicBezTo>
                  <a:cubicBezTo>
                    <a:pt x="0" y="10"/>
                    <a:pt x="0" y="10"/>
                    <a:pt x="1" y="11"/>
                  </a:cubicBezTo>
                  <a:cubicBezTo>
                    <a:pt x="1" y="11"/>
                    <a:pt x="2" y="11"/>
                    <a:pt x="2" y="11"/>
                  </a:cubicBezTo>
                  <a:cubicBezTo>
                    <a:pt x="3" y="11"/>
                    <a:pt x="3" y="11"/>
                    <a:pt x="4" y="11"/>
                  </a:cubicBezTo>
                  <a:cubicBezTo>
                    <a:pt x="4" y="11"/>
                    <a:pt x="4" y="11"/>
                    <a:pt x="5" y="10"/>
                  </a:cubicBezTo>
                  <a:cubicBezTo>
                    <a:pt x="5" y="10"/>
                    <a:pt x="6" y="10"/>
                    <a:pt x="6" y="10"/>
                  </a:cubicBezTo>
                  <a:cubicBezTo>
                    <a:pt x="7" y="11"/>
                    <a:pt x="7" y="11"/>
                    <a:pt x="7" y="11"/>
                  </a:cubicBezTo>
                  <a:cubicBezTo>
                    <a:pt x="8" y="11"/>
                    <a:pt x="8" y="11"/>
                    <a:pt x="9" y="11"/>
                  </a:cubicBezTo>
                  <a:cubicBezTo>
                    <a:pt x="9" y="11"/>
                    <a:pt x="9" y="11"/>
                    <a:pt x="9" y="11"/>
                  </a:cubicBezTo>
                  <a:cubicBezTo>
                    <a:pt x="10" y="11"/>
                    <a:pt x="8" y="11"/>
                    <a:pt x="8" y="11"/>
                  </a:cubicBezTo>
                  <a:cubicBezTo>
                    <a:pt x="7" y="12"/>
                    <a:pt x="7" y="12"/>
                    <a:pt x="6" y="12"/>
                  </a:cubicBezTo>
                  <a:cubicBezTo>
                    <a:pt x="6" y="12"/>
                    <a:pt x="6" y="12"/>
                    <a:pt x="5" y="12"/>
                  </a:cubicBezTo>
                  <a:cubicBezTo>
                    <a:pt x="4" y="12"/>
                    <a:pt x="4" y="12"/>
                    <a:pt x="4" y="12"/>
                  </a:cubicBezTo>
                  <a:cubicBezTo>
                    <a:pt x="3" y="12"/>
                    <a:pt x="3" y="11"/>
                    <a:pt x="2" y="12"/>
                  </a:cubicBezTo>
                  <a:cubicBezTo>
                    <a:pt x="2" y="12"/>
                    <a:pt x="1" y="12"/>
                    <a:pt x="1" y="12"/>
                  </a:cubicBezTo>
                  <a:cubicBezTo>
                    <a:pt x="1" y="13"/>
                    <a:pt x="1" y="13"/>
                    <a:pt x="1" y="13"/>
                  </a:cubicBezTo>
                  <a:cubicBezTo>
                    <a:pt x="1" y="13"/>
                    <a:pt x="2" y="13"/>
                    <a:pt x="2" y="13"/>
                  </a:cubicBezTo>
                  <a:cubicBezTo>
                    <a:pt x="2" y="13"/>
                    <a:pt x="3" y="12"/>
                    <a:pt x="3" y="13"/>
                  </a:cubicBezTo>
                  <a:cubicBezTo>
                    <a:pt x="3" y="13"/>
                    <a:pt x="3" y="13"/>
                    <a:pt x="3" y="13"/>
                  </a:cubicBezTo>
                  <a:cubicBezTo>
                    <a:pt x="3" y="13"/>
                    <a:pt x="3" y="13"/>
                    <a:pt x="3" y="14"/>
                  </a:cubicBezTo>
                  <a:cubicBezTo>
                    <a:pt x="3" y="14"/>
                    <a:pt x="3" y="14"/>
                    <a:pt x="3" y="14"/>
                  </a:cubicBezTo>
                  <a:cubicBezTo>
                    <a:pt x="3" y="15"/>
                    <a:pt x="4" y="14"/>
                    <a:pt x="4" y="14"/>
                  </a:cubicBezTo>
                  <a:cubicBezTo>
                    <a:pt x="5" y="15"/>
                    <a:pt x="5" y="15"/>
                    <a:pt x="6" y="15"/>
                  </a:cubicBezTo>
                  <a:cubicBezTo>
                    <a:pt x="6" y="14"/>
                    <a:pt x="6" y="14"/>
                    <a:pt x="7" y="14"/>
                  </a:cubicBezTo>
                  <a:cubicBezTo>
                    <a:pt x="7" y="14"/>
                    <a:pt x="7" y="14"/>
                    <a:pt x="8" y="14"/>
                  </a:cubicBezTo>
                  <a:cubicBezTo>
                    <a:pt x="8" y="14"/>
                    <a:pt x="8" y="14"/>
                    <a:pt x="8" y="14"/>
                  </a:cubicBezTo>
                  <a:cubicBezTo>
                    <a:pt x="8" y="14"/>
                    <a:pt x="8" y="14"/>
                    <a:pt x="9" y="15"/>
                  </a:cubicBezTo>
                  <a:cubicBezTo>
                    <a:pt x="9" y="15"/>
                    <a:pt x="9" y="15"/>
                    <a:pt x="9" y="14"/>
                  </a:cubicBezTo>
                  <a:cubicBezTo>
                    <a:pt x="9" y="14"/>
                    <a:pt x="10" y="13"/>
                    <a:pt x="10" y="13"/>
                  </a:cubicBezTo>
                  <a:cubicBezTo>
                    <a:pt x="10" y="14"/>
                    <a:pt x="10" y="14"/>
                    <a:pt x="10" y="14"/>
                  </a:cubicBezTo>
                  <a:cubicBezTo>
                    <a:pt x="11" y="14"/>
                    <a:pt x="11" y="14"/>
                    <a:pt x="11" y="14"/>
                  </a:cubicBezTo>
                  <a:cubicBezTo>
                    <a:pt x="12" y="14"/>
                    <a:pt x="12" y="14"/>
                    <a:pt x="12" y="14"/>
                  </a:cubicBezTo>
                  <a:cubicBezTo>
                    <a:pt x="12" y="14"/>
                    <a:pt x="13" y="13"/>
                    <a:pt x="13" y="13"/>
                  </a:cubicBezTo>
                  <a:cubicBezTo>
                    <a:pt x="13" y="13"/>
                    <a:pt x="13" y="13"/>
                    <a:pt x="13" y="13"/>
                  </a:cubicBezTo>
                  <a:cubicBezTo>
                    <a:pt x="13" y="13"/>
                    <a:pt x="13" y="13"/>
                    <a:pt x="14" y="13"/>
                  </a:cubicBezTo>
                  <a:cubicBezTo>
                    <a:pt x="14" y="13"/>
                    <a:pt x="14" y="13"/>
                    <a:pt x="14" y="13"/>
                  </a:cubicBezTo>
                  <a:cubicBezTo>
                    <a:pt x="14" y="13"/>
                    <a:pt x="13" y="14"/>
                    <a:pt x="13" y="14"/>
                  </a:cubicBezTo>
                  <a:cubicBezTo>
                    <a:pt x="14" y="14"/>
                    <a:pt x="14" y="14"/>
                    <a:pt x="15" y="14"/>
                  </a:cubicBezTo>
                  <a:cubicBezTo>
                    <a:pt x="15" y="14"/>
                    <a:pt x="15" y="14"/>
                    <a:pt x="16" y="14"/>
                  </a:cubicBezTo>
                  <a:cubicBezTo>
                    <a:pt x="16" y="14"/>
                    <a:pt x="17" y="14"/>
                    <a:pt x="17" y="14"/>
                  </a:cubicBezTo>
                  <a:cubicBezTo>
                    <a:pt x="17" y="14"/>
                    <a:pt x="18" y="15"/>
                    <a:pt x="18" y="15"/>
                  </a:cubicBezTo>
                  <a:cubicBezTo>
                    <a:pt x="18" y="15"/>
                    <a:pt x="18" y="15"/>
                    <a:pt x="19" y="15"/>
                  </a:cubicBezTo>
                  <a:cubicBezTo>
                    <a:pt x="19" y="15"/>
                    <a:pt x="19" y="15"/>
                    <a:pt x="19" y="15"/>
                  </a:cubicBezTo>
                  <a:cubicBezTo>
                    <a:pt x="20" y="16"/>
                    <a:pt x="19" y="16"/>
                    <a:pt x="19" y="16"/>
                  </a:cubicBezTo>
                  <a:cubicBezTo>
                    <a:pt x="20" y="17"/>
                    <a:pt x="20" y="16"/>
                    <a:pt x="20" y="17"/>
                  </a:cubicBezTo>
                  <a:cubicBezTo>
                    <a:pt x="20" y="17"/>
                    <a:pt x="21" y="17"/>
                    <a:pt x="21" y="17"/>
                  </a:cubicBezTo>
                  <a:cubicBezTo>
                    <a:pt x="21" y="17"/>
                    <a:pt x="21" y="17"/>
                    <a:pt x="21" y="18"/>
                  </a:cubicBezTo>
                  <a:cubicBezTo>
                    <a:pt x="21" y="18"/>
                    <a:pt x="21" y="19"/>
                    <a:pt x="21" y="19"/>
                  </a:cubicBezTo>
                  <a:cubicBezTo>
                    <a:pt x="21" y="19"/>
                    <a:pt x="21" y="20"/>
                    <a:pt x="21" y="20"/>
                  </a:cubicBezTo>
                  <a:cubicBezTo>
                    <a:pt x="21" y="21"/>
                    <a:pt x="21" y="21"/>
                    <a:pt x="21" y="22"/>
                  </a:cubicBezTo>
                  <a:cubicBezTo>
                    <a:pt x="21" y="22"/>
                    <a:pt x="21" y="22"/>
                    <a:pt x="21" y="23"/>
                  </a:cubicBezTo>
                  <a:cubicBezTo>
                    <a:pt x="20" y="23"/>
                    <a:pt x="20" y="23"/>
                    <a:pt x="20" y="24"/>
                  </a:cubicBezTo>
                  <a:cubicBezTo>
                    <a:pt x="20" y="24"/>
                    <a:pt x="20" y="24"/>
                    <a:pt x="20" y="25"/>
                  </a:cubicBezTo>
                  <a:cubicBezTo>
                    <a:pt x="19" y="25"/>
                    <a:pt x="19" y="25"/>
                    <a:pt x="20" y="25"/>
                  </a:cubicBezTo>
                  <a:cubicBezTo>
                    <a:pt x="20" y="26"/>
                    <a:pt x="20" y="25"/>
                    <a:pt x="21" y="25"/>
                  </a:cubicBezTo>
                  <a:cubicBezTo>
                    <a:pt x="21" y="25"/>
                    <a:pt x="21" y="25"/>
                    <a:pt x="22" y="25"/>
                  </a:cubicBezTo>
                  <a:cubicBezTo>
                    <a:pt x="22" y="25"/>
                    <a:pt x="22" y="24"/>
                    <a:pt x="23" y="25"/>
                  </a:cubicBezTo>
                  <a:cubicBezTo>
                    <a:pt x="23" y="25"/>
                    <a:pt x="23" y="25"/>
                    <a:pt x="23" y="25"/>
                  </a:cubicBezTo>
                  <a:cubicBezTo>
                    <a:pt x="24" y="25"/>
                    <a:pt x="24" y="25"/>
                    <a:pt x="24" y="26"/>
                  </a:cubicBezTo>
                  <a:cubicBezTo>
                    <a:pt x="25" y="26"/>
                    <a:pt x="25" y="26"/>
                    <a:pt x="25" y="26"/>
                  </a:cubicBezTo>
                  <a:cubicBezTo>
                    <a:pt x="25" y="27"/>
                    <a:pt x="25" y="27"/>
                    <a:pt x="25" y="27"/>
                  </a:cubicBezTo>
                  <a:cubicBezTo>
                    <a:pt x="25" y="27"/>
                    <a:pt x="25" y="27"/>
                    <a:pt x="25" y="27"/>
                  </a:cubicBezTo>
                  <a:cubicBezTo>
                    <a:pt x="25" y="27"/>
                    <a:pt x="25" y="28"/>
                    <a:pt x="24" y="28"/>
                  </a:cubicBezTo>
                  <a:cubicBezTo>
                    <a:pt x="24" y="28"/>
                    <a:pt x="24" y="27"/>
                    <a:pt x="24" y="27"/>
                  </a:cubicBezTo>
                  <a:cubicBezTo>
                    <a:pt x="23" y="27"/>
                    <a:pt x="23" y="27"/>
                    <a:pt x="22" y="27"/>
                  </a:cubicBezTo>
                  <a:cubicBezTo>
                    <a:pt x="22" y="27"/>
                    <a:pt x="22" y="27"/>
                    <a:pt x="21" y="27"/>
                  </a:cubicBezTo>
                  <a:cubicBezTo>
                    <a:pt x="21" y="27"/>
                    <a:pt x="20" y="26"/>
                    <a:pt x="20" y="27"/>
                  </a:cubicBezTo>
                  <a:cubicBezTo>
                    <a:pt x="20" y="27"/>
                    <a:pt x="20" y="27"/>
                    <a:pt x="20" y="27"/>
                  </a:cubicBezTo>
                  <a:cubicBezTo>
                    <a:pt x="20" y="28"/>
                    <a:pt x="21" y="27"/>
                    <a:pt x="21" y="28"/>
                  </a:cubicBezTo>
                  <a:cubicBezTo>
                    <a:pt x="22" y="28"/>
                    <a:pt x="22" y="28"/>
                    <a:pt x="22" y="28"/>
                  </a:cubicBezTo>
                  <a:cubicBezTo>
                    <a:pt x="23" y="28"/>
                    <a:pt x="24" y="28"/>
                    <a:pt x="24" y="29"/>
                  </a:cubicBezTo>
                  <a:cubicBezTo>
                    <a:pt x="24" y="29"/>
                    <a:pt x="25" y="29"/>
                    <a:pt x="25" y="29"/>
                  </a:cubicBezTo>
                  <a:cubicBezTo>
                    <a:pt x="25" y="30"/>
                    <a:pt x="25" y="30"/>
                    <a:pt x="25" y="31"/>
                  </a:cubicBezTo>
                  <a:cubicBezTo>
                    <a:pt x="25" y="31"/>
                    <a:pt x="24" y="32"/>
                    <a:pt x="24" y="32"/>
                  </a:cubicBezTo>
                  <a:cubicBezTo>
                    <a:pt x="23" y="32"/>
                    <a:pt x="23" y="32"/>
                    <a:pt x="22" y="32"/>
                  </a:cubicBezTo>
                  <a:cubicBezTo>
                    <a:pt x="22" y="32"/>
                    <a:pt x="22" y="32"/>
                    <a:pt x="21" y="32"/>
                  </a:cubicBezTo>
                  <a:cubicBezTo>
                    <a:pt x="21" y="32"/>
                    <a:pt x="21" y="32"/>
                    <a:pt x="21" y="32"/>
                  </a:cubicBezTo>
                  <a:cubicBezTo>
                    <a:pt x="20" y="32"/>
                    <a:pt x="20" y="33"/>
                    <a:pt x="20" y="33"/>
                  </a:cubicBezTo>
                  <a:cubicBezTo>
                    <a:pt x="19" y="33"/>
                    <a:pt x="19" y="33"/>
                    <a:pt x="19" y="33"/>
                  </a:cubicBezTo>
                  <a:cubicBezTo>
                    <a:pt x="19" y="33"/>
                    <a:pt x="18" y="34"/>
                    <a:pt x="18" y="34"/>
                  </a:cubicBezTo>
                  <a:cubicBezTo>
                    <a:pt x="18" y="34"/>
                    <a:pt x="17" y="35"/>
                    <a:pt x="17" y="35"/>
                  </a:cubicBezTo>
                  <a:cubicBezTo>
                    <a:pt x="17" y="36"/>
                    <a:pt x="17" y="36"/>
                    <a:pt x="18" y="36"/>
                  </a:cubicBezTo>
                  <a:cubicBezTo>
                    <a:pt x="18" y="37"/>
                    <a:pt x="18" y="36"/>
                    <a:pt x="18" y="37"/>
                  </a:cubicBezTo>
                  <a:cubicBezTo>
                    <a:pt x="19" y="37"/>
                    <a:pt x="18" y="37"/>
                    <a:pt x="17" y="37"/>
                  </a:cubicBezTo>
                  <a:cubicBezTo>
                    <a:pt x="17" y="38"/>
                    <a:pt x="17" y="38"/>
                    <a:pt x="17" y="39"/>
                  </a:cubicBezTo>
                  <a:cubicBezTo>
                    <a:pt x="17" y="39"/>
                    <a:pt x="17" y="39"/>
                    <a:pt x="17" y="39"/>
                  </a:cubicBezTo>
                  <a:cubicBezTo>
                    <a:pt x="17" y="40"/>
                    <a:pt x="18" y="40"/>
                    <a:pt x="18" y="40"/>
                  </a:cubicBezTo>
                  <a:cubicBezTo>
                    <a:pt x="18" y="40"/>
                    <a:pt x="18" y="40"/>
                    <a:pt x="18" y="40"/>
                  </a:cubicBezTo>
                  <a:cubicBezTo>
                    <a:pt x="18" y="41"/>
                    <a:pt x="18" y="41"/>
                    <a:pt x="18" y="41"/>
                  </a:cubicBezTo>
                  <a:cubicBezTo>
                    <a:pt x="18" y="42"/>
                    <a:pt x="18" y="42"/>
                    <a:pt x="18" y="43"/>
                  </a:cubicBezTo>
                  <a:cubicBezTo>
                    <a:pt x="18" y="43"/>
                    <a:pt x="18" y="44"/>
                    <a:pt x="18" y="44"/>
                  </a:cubicBezTo>
                  <a:cubicBezTo>
                    <a:pt x="18" y="45"/>
                    <a:pt x="18" y="45"/>
                    <a:pt x="18" y="45"/>
                  </a:cubicBezTo>
                  <a:cubicBezTo>
                    <a:pt x="19" y="46"/>
                    <a:pt x="19" y="46"/>
                    <a:pt x="19" y="46"/>
                  </a:cubicBezTo>
                  <a:cubicBezTo>
                    <a:pt x="19" y="46"/>
                    <a:pt x="20" y="46"/>
                    <a:pt x="20" y="46"/>
                  </a:cubicBezTo>
                  <a:cubicBezTo>
                    <a:pt x="20" y="47"/>
                    <a:pt x="19" y="47"/>
                    <a:pt x="19" y="47"/>
                  </a:cubicBezTo>
                  <a:cubicBezTo>
                    <a:pt x="19" y="47"/>
                    <a:pt x="19" y="48"/>
                    <a:pt x="19" y="48"/>
                  </a:cubicBezTo>
                  <a:cubicBezTo>
                    <a:pt x="20" y="48"/>
                    <a:pt x="20" y="49"/>
                    <a:pt x="20" y="49"/>
                  </a:cubicBezTo>
                  <a:cubicBezTo>
                    <a:pt x="20" y="49"/>
                    <a:pt x="20" y="49"/>
                    <a:pt x="20" y="49"/>
                  </a:cubicBezTo>
                  <a:cubicBezTo>
                    <a:pt x="20" y="49"/>
                    <a:pt x="20" y="50"/>
                    <a:pt x="21" y="50"/>
                  </a:cubicBezTo>
                  <a:cubicBezTo>
                    <a:pt x="21" y="50"/>
                    <a:pt x="21" y="51"/>
                    <a:pt x="21" y="51"/>
                  </a:cubicBezTo>
                  <a:cubicBezTo>
                    <a:pt x="21" y="51"/>
                    <a:pt x="21" y="51"/>
                    <a:pt x="22" y="51"/>
                  </a:cubicBezTo>
                  <a:cubicBezTo>
                    <a:pt x="22" y="52"/>
                    <a:pt x="23" y="51"/>
                    <a:pt x="23" y="51"/>
                  </a:cubicBezTo>
                  <a:cubicBezTo>
                    <a:pt x="24" y="51"/>
                    <a:pt x="24" y="52"/>
                    <a:pt x="25" y="51"/>
                  </a:cubicBezTo>
                  <a:cubicBezTo>
                    <a:pt x="25" y="51"/>
                    <a:pt x="25" y="51"/>
                    <a:pt x="25" y="51"/>
                  </a:cubicBezTo>
                  <a:cubicBezTo>
                    <a:pt x="26" y="51"/>
                    <a:pt x="26" y="51"/>
                    <a:pt x="26" y="51"/>
                  </a:cubicBezTo>
                  <a:cubicBezTo>
                    <a:pt x="26" y="52"/>
                    <a:pt x="27" y="52"/>
                    <a:pt x="27" y="52"/>
                  </a:cubicBezTo>
                  <a:cubicBezTo>
                    <a:pt x="27" y="52"/>
                    <a:pt x="27" y="53"/>
                    <a:pt x="27" y="53"/>
                  </a:cubicBezTo>
                  <a:cubicBezTo>
                    <a:pt x="28" y="53"/>
                    <a:pt x="27" y="54"/>
                    <a:pt x="28" y="54"/>
                  </a:cubicBezTo>
                  <a:cubicBezTo>
                    <a:pt x="28" y="54"/>
                    <a:pt x="28" y="53"/>
                    <a:pt x="28" y="53"/>
                  </a:cubicBezTo>
                  <a:cubicBezTo>
                    <a:pt x="29" y="53"/>
                    <a:pt x="29" y="53"/>
                    <a:pt x="29" y="53"/>
                  </a:cubicBezTo>
                  <a:cubicBezTo>
                    <a:pt x="30" y="53"/>
                    <a:pt x="30" y="53"/>
                    <a:pt x="30" y="53"/>
                  </a:cubicBezTo>
                  <a:cubicBezTo>
                    <a:pt x="31" y="53"/>
                    <a:pt x="31" y="53"/>
                    <a:pt x="31" y="53"/>
                  </a:cubicBezTo>
                  <a:cubicBezTo>
                    <a:pt x="31" y="53"/>
                    <a:pt x="31" y="52"/>
                    <a:pt x="32" y="52"/>
                  </a:cubicBezTo>
                  <a:cubicBezTo>
                    <a:pt x="32" y="52"/>
                    <a:pt x="32" y="52"/>
                    <a:pt x="33" y="51"/>
                  </a:cubicBezTo>
                  <a:cubicBezTo>
                    <a:pt x="33" y="51"/>
                    <a:pt x="33" y="51"/>
                    <a:pt x="33" y="51"/>
                  </a:cubicBezTo>
                  <a:cubicBezTo>
                    <a:pt x="33" y="50"/>
                    <a:pt x="33" y="50"/>
                    <a:pt x="34" y="50"/>
                  </a:cubicBezTo>
                  <a:cubicBezTo>
                    <a:pt x="34" y="49"/>
                    <a:pt x="34" y="49"/>
                    <a:pt x="34" y="49"/>
                  </a:cubicBezTo>
                  <a:cubicBezTo>
                    <a:pt x="35" y="49"/>
                    <a:pt x="35" y="48"/>
                    <a:pt x="34" y="48"/>
                  </a:cubicBezTo>
                  <a:cubicBezTo>
                    <a:pt x="34" y="48"/>
                    <a:pt x="34" y="47"/>
                    <a:pt x="34" y="47"/>
                  </a:cubicBezTo>
                  <a:cubicBezTo>
                    <a:pt x="34" y="47"/>
                    <a:pt x="35" y="46"/>
                    <a:pt x="35" y="46"/>
                  </a:cubicBezTo>
                  <a:cubicBezTo>
                    <a:pt x="35" y="46"/>
                    <a:pt x="35" y="47"/>
                    <a:pt x="36" y="47"/>
                  </a:cubicBezTo>
                  <a:cubicBezTo>
                    <a:pt x="36" y="47"/>
                    <a:pt x="36" y="46"/>
                    <a:pt x="36" y="46"/>
                  </a:cubicBezTo>
                  <a:cubicBezTo>
                    <a:pt x="36" y="46"/>
                    <a:pt x="36" y="46"/>
                    <a:pt x="36" y="46"/>
                  </a:cubicBezTo>
                  <a:cubicBezTo>
                    <a:pt x="37" y="45"/>
                    <a:pt x="38" y="45"/>
                    <a:pt x="38" y="45"/>
                  </a:cubicBezTo>
                  <a:cubicBezTo>
                    <a:pt x="38" y="45"/>
                    <a:pt x="39" y="45"/>
                    <a:pt x="39" y="44"/>
                  </a:cubicBezTo>
                  <a:cubicBezTo>
                    <a:pt x="39" y="44"/>
                    <a:pt x="39" y="43"/>
                    <a:pt x="38" y="43"/>
                  </a:cubicBezTo>
                  <a:cubicBezTo>
                    <a:pt x="38" y="43"/>
                    <a:pt x="38" y="44"/>
                    <a:pt x="38" y="43"/>
                  </a:cubicBezTo>
                  <a:cubicBezTo>
                    <a:pt x="38" y="43"/>
                    <a:pt x="38" y="43"/>
                    <a:pt x="38" y="43"/>
                  </a:cubicBezTo>
                  <a:cubicBezTo>
                    <a:pt x="39" y="43"/>
                    <a:pt x="39" y="43"/>
                    <a:pt x="39" y="43"/>
                  </a:cubicBezTo>
                  <a:cubicBezTo>
                    <a:pt x="39" y="42"/>
                    <a:pt x="39" y="42"/>
                    <a:pt x="39" y="42"/>
                  </a:cubicBezTo>
                  <a:cubicBezTo>
                    <a:pt x="39" y="42"/>
                    <a:pt x="39" y="41"/>
                    <a:pt x="39" y="41"/>
                  </a:cubicBezTo>
                  <a:cubicBezTo>
                    <a:pt x="39" y="41"/>
                    <a:pt x="40" y="41"/>
                    <a:pt x="40" y="41"/>
                  </a:cubicBezTo>
                  <a:cubicBezTo>
                    <a:pt x="41" y="41"/>
                    <a:pt x="41" y="41"/>
                    <a:pt x="41" y="41"/>
                  </a:cubicBezTo>
                  <a:cubicBezTo>
                    <a:pt x="41" y="41"/>
                    <a:pt x="41" y="40"/>
                    <a:pt x="41" y="40"/>
                  </a:cubicBezTo>
                  <a:cubicBezTo>
                    <a:pt x="41" y="40"/>
                    <a:pt x="41" y="40"/>
                    <a:pt x="41" y="40"/>
                  </a:cubicBezTo>
                  <a:cubicBezTo>
                    <a:pt x="42" y="40"/>
                    <a:pt x="42" y="40"/>
                    <a:pt x="43" y="40"/>
                  </a:cubicBezTo>
                  <a:cubicBezTo>
                    <a:pt x="44" y="40"/>
                    <a:pt x="44" y="40"/>
                    <a:pt x="45" y="40"/>
                  </a:cubicBezTo>
                  <a:cubicBezTo>
                    <a:pt x="45" y="39"/>
                    <a:pt x="45" y="39"/>
                    <a:pt x="46" y="39"/>
                  </a:cubicBezTo>
                  <a:cubicBezTo>
                    <a:pt x="46" y="39"/>
                    <a:pt x="45" y="38"/>
                    <a:pt x="46" y="38"/>
                  </a:cubicBezTo>
                  <a:cubicBezTo>
                    <a:pt x="46" y="38"/>
                    <a:pt x="46" y="38"/>
                    <a:pt x="47" y="38"/>
                  </a:cubicBezTo>
                  <a:cubicBezTo>
                    <a:pt x="47" y="38"/>
                    <a:pt x="46" y="39"/>
                    <a:pt x="47" y="39"/>
                  </a:cubicBezTo>
                  <a:cubicBezTo>
                    <a:pt x="47" y="39"/>
                    <a:pt x="47" y="39"/>
                    <a:pt x="47" y="39"/>
                  </a:cubicBezTo>
                  <a:cubicBezTo>
                    <a:pt x="48" y="39"/>
                    <a:pt x="48" y="39"/>
                    <a:pt x="49" y="39"/>
                  </a:cubicBezTo>
                  <a:cubicBezTo>
                    <a:pt x="49" y="39"/>
                    <a:pt x="49" y="39"/>
                    <a:pt x="49" y="39"/>
                  </a:cubicBezTo>
                  <a:cubicBezTo>
                    <a:pt x="50" y="39"/>
                    <a:pt x="49" y="38"/>
                    <a:pt x="49" y="38"/>
                  </a:cubicBezTo>
                  <a:cubicBezTo>
                    <a:pt x="50" y="38"/>
                    <a:pt x="50" y="38"/>
                    <a:pt x="51" y="38"/>
                  </a:cubicBezTo>
                  <a:cubicBezTo>
                    <a:pt x="51" y="38"/>
                    <a:pt x="52" y="38"/>
                    <a:pt x="52" y="38"/>
                  </a:cubicBezTo>
                  <a:cubicBezTo>
                    <a:pt x="53" y="37"/>
                    <a:pt x="53" y="37"/>
                    <a:pt x="53" y="37"/>
                  </a:cubicBezTo>
                  <a:cubicBezTo>
                    <a:pt x="54" y="36"/>
                    <a:pt x="54" y="36"/>
                    <a:pt x="54" y="36"/>
                  </a:cubicBezTo>
                  <a:cubicBezTo>
                    <a:pt x="55" y="35"/>
                    <a:pt x="55" y="35"/>
                    <a:pt x="55" y="35"/>
                  </a:cubicBezTo>
                  <a:cubicBezTo>
                    <a:pt x="56" y="34"/>
                    <a:pt x="56" y="34"/>
                    <a:pt x="56" y="34"/>
                  </a:cubicBezTo>
                  <a:cubicBezTo>
                    <a:pt x="57" y="34"/>
                    <a:pt x="57" y="34"/>
                    <a:pt x="58" y="34"/>
                  </a:cubicBezTo>
                  <a:cubicBezTo>
                    <a:pt x="58" y="33"/>
                    <a:pt x="57" y="33"/>
                    <a:pt x="58" y="33"/>
                  </a:cubicBezTo>
                  <a:cubicBezTo>
                    <a:pt x="58" y="32"/>
                    <a:pt x="58" y="32"/>
                    <a:pt x="58" y="32"/>
                  </a:cubicBezTo>
                  <a:cubicBezTo>
                    <a:pt x="58" y="32"/>
                    <a:pt x="58" y="33"/>
                    <a:pt x="59" y="33"/>
                  </a:cubicBezTo>
                  <a:cubicBezTo>
                    <a:pt x="59" y="33"/>
                    <a:pt x="59" y="33"/>
                    <a:pt x="60" y="33"/>
                  </a:cubicBezTo>
                  <a:cubicBezTo>
                    <a:pt x="60" y="34"/>
                    <a:pt x="60" y="33"/>
                    <a:pt x="61" y="33"/>
                  </a:cubicBezTo>
                  <a:cubicBezTo>
                    <a:pt x="61" y="33"/>
                    <a:pt x="62" y="33"/>
                    <a:pt x="62" y="33"/>
                  </a:cubicBezTo>
                  <a:cubicBezTo>
                    <a:pt x="63" y="33"/>
                    <a:pt x="63" y="33"/>
                    <a:pt x="63" y="33"/>
                  </a:cubicBezTo>
                  <a:cubicBezTo>
                    <a:pt x="64" y="33"/>
                    <a:pt x="64" y="33"/>
                    <a:pt x="65" y="32"/>
                  </a:cubicBezTo>
                  <a:cubicBezTo>
                    <a:pt x="65" y="32"/>
                    <a:pt x="66" y="32"/>
                    <a:pt x="67" y="32"/>
                  </a:cubicBezTo>
                  <a:cubicBezTo>
                    <a:pt x="67" y="32"/>
                    <a:pt x="68" y="32"/>
                    <a:pt x="69" y="31"/>
                  </a:cubicBezTo>
                  <a:cubicBezTo>
                    <a:pt x="69" y="31"/>
                    <a:pt x="69" y="31"/>
                    <a:pt x="70" y="31"/>
                  </a:cubicBezTo>
                  <a:cubicBezTo>
                    <a:pt x="70" y="30"/>
                    <a:pt x="71" y="30"/>
                    <a:pt x="72" y="30"/>
                  </a:cubicBezTo>
                  <a:cubicBezTo>
                    <a:pt x="72" y="30"/>
                    <a:pt x="73" y="30"/>
                    <a:pt x="73" y="29"/>
                  </a:cubicBezTo>
                  <a:cubicBezTo>
                    <a:pt x="74" y="29"/>
                    <a:pt x="74" y="29"/>
                    <a:pt x="75" y="29"/>
                  </a:cubicBezTo>
                  <a:cubicBezTo>
                    <a:pt x="75" y="29"/>
                    <a:pt x="76" y="29"/>
                    <a:pt x="76" y="29"/>
                  </a:cubicBezTo>
                  <a:cubicBezTo>
                    <a:pt x="76" y="28"/>
                    <a:pt x="76" y="28"/>
                    <a:pt x="76" y="28"/>
                  </a:cubicBezTo>
                  <a:cubicBezTo>
                    <a:pt x="76" y="28"/>
                    <a:pt x="76" y="28"/>
                    <a:pt x="76" y="28"/>
                  </a:cubicBezTo>
                  <a:cubicBezTo>
                    <a:pt x="75" y="27"/>
                    <a:pt x="75" y="28"/>
                    <a:pt x="74" y="28"/>
                  </a:cubicBezTo>
                  <a:cubicBezTo>
                    <a:pt x="73" y="28"/>
                    <a:pt x="73" y="28"/>
                    <a:pt x="72" y="28"/>
                  </a:cubicBezTo>
                  <a:cubicBezTo>
                    <a:pt x="72" y="28"/>
                    <a:pt x="71" y="28"/>
                    <a:pt x="70" y="28"/>
                  </a:cubicBezTo>
                  <a:cubicBezTo>
                    <a:pt x="70" y="28"/>
                    <a:pt x="70" y="28"/>
                    <a:pt x="69" y="28"/>
                  </a:cubicBezTo>
                  <a:cubicBezTo>
                    <a:pt x="69" y="28"/>
                    <a:pt x="69" y="28"/>
                    <a:pt x="69" y="28"/>
                  </a:cubicBezTo>
                  <a:cubicBezTo>
                    <a:pt x="68" y="28"/>
                    <a:pt x="68" y="29"/>
                    <a:pt x="68" y="29"/>
                  </a:cubicBezTo>
                  <a:cubicBezTo>
                    <a:pt x="68" y="29"/>
                    <a:pt x="67" y="29"/>
                    <a:pt x="67" y="28"/>
                  </a:cubicBezTo>
                  <a:cubicBezTo>
                    <a:pt x="67" y="28"/>
                    <a:pt x="68" y="28"/>
                    <a:pt x="68" y="28"/>
                  </a:cubicBezTo>
                  <a:cubicBezTo>
                    <a:pt x="68" y="27"/>
                    <a:pt x="68" y="27"/>
                    <a:pt x="69" y="27"/>
                  </a:cubicBezTo>
                  <a:cubicBezTo>
                    <a:pt x="69" y="27"/>
                    <a:pt x="69" y="27"/>
                    <a:pt x="70" y="27"/>
                  </a:cubicBezTo>
                  <a:cubicBezTo>
                    <a:pt x="70" y="27"/>
                    <a:pt x="71" y="27"/>
                    <a:pt x="71" y="27"/>
                  </a:cubicBezTo>
                  <a:cubicBezTo>
                    <a:pt x="71" y="27"/>
                    <a:pt x="71" y="27"/>
                    <a:pt x="71" y="27"/>
                  </a:cubicBezTo>
                  <a:cubicBezTo>
                    <a:pt x="71" y="26"/>
                    <a:pt x="71" y="26"/>
                    <a:pt x="71" y="26"/>
                  </a:cubicBezTo>
                  <a:cubicBezTo>
                    <a:pt x="71" y="25"/>
                    <a:pt x="71" y="25"/>
                    <a:pt x="71" y="25"/>
                  </a:cubicBezTo>
                  <a:cubicBezTo>
                    <a:pt x="72" y="25"/>
                    <a:pt x="72" y="25"/>
                    <a:pt x="72" y="25"/>
                  </a:cubicBezTo>
                  <a:cubicBezTo>
                    <a:pt x="73" y="25"/>
                    <a:pt x="73" y="25"/>
                    <a:pt x="73" y="25"/>
                  </a:cubicBezTo>
                  <a:cubicBezTo>
                    <a:pt x="74" y="25"/>
                    <a:pt x="74" y="26"/>
                    <a:pt x="74" y="26"/>
                  </a:cubicBezTo>
                  <a:cubicBezTo>
                    <a:pt x="74" y="26"/>
                    <a:pt x="74" y="26"/>
                    <a:pt x="74" y="27"/>
                  </a:cubicBezTo>
                  <a:cubicBezTo>
                    <a:pt x="74" y="27"/>
                    <a:pt x="74" y="27"/>
                    <a:pt x="74" y="27"/>
                  </a:cubicBezTo>
                  <a:cubicBezTo>
                    <a:pt x="75" y="27"/>
                    <a:pt x="75" y="27"/>
                    <a:pt x="75" y="27"/>
                  </a:cubicBezTo>
                  <a:cubicBezTo>
                    <a:pt x="76" y="27"/>
                    <a:pt x="76" y="27"/>
                    <a:pt x="76" y="27"/>
                  </a:cubicBezTo>
                  <a:cubicBezTo>
                    <a:pt x="76" y="27"/>
                    <a:pt x="76" y="27"/>
                    <a:pt x="76" y="27"/>
                  </a:cubicBezTo>
                  <a:cubicBezTo>
                    <a:pt x="76" y="27"/>
                    <a:pt x="76" y="27"/>
                    <a:pt x="76" y="27"/>
                  </a:cubicBezTo>
                  <a:cubicBezTo>
                    <a:pt x="76" y="27"/>
                    <a:pt x="77" y="27"/>
                    <a:pt x="77" y="27"/>
                  </a:cubicBezTo>
                  <a:cubicBezTo>
                    <a:pt x="77" y="27"/>
                    <a:pt x="78" y="27"/>
                    <a:pt x="78" y="27"/>
                  </a:cubicBezTo>
                  <a:cubicBezTo>
                    <a:pt x="78" y="27"/>
                    <a:pt x="78" y="27"/>
                    <a:pt x="78" y="27"/>
                  </a:cubicBezTo>
                  <a:cubicBezTo>
                    <a:pt x="78" y="27"/>
                    <a:pt x="78" y="27"/>
                    <a:pt x="78" y="27"/>
                  </a:cubicBezTo>
                  <a:cubicBezTo>
                    <a:pt x="78" y="26"/>
                    <a:pt x="78" y="26"/>
                    <a:pt x="78" y="26"/>
                  </a:cubicBezTo>
                  <a:cubicBezTo>
                    <a:pt x="78" y="26"/>
                    <a:pt x="78" y="26"/>
                    <a:pt x="78" y="25"/>
                  </a:cubicBezTo>
                  <a:cubicBezTo>
                    <a:pt x="78" y="25"/>
                    <a:pt x="78" y="25"/>
                    <a:pt x="78" y="25"/>
                  </a:cubicBezTo>
                  <a:cubicBezTo>
                    <a:pt x="78" y="24"/>
                    <a:pt x="77" y="25"/>
                    <a:pt x="77" y="25"/>
                  </a:cubicBezTo>
                  <a:cubicBezTo>
                    <a:pt x="77" y="25"/>
                    <a:pt x="77" y="24"/>
                    <a:pt x="77" y="24"/>
                  </a:cubicBezTo>
                  <a:cubicBezTo>
                    <a:pt x="77" y="24"/>
                    <a:pt x="77" y="24"/>
                    <a:pt x="76" y="23"/>
                  </a:cubicBezTo>
                  <a:cubicBezTo>
                    <a:pt x="76" y="23"/>
                    <a:pt x="76" y="24"/>
                    <a:pt x="75" y="24"/>
                  </a:cubicBezTo>
                  <a:cubicBezTo>
                    <a:pt x="75" y="23"/>
                    <a:pt x="75" y="23"/>
                    <a:pt x="74" y="23"/>
                  </a:cubicBezTo>
                  <a:cubicBezTo>
                    <a:pt x="74" y="23"/>
                    <a:pt x="74" y="23"/>
                    <a:pt x="74" y="23"/>
                  </a:cubicBezTo>
                  <a:cubicBezTo>
                    <a:pt x="74" y="22"/>
                    <a:pt x="74" y="22"/>
                    <a:pt x="74" y="22"/>
                  </a:cubicBezTo>
                  <a:cubicBezTo>
                    <a:pt x="73" y="21"/>
                    <a:pt x="73" y="21"/>
                    <a:pt x="73" y="21"/>
                  </a:cubicBezTo>
                  <a:cubicBezTo>
                    <a:pt x="74" y="20"/>
                    <a:pt x="74" y="21"/>
                    <a:pt x="74" y="21"/>
                  </a:cubicBezTo>
                  <a:cubicBezTo>
                    <a:pt x="75" y="21"/>
                    <a:pt x="75" y="21"/>
                    <a:pt x="76" y="21"/>
                  </a:cubicBezTo>
                  <a:cubicBezTo>
                    <a:pt x="76" y="21"/>
                    <a:pt x="76" y="22"/>
                    <a:pt x="77" y="22"/>
                  </a:cubicBezTo>
                  <a:cubicBezTo>
                    <a:pt x="78" y="22"/>
                    <a:pt x="79" y="22"/>
                    <a:pt x="79" y="22"/>
                  </a:cubicBezTo>
                  <a:cubicBezTo>
                    <a:pt x="79" y="21"/>
                    <a:pt x="78" y="21"/>
                    <a:pt x="78" y="21"/>
                  </a:cubicBezTo>
                  <a:cubicBezTo>
                    <a:pt x="78" y="21"/>
                    <a:pt x="79" y="20"/>
                    <a:pt x="79" y="20"/>
                  </a:cubicBezTo>
                  <a:cubicBezTo>
                    <a:pt x="80" y="20"/>
                    <a:pt x="80" y="20"/>
                    <a:pt x="81" y="19"/>
                  </a:cubicBezTo>
                  <a:cubicBezTo>
                    <a:pt x="82" y="19"/>
                    <a:pt x="82" y="20"/>
                    <a:pt x="83" y="19"/>
                  </a:cubicBezTo>
                  <a:cubicBezTo>
                    <a:pt x="83" y="19"/>
                    <a:pt x="83" y="19"/>
                    <a:pt x="83" y="19"/>
                  </a:cubicBezTo>
                  <a:cubicBezTo>
                    <a:pt x="84" y="19"/>
                    <a:pt x="85" y="19"/>
                    <a:pt x="85" y="18"/>
                  </a:cubicBezTo>
                  <a:cubicBezTo>
                    <a:pt x="85" y="18"/>
                    <a:pt x="84" y="18"/>
                    <a:pt x="84" y="18"/>
                  </a:cubicBezTo>
                  <a:cubicBezTo>
                    <a:pt x="84" y="18"/>
                    <a:pt x="84" y="18"/>
                    <a:pt x="84" y="18"/>
                  </a:cubicBezTo>
                  <a:cubicBezTo>
                    <a:pt x="84" y="18"/>
                    <a:pt x="84" y="17"/>
                    <a:pt x="84" y="17"/>
                  </a:cubicBezTo>
                  <a:cubicBezTo>
                    <a:pt x="84" y="17"/>
                    <a:pt x="84" y="17"/>
                    <a:pt x="85" y="17"/>
                  </a:cubicBezTo>
                  <a:cubicBezTo>
                    <a:pt x="85" y="17"/>
                    <a:pt x="85" y="17"/>
                    <a:pt x="85" y="17"/>
                  </a:cubicBezTo>
                  <a:cubicBezTo>
                    <a:pt x="86" y="17"/>
                    <a:pt x="86" y="17"/>
                    <a:pt x="86" y="17"/>
                  </a:cubicBezTo>
                  <a:cubicBezTo>
                    <a:pt x="87" y="17"/>
                    <a:pt x="87" y="17"/>
                    <a:pt x="87" y="17"/>
                  </a:cubicBezTo>
                  <a:cubicBezTo>
                    <a:pt x="87" y="17"/>
                    <a:pt x="88" y="17"/>
                    <a:pt x="88" y="16"/>
                  </a:cubicBezTo>
                  <a:cubicBezTo>
                    <a:pt x="88" y="16"/>
                    <a:pt x="87" y="16"/>
                    <a:pt x="86" y="16"/>
                  </a:cubicBezTo>
                  <a:cubicBezTo>
                    <a:pt x="86" y="16"/>
                    <a:pt x="86" y="16"/>
                    <a:pt x="86" y="16"/>
                  </a:cubicBezTo>
                  <a:cubicBezTo>
                    <a:pt x="86" y="16"/>
                    <a:pt x="85" y="15"/>
                    <a:pt x="86" y="15"/>
                  </a:cubicBezTo>
                  <a:cubicBezTo>
                    <a:pt x="86" y="15"/>
                    <a:pt x="86" y="15"/>
                    <a:pt x="86" y="15"/>
                  </a:cubicBezTo>
                  <a:cubicBezTo>
                    <a:pt x="87" y="15"/>
                    <a:pt x="86" y="14"/>
                    <a:pt x="86" y="14"/>
                  </a:cubicBezTo>
                  <a:cubicBezTo>
                    <a:pt x="86" y="14"/>
                    <a:pt x="86" y="13"/>
                    <a:pt x="86" y="13"/>
                  </a:cubicBezTo>
                  <a:cubicBezTo>
                    <a:pt x="86" y="13"/>
                    <a:pt x="86" y="13"/>
                    <a:pt x="86" y="13"/>
                  </a:cubicBezTo>
                  <a:cubicBezTo>
                    <a:pt x="87" y="13"/>
                    <a:pt x="87" y="13"/>
                    <a:pt x="88" y="13"/>
                  </a:cubicBezTo>
                  <a:cubicBezTo>
                    <a:pt x="88" y="12"/>
                    <a:pt x="88" y="12"/>
                    <a:pt x="88" y="12"/>
                  </a:cubicBezTo>
                  <a:cubicBezTo>
                    <a:pt x="87" y="11"/>
                    <a:pt x="87" y="12"/>
                    <a:pt x="86" y="12"/>
                  </a:cubicBezTo>
                  <a:cubicBezTo>
                    <a:pt x="86" y="12"/>
                    <a:pt x="85" y="12"/>
                    <a:pt x="85" y="12"/>
                  </a:cubicBezTo>
                  <a:cubicBezTo>
                    <a:pt x="85" y="11"/>
                    <a:pt x="86" y="11"/>
                    <a:pt x="86" y="11"/>
                  </a:cubicBezTo>
                  <a:cubicBezTo>
                    <a:pt x="86" y="11"/>
                    <a:pt x="87" y="10"/>
                    <a:pt x="87" y="10"/>
                  </a:cubicBezTo>
                  <a:cubicBezTo>
                    <a:pt x="87" y="10"/>
                    <a:pt x="87" y="10"/>
                    <a:pt x="88" y="9"/>
                  </a:cubicBezTo>
                  <a:cubicBezTo>
                    <a:pt x="88" y="9"/>
                    <a:pt x="89" y="9"/>
                    <a:pt x="89" y="9"/>
                  </a:cubicBezTo>
                  <a:cubicBezTo>
                    <a:pt x="89" y="8"/>
                    <a:pt x="89" y="8"/>
                    <a:pt x="88" y="8"/>
                  </a:cubicBezTo>
                  <a:cubicBezTo>
                    <a:pt x="88" y="8"/>
                    <a:pt x="88" y="8"/>
                    <a:pt x="88" y="7"/>
                  </a:cubicBezTo>
                  <a:cubicBezTo>
                    <a:pt x="88" y="7"/>
                    <a:pt x="88" y="7"/>
                    <a:pt x="88" y="7"/>
                  </a:cubicBezTo>
                  <a:cubicBezTo>
                    <a:pt x="88" y="7"/>
                    <a:pt x="88" y="7"/>
                    <a:pt x="89" y="7"/>
                  </a:cubicBezTo>
                  <a:cubicBezTo>
                    <a:pt x="89" y="7"/>
                    <a:pt x="89" y="7"/>
                    <a:pt x="89" y="7"/>
                  </a:cubicBezTo>
                  <a:cubicBezTo>
                    <a:pt x="89" y="7"/>
                    <a:pt x="89" y="7"/>
                    <a:pt x="90" y="6"/>
                  </a:cubicBezTo>
                  <a:cubicBezTo>
                    <a:pt x="90" y="6"/>
                    <a:pt x="90" y="6"/>
                    <a:pt x="90" y="6"/>
                  </a:cubicBezTo>
                  <a:cubicBezTo>
                    <a:pt x="90" y="6"/>
                    <a:pt x="91" y="6"/>
                    <a:pt x="91" y="6"/>
                  </a:cubicBezTo>
                  <a:cubicBezTo>
                    <a:pt x="92" y="6"/>
                    <a:pt x="92" y="5"/>
                    <a:pt x="92" y="5"/>
                  </a:cubicBezTo>
                  <a:cubicBezTo>
                    <a:pt x="92" y="5"/>
                    <a:pt x="93" y="5"/>
                    <a:pt x="93" y="6"/>
                  </a:cubicBezTo>
                  <a:cubicBezTo>
                    <a:pt x="93" y="6"/>
                    <a:pt x="94" y="5"/>
                    <a:pt x="94" y="5"/>
                  </a:cubicBezTo>
                  <a:cubicBezTo>
                    <a:pt x="94" y="5"/>
                    <a:pt x="94" y="5"/>
                    <a:pt x="95" y="4"/>
                  </a:cubicBezTo>
                  <a:cubicBezTo>
                    <a:pt x="95" y="4"/>
                    <a:pt x="95" y="4"/>
                    <a:pt x="96" y="4"/>
                  </a:cubicBezTo>
                  <a:cubicBezTo>
                    <a:pt x="96" y="4"/>
                    <a:pt x="97" y="4"/>
                    <a:pt x="97" y="4"/>
                  </a:cubicBezTo>
                  <a:cubicBezTo>
                    <a:pt x="98" y="4"/>
                    <a:pt x="99" y="4"/>
                    <a:pt x="99" y="3"/>
                  </a:cubicBezTo>
                  <a:cubicBezTo>
                    <a:pt x="98" y="3"/>
                    <a:pt x="98" y="3"/>
                    <a:pt x="98"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0" name="Freeform 405"/>
            <p:cNvSpPr>
              <a:spLocks/>
            </p:cNvSpPr>
            <p:nvPr/>
          </p:nvSpPr>
          <p:spPr bwMode="auto">
            <a:xfrm>
              <a:off x="3135314" y="957264"/>
              <a:ext cx="53975" cy="20638"/>
            </a:xfrm>
            <a:custGeom>
              <a:avLst/>
              <a:gdLst>
                <a:gd name="T0" fmla="*/ 0 w 5"/>
                <a:gd name="T1" fmla="*/ 2 h 2"/>
                <a:gd name="T2" fmla="*/ 2 w 5"/>
                <a:gd name="T3" fmla="*/ 2 h 2"/>
                <a:gd name="T4" fmla="*/ 3 w 5"/>
                <a:gd name="T5" fmla="*/ 2 h 2"/>
                <a:gd name="T6" fmla="*/ 4 w 5"/>
                <a:gd name="T7" fmla="*/ 2 h 2"/>
                <a:gd name="T8" fmla="*/ 5 w 5"/>
                <a:gd name="T9" fmla="*/ 2 h 2"/>
                <a:gd name="T10" fmla="*/ 5 w 5"/>
                <a:gd name="T11" fmla="*/ 1 h 2"/>
                <a:gd name="T12" fmla="*/ 4 w 5"/>
                <a:gd name="T13" fmla="*/ 1 h 2"/>
                <a:gd name="T14" fmla="*/ 3 w 5"/>
                <a:gd name="T15" fmla="*/ 0 h 2"/>
                <a:gd name="T16" fmla="*/ 2 w 5"/>
                <a:gd name="T17" fmla="*/ 0 h 2"/>
                <a:gd name="T18" fmla="*/ 1 w 5"/>
                <a:gd name="T19" fmla="*/ 0 h 2"/>
                <a:gd name="T20" fmla="*/ 0 w 5"/>
                <a:gd name="T21" fmla="*/ 1 h 2"/>
                <a:gd name="T22" fmla="*/ 0 w 5"/>
                <a:gd name="T23" fmla="*/ 1 h 2"/>
                <a:gd name="T24" fmla="*/ 0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0" y="2"/>
                  </a:moveTo>
                  <a:cubicBezTo>
                    <a:pt x="1" y="2"/>
                    <a:pt x="1" y="2"/>
                    <a:pt x="2" y="2"/>
                  </a:cubicBezTo>
                  <a:cubicBezTo>
                    <a:pt x="2" y="2"/>
                    <a:pt x="2" y="2"/>
                    <a:pt x="3" y="2"/>
                  </a:cubicBezTo>
                  <a:cubicBezTo>
                    <a:pt x="3" y="2"/>
                    <a:pt x="3" y="2"/>
                    <a:pt x="4" y="2"/>
                  </a:cubicBezTo>
                  <a:cubicBezTo>
                    <a:pt x="4" y="2"/>
                    <a:pt x="5" y="2"/>
                    <a:pt x="5" y="2"/>
                  </a:cubicBezTo>
                  <a:cubicBezTo>
                    <a:pt x="5" y="2"/>
                    <a:pt x="5" y="1"/>
                    <a:pt x="5" y="1"/>
                  </a:cubicBezTo>
                  <a:cubicBezTo>
                    <a:pt x="5" y="1"/>
                    <a:pt x="5" y="1"/>
                    <a:pt x="4" y="1"/>
                  </a:cubicBezTo>
                  <a:cubicBezTo>
                    <a:pt x="4" y="0"/>
                    <a:pt x="3" y="0"/>
                    <a:pt x="3" y="0"/>
                  </a:cubicBezTo>
                  <a:cubicBezTo>
                    <a:pt x="2" y="0"/>
                    <a:pt x="2" y="0"/>
                    <a:pt x="2" y="0"/>
                  </a:cubicBezTo>
                  <a:cubicBezTo>
                    <a:pt x="2" y="0"/>
                    <a:pt x="2" y="0"/>
                    <a:pt x="1" y="0"/>
                  </a:cubicBezTo>
                  <a:cubicBezTo>
                    <a:pt x="1" y="0"/>
                    <a:pt x="0" y="0"/>
                    <a:pt x="0" y="1"/>
                  </a:cubicBezTo>
                  <a:cubicBezTo>
                    <a:pt x="0" y="1"/>
                    <a:pt x="0" y="1"/>
                    <a:pt x="0" y="1"/>
                  </a:cubicBezTo>
                  <a:cubicBezTo>
                    <a:pt x="0" y="2"/>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1" name="Freeform 408"/>
            <p:cNvSpPr>
              <a:spLocks/>
            </p:cNvSpPr>
            <p:nvPr/>
          </p:nvSpPr>
          <p:spPr bwMode="auto">
            <a:xfrm>
              <a:off x="5316539" y="1865314"/>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2" name="Freeform 408"/>
            <p:cNvSpPr>
              <a:spLocks/>
            </p:cNvSpPr>
            <p:nvPr/>
          </p:nvSpPr>
          <p:spPr bwMode="auto">
            <a:xfrm>
              <a:off x="7313614" y="2924176"/>
              <a:ext cx="42863" cy="33338"/>
            </a:xfrm>
            <a:custGeom>
              <a:avLst/>
              <a:gdLst>
                <a:gd name="T0" fmla="*/ 1 w 4"/>
                <a:gd name="T1" fmla="*/ 3 h 3"/>
                <a:gd name="T2" fmla="*/ 2 w 4"/>
                <a:gd name="T3" fmla="*/ 3 h 3"/>
                <a:gd name="T4" fmla="*/ 3 w 4"/>
                <a:gd name="T5" fmla="*/ 2 h 3"/>
                <a:gd name="T6" fmla="*/ 3 w 4"/>
                <a:gd name="T7" fmla="*/ 2 h 3"/>
                <a:gd name="T8" fmla="*/ 4 w 4"/>
                <a:gd name="T9" fmla="*/ 2 h 3"/>
                <a:gd name="T10" fmla="*/ 4 w 4"/>
                <a:gd name="T11" fmla="*/ 1 h 3"/>
                <a:gd name="T12" fmla="*/ 4 w 4"/>
                <a:gd name="T13" fmla="*/ 0 h 3"/>
                <a:gd name="T14" fmla="*/ 3 w 4"/>
                <a:gd name="T15" fmla="*/ 1 h 3"/>
                <a:gd name="T16" fmla="*/ 2 w 4"/>
                <a:gd name="T17" fmla="*/ 1 h 3"/>
                <a:gd name="T18" fmla="*/ 2 w 4"/>
                <a:gd name="T19" fmla="*/ 2 h 3"/>
                <a:gd name="T20" fmla="*/ 1 w 4"/>
                <a:gd name="T21" fmla="*/ 2 h 3"/>
                <a:gd name="T22" fmla="*/ 1 w 4"/>
                <a:gd name="T23" fmla="*/ 2 h 3"/>
                <a:gd name="T24" fmla="*/ 0 w 4"/>
                <a:gd name="T25" fmla="*/ 2 h 3"/>
                <a:gd name="T26" fmla="*/ 0 w 4"/>
                <a:gd name="T27" fmla="*/ 2 h 3"/>
                <a:gd name="T28" fmla="*/ 1 w 4"/>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3">
                  <a:moveTo>
                    <a:pt x="1" y="3"/>
                  </a:moveTo>
                  <a:cubicBezTo>
                    <a:pt x="2" y="3"/>
                    <a:pt x="2" y="3"/>
                    <a:pt x="2" y="3"/>
                  </a:cubicBezTo>
                  <a:cubicBezTo>
                    <a:pt x="2" y="3"/>
                    <a:pt x="3" y="3"/>
                    <a:pt x="3" y="2"/>
                  </a:cubicBezTo>
                  <a:cubicBezTo>
                    <a:pt x="2" y="2"/>
                    <a:pt x="3" y="2"/>
                    <a:pt x="3" y="2"/>
                  </a:cubicBezTo>
                  <a:cubicBezTo>
                    <a:pt x="3" y="2"/>
                    <a:pt x="3" y="2"/>
                    <a:pt x="4" y="2"/>
                  </a:cubicBezTo>
                  <a:cubicBezTo>
                    <a:pt x="4" y="1"/>
                    <a:pt x="4" y="1"/>
                    <a:pt x="4" y="1"/>
                  </a:cubicBezTo>
                  <a:cubicBezTo>
                    <a:pt x="4" y="0"/>
                    <a:pt x="4" y="0"/>
                    <a:pt x="4" y="0"/>
                  </a:cubicBezTo>
                  <a:cubicBezTo>
                    <a:pt x="4" y="1"/>
                    <a:pt x="4" y="1"/>
                    <a:pt x="3" y="1"/>
                  </a:cubicBezTo>
                  <a:cubicBezTo>
                    <a:pt x="3" y="1"/>
                    <a:pt x="2" y="0"/>
                    <a:pt x="2" y="1"/>
                  </a:cubicBezTo>
                  <a:cubicBezTo>
                    <a:pt x="2" y="1"/>
                    <a:pt x="2" y="1"/>
                    <a:pt x="2" y="2"/>
                  </a:cubicBezTo>
                  <a:cubicBezTo>
                    <a:pt x="1" y="2"/>
                    <a:pt x="1" y="2"/>
                    <a:pt x="1" y="2"/>
                  </a:cubicBezTo>
                  <a:cubicBezTo>
                    <a:pt x="1" y="2"/>
                    <a:pt x="1" y="2"/>
                    <a:pt x="1" y="2"/>
                  </a:cubicBezTo>
                  <a:cubicBezTo>
                    <a:pt x="0" y="2"/>
                    <a:pt x="0" y="2"/>
                    <a:pt x="0" y="2"/>
                  </a:cubicBezTo>
                  <a:cubicBezTo>
                    <a:pt x="0" y="2"/>
                    <a:pt x="0" y="2"/>
                    <a:pt x="0" y="2"/>
                  </a:cubicBezTo>
                  <a:cubicBezTo>
                    <a:pt x="1" y="2"/>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3" name="Freeform 409"/>
            <p:cNvSpPr>
              <a:spLocks/>
            </p:cNvSpPr>
            <p:nvPr/>
          </p:nvSpPr>
          <p:spPr bwMode="auto">
            <a:xfrm>
              <a:off x="7313614" y="294640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4" name="Freeform 410"/>
            <p:cNvSpPr>
              <a:spLocks/>
            </p:cNvSpPr>
            <p:nvPr/>
          </p:nvSpPr>
          <p:spPr bwMode="auto">
            <a:xfrm>
              <a:off x="7680326" y="1670051"/>
              <a:ext cx="141288" cy="130175"/>
            </a:xfrm>
            <a:custGeom>
              <a:avLst/>
              <a:gdLst>
                <a:gd name="T0" fmla="*/ 2 w 13"/>
                <a:gd name="T1" fmla="*/ 3 h 12"/>
                <a:gd name="T2" fmla="*/ 2 w 13"/>
                <a:gd name="T3" fmla="*/ 4 h 12"/>
                <a:gd name="T4" fmla="*/ 2 w 13"/>
                <a:gd name="T5" fmla="*/ 5 h 12"/>
                <a:gd name="T6" fmla="*/ 3 w 13"/>
                <a:gd name="T7" fmla="*/ 6 h 12"/>
                <a:gd name="T8" fmla="*/ 3 w 13"/>
                <a:gd name="T9" fmla="*/ 7 h 12"/>
                <a:gd name="T10" fmla="*/ 2 w 13"/>
                <a:gd name="T11" fmla="*/ 7 h 12"/>
                <a:gd name="T12" fmla="*/ 1 w 13"/>
                <a:gd name="T13" fmla="*/ 7 h 12"/>
                <a:gd name="T14" fmla="*/ 2 w 13"/>
                <a:gd name="T15" fmla="*/ 8 h 12"/>
                <a:gd name="T16" fmla="*/ 1 w 13"/>
                <a:gd name="T17" fmla="*/ 9 h 12"/>
                <a:gd name="T18" fmla="*/ 1 w 13"/>
                <a:gd name="T19" fmla="*/ 10 h 12"/>
                <a:gd name="T20" fmla="*/ 1 w 13"/>
                <a:gd name="T21" fmla="*/ 11 h 12"/>
                <a:gd name="T22" fmla="*/ 2 w 13"/>
                <a:gd name="T23" fmla="*/ 11 h 12"/>
                <a:gd name="T24" fmla="*/ 3 w 13"/>
                <a:gd name="T25" fmla="*/ 11 h 12"/>
                <a:gd name="T26" fmla="*/ 3 w 13"/>
                <a:gd name="T27" fmla="*/ 12 h 12"/>
                <a:gd name="T28" fmla="*/ 4 w 13"/>
                <a:gd name="T29" fmla="*/ 12 h 12"/>
                <a:gd name="T30" fmla="*/ 6 w 13"/>
                <a:gd name="T31" fmla="*/ 11 h 12"/>
                <a:gd name="T32" fmla="*/ 5 w 13"/>
                <a:gd name="T33" fmla="*/ 11 h 12"/>
                <a:gd name="T34" fmla="*/ 4 w 13"/>
                <a:gd name="T35" fmla="*/ 10 h 12"/>
                <a:gd name="T36" fmla="*/ 3 w 13"/>
                <a:gd name="T37" fmla="*/ 10 h 12"/>
                <a:gd name="T38" fmla="*/ 3 w 13"/>
                <a:gd name="T39" fmla="*/ 9 h 12"/>
                <a:gd name="T40" fmla="*/ 4 w 13"/>
                <a:gd name="T41" fmla="*/ 9 h 12"/>
                <a:gd name="T42" fmla="*/ 5 w 13"/>
                <a:gd name="T43" fmla="*/ 9 h 12"/>
                <a:gd name="T44" fmla="*/ 5 w 13"/>
                <a:gd name="T45" fmla="*/ 9 h 12"/>
                <a:gd name="T46" fmla="*/ 6 w 13"/>
                <a:gd name="T47" fmla="*/ 9 h 12"/>
                <a:gd name="T48" fmla="*/ 7 w 13"/>
                <a:gd name="T49" fmla="*/ 9 h 12"/>
                <a:gd name="T50" fmla="*/ 8 w 13"/>
                <a:gd name="T51" fmla="*/ 10 h 12"/>
                <a:gd name="T52" fmla="*/ 9 w 13"/>
                <a:gd name="T53" fmla="*/ 11 h 12"/>
                <a:gd name="T54" fmla="*/ 10 w 13"/>
                <a:gd name="T55" fmla="*/ 11 h 12"/>
                <a:gd name="T56" fmla="*/ 10 w 13"/>
                <a:gd name="T57" fmla="*/ 9 h 12"/>
                <a:gd name="T58" fmla="*/ 10 w 13"/>
                <a:gd name="T59" fmla="*/ 8 h 12"/>
                <a:gd name="T60" fmla="*/ 11 w 13"/>
                <a:gd name="T61" fmla="*/ 8 h 12"/>
                <a:gd name="T62" fmla="*/ 12 w 13"/>
                <a:gd name="T63" fmla="*/ 8 h 12"/>
                <a:gd name="T64" fmla="*/ 13 w 13"/>
                <a:gd name="T65" fmla="*/ 7 h 12"/>
                <a:gd name="T66" fmla="*/ 12 w 13"/>
                <a:gd name="T67" fmla="*/ 6 h 12"/>
                <a:gd name="T68" fmla="*/ 12 w 13"/>
                <a:gd name="T69" fmla="*/ 5 h 12"/>
                <a:gd name="T70" fmla="*/ 12 w 13"/>
                <a:gd name="T71" fmla="*/ 4 h 12"/>
                <a:gd name="T72" fmla="*/ 11 w 13"/>
                <a:gd name="T73" fmla="*/ 4 h 12"/>
                <a:gd name="T74" fmla="*/ 10 w 13"/>
                <a:gd name="T75" fmla="*/ 4 h 12"/>
                <a:gd name="T76" fmla="*/ 9 w 13"/>
                <a:gd name="T77" fmla="*/ 4 h 12"/>
                <a:gd name="T78" fmla="*/ 8 w 13"/>
                <a:gd name="T79" fmla="*/ 4 h 12"/>
                <a:gd name="T80" fmla="*/ 6 w 13"/>
                <a:gd name="T81" fmla="*/ 4 h 12"/>
                <a:gd name="T82" fmla="*/ 5 w 13"/>
                <a:gd name="T83" fmla="*/ 3 h 12"/>
                <a:gd name="T84" fmla="*/ 3 w 13"/>
                <a:gd name="T85" fmla="*/ 2 h 12"/>
                <a:gd name="T86" fmla="*/ 1 w 13"/>
                <a:gd name="T87" fmla="*/ 1 h 12"/>
                <a:gd name="T88" fmla="*/ 0 w 13"/>
                <a:gd name="T89" fmla="*/ 1 h 12"/>
                <a:gd name="T90" fmla="*/ 1 w 13"/>
                <a:gd name="T91" fmla="*/ 2 h 12"/>
                <a:gd name="T92" fmla="*/ 2 w 13"/>
                <a:gd name="T9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 h="12">
                  <a:moveTo>
                    <a:pt x="2" y="3"/>
                  </a:moveTo>
                  <a:cubicBezTo>
                    <a:pt x="2" y="4"/>
                    <a:pt x="1" y="4"/>
                    <a:pt x="2" y="4"/>
                  </a:cubicBezTo>
                  <a:cubicBezTo>
                    <a:pt x="2" y="5"/>
                    <a:pt x="2" y="5"/>
                    <a:pt x="2" y="5"/>
                  </a:cubicBezTo>
                  <a:cubicBezTo>
                    <a:pt x="3" y="5"/>
                    <a:pt x="3" y="5"/>
                    <a:pt x="3" y="6"/>
                  </a:cubicBezTo>
                  <a:cubicBezTo>
                    <a:pt x="3" y="6"/>
                    <a:pt x="3" y="6"/>
                    <a:pt x="3" y="7"/>
                  </a:cubicBezTo>
                  <a:cubicBezTo>
                    <a:pt x="3" y="7"/>
                    <a:pt x="2" y="7"/>
                    <a:pt x="2" y="7"/>
                  </a:cubicBezTo>
                  <a:cubicBezTo>
                    <a:pt x="2" y="7"/>
                    <a:pt x="2" y="7"/>
                    <a:pt x="1" y="7"/>
                  </a:cubicBezTo>
                  <a:cubicBezTo>
                    <a:pt x="1" y="7"/>
                    <a:pt x="2" y="8"/>
                    <a:pt x="2" y="8"/>
                  </a:cubicBezTo>
                  <a:cubicBezTo>
                    <a:pt x="1" y="9"/>
                    <a:pt x="1" y="9"/>
                    <a:pt x="1" y="9"/>
                  </a:cubicBezTo>
                  <a:cubicBezTo>
                    <a:pt x="1" y="9"/>
                    <a:pt x="1" y="9"/>
                    <a:pt x="1" y="10"/>
                  </a:cubicBezTo>
                  <a:cubicBezTo>
                    <a:pt x="1" y="10"/>
                    <a:pt x="1" y="10"/>
                    <a:pt x="1" y="11"/>
                  </a:cubicBezTo>
                  <a:cubicBezTo>
                    <a:pt x="1" y="11"/>
                    <a:pt x="2" y="11"/>
                    <a:pt x="2" y="11"/>
                  </a:cubicBezTo>
                  <a:cubicBezTo>
                    <a:pt x="2" y="11"/>
                    <a:pt x="2" y="11"/>
                    <a:pt x="3" y="11"/>
                  </a:cubicBezTo>
                  <a:cubicBezTo>
                    <a:pt x="3" y="12"/>
                    <a:pt x="3" y="12"/>
                    <a:pt x="3" y="12"/>
                  </a:cubicBezTo>
                  <a:cubicBezTo>
                    <a:pt x="4" y="12"/>
                    <a:pt x="4" y="12"/>
                    <a:pt x="4" y="12"/>
                  </a:cubicBezTo>
                  <a:cubicBezTo>
                    <a:pt x="5" y="12"/>
                    <a:pt x="6" y="12"/>
                    <a:pt x="6" y="11"/>
                  </a:cubicBezTo>
                  <a:cubicBezTo>
                    <a:pt x="6" y="11"/>
                    <a:pt x="5" y="11"/>
                    <a:pt x="5" y="11"/>
                  </a:cubicBezTo>
                  <a:cubicBezTo>
                    <a:pt x="5" y="10"/>
                    <a:pt x="5" y="10"/>
                    <a:pt x="4" y="10"/>
                  </a:cubicBezTo>
                  <a:cubicBezTo>
                    <a:pt x="4" y="10"/>
                    <a:pt x="3" y="10"/>
                    <a:pt x="3" y="10"/>
                  </a:cubicBezTo>
                  <a:cubicBezTo>
                    <a:pt x="3" y="9"/>
                    <a:pt x="3" y="9"/>
                    <a:pt x="3" y="9"/>
                  </a:cubicBezTo>
                  <a:cubicBezTo>
                    <a:pt x="3" y="9"/>
                    <a:pt x="4" y="9"/>
                    <a:pt x="4" y="9"/>
                  </a:cubicBezTo>
                  <a:cubicBezTo>
                    <a:pt x="4" y="9"/>
                    <a:pt x="4" y="9"/>
                    <a:pt x="5" y="9"/>
                  </a:cubicBezTo>
                  <a:cubicBezTo>
                    <a:pt x="5" y="9"/>
                    <a:pt x="5" y="9"/>
                    <a:pt x="5" y="9"/>
                  </a:cubicBezTo>
                  <a:cubicBezTo>
                    <a:pt x="6" y="8"/>
                    <a:pt x="6" y="9"/>
                    <a:pt x="6" y="9"/>
                  </a:cubicBezTo>
                  <a:cubicBezTo>
                    <a:pt x="7" y="9"/>
                    <a:pt x="7" y="9"/>
                    <a:pt x="7" y="9"/>
                  </a:cubicBezTo>
                  <a:cubicBezTo>
                    <a:pt x="7" y="10"/>
                    <a:pt x="8" y="10"/>
                    <a:pt x="8" y="10"/>
                  </a:cubicBezTo>
                  <a:cubicBezTo>
                    <a:pt x="8" y="10"/>
                    <a:pt x="8" y="10"/>
                    <a:pt x="9" y="11"/>
                  </a:cubicBezTo>
                  <a:cubicBezTo>
                    <a:pt x="9" y="11"/>
                    <a:pt x="10" y="11"/>
                    <a:pt x="10" y="11"/>
                  </a:cubicBezTo>
                  <a:cubicBezTo>
                    <a:pt x="10" y="10"/>
                    <a:pt x="10" y="10"/>
                    <a:pt x="10" y="9"/>
                  </a:cubicBezTo>
                  <a:cubicBezTo>
                    <a:pt x="10" y="9"/>
                    <a:pt x="10" y="9"/>
                    <a:pt x="10" y="8"/>
                  </a:cubicBezTo>
                  <a:cubicBezTo>
                    <a:pt x="10" y="8"/>
                    <a:pt x="11" y="8"/>
                    <a:pt x="11" y="8"/>
                  </a:cubicBezTo>
                  <a:cubicBezTo>
                    <a:pt x="12" y="8"/>
                    <a:pt x="12" y="8"/>
                    <a:pt x="12" y="8"/>
                  </a:cubicBezTo>
                  <a:cubicBezTo>
                    <a:pt x="13" y="7"/>
                    <a:pt x="13" y="7"/>
                    <a:pt x="13" y="7"/>
                  </a:cubicBezTo>
                  <a:cubicBezTo>
                    <a:pt x="12" y="6"/>
                    <a:pt x="12" y="6"/>
                    <a:pt x="12" y="6"/>
                  </a:cubicBezTo>
                  <a:cubicBezTo>
                    <a:pt x="12" y="5"/>
                    <a:pt x="12" y="5"/>
                    <a:pt x="12" y="5"/>
                  </a:cubicBezTo>
                  <a:cubicBezTo>
                    <a:pt x="12" y="4"/>
                    <a:pt x="12" y="4"/>
                    <a:pt x="12" y="4"/>
                  </a:cubicBezTo>
                  <a:cubicBezTo>
                    <a:pt x="12" y="3"/>
                    <a:pt x="11" y="4"/>
                    <a:pt x="11" y="4"/>
                  </a:cubicBezTo>
                  <a:cubicBezTo>
                    <a:pt x="11" y="4"/>
                    <a:pt x="11" y="4"/>
                    <a:pt x="10" y="4"/>
                  </a:cubicBezTo>
                  <a:cubicBezTo>
                    <a:pt x="10" y="4"/>
                    <a:pt x="10" y="4"/>
                    <a:pt x="9" y="4"/>
                  </a:cubicBezTo>
                  <a:cubicBezTo>
                    <a:pt x="9" y="4"/>
                    <a:pt x="9" y="4"/>
                    <a:pt x="8" y="4"/>
                  </a:cubicBezTo>
                  <a:cubicBezTo>
                    <a:pt x="8" y="4"/>
                    <a:pt x="7" y="4"/>
                    <a:pt x="6" y="4"/>
                  </a:cubicBezTo>
                  <a:cubicBezTo>
                    <a:pt x="6" y="3"/>
                    <a:pt x="5" y="3"/>
                    <a:pt x="5" y="3"/>
                  </a:cubicBezTo>
                  <a:cubicBezTo>
                    <a:pt x="4" y="2"/>
                    <a:pt x="4" y="2"/>
                    <a:pt x="3" y="2"/>
                  </a:cubicBezTo>
                  <a:cubicBezTo>
                    <a:pt x="2" y="1"/>
                    <a:pt x="1" y="0"/>
                    <a:pt x="1" y="1"/>
                  </a:cubicBezTo>
                  <a:cubicBezTo>
                    <a:pt x="0" y="1"/>
                    <a:pt x="0" y="1"/>
                    <a:pt x="0" y="1"/>
                  </a:cubicBezTo>
                  <a:cubicBezTo>
                    <a:pt x="0" y="2"/>
                    <a:pt x="0" y="2"/>
                    <a:pt x="1" y="2"/>
                  </a:cubicBezTo>
                  <a:cubicBezTo>
                    <a:pt x="1"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5" name="Freeform 411"/>
            <p:cNvSpPr>
              <a:spLocks/>
            </p:cNvSpPr>
            <p:nvPr/>
          </p:nvSpPr>
          <p:spPr bwMode="auto">
            <a:xfrm>
              <a:off x="7594601" y="1800226"/>
              <a:ext cx="238125" cy="249238"/>
            </a:xfrm>
            <a:custGeom>
              <a:avLst/>
              <a:gdLst>
                <a:gd name="T0" fmla="*/ 2 w 22"/>
                <a:gd name="T1" fmla="*/ 21 h 23"/>
                <a:gd name="T2" fmla="*/ 4 w 22"/>
                <a:gd name="T3" fmla="*/ 21 h 23"/>
                <a:gd name="T4" fmla="*/ 6 w 22"/>
                <a:gd name="T5" fmla="*/ 21 h 23"/>
                <a:gd name="T6" fmla="*/ 8 w 22"/>
                <a:gd name="T7" fmla="*/ 19 h 23"/>
                <a:gd name="T8" fmla="*/ 10 w 22"/>
                <a:gd name="T9" fmla="*/ 20 h 23"/>
                <a:gd name="T10" fmla="*/ 11 w 22"/>
                <a:gd name="T11" fmla="*/ 20 h 23"/>
                <a:gd name="T12" fmla="*/ 12 w 22"/>
                <a:gd name="T13" fmla="*/ 22 h 23"/>
                <a:gd name="T14" fmla="*/ 14 w 22"/>
                <a:gd name="T15" fmla="*/ 22 h 23"/>
                <a:gd name="T16" fmla="*/ 15 w 22"/>
                <a:gd name="T17" fmla="*/ 21 h 23"/>
                <a:gd name="T18" fmla="*/ 14 w 22"/>
                <a:gd name="T19" fmla="*/ 20 h 23"/>
                <a:gd name="T20" fmla="*/ 14 w 22"/>
                <a:gd name="T21" fmla="*/ 19 h 23"/>
                <a:gd name="T22" fmla="*/ 16 w 22"/>
                <a:gd name="T23" fmla="*/ 20 h 23"/>
                <a:gd name="T24" fmla="*/ 18 w 22"/>
                <a:gd name="T25" fmla="*/ 19 h 23"/>
                <a:gd name="T26" fmla="*/ 20 w 22"/>
                <a:gd name="T27" fmla="*/ 19 h 23"/>
                <a:gd name="T28" fmla="*/ 20 w 22"/>
                <a:gd name="T29" fmla="*/ 18 h 23"/>
                <a:gd name="T30" fmla="*/ 21 w 22"/>
                <a:gd name="T31" fmla="*/ 18 h 23"/>
                <a:gd name="T32" fmla="*/ 22 w 22"/>
                <a:gd name="T33" fmla="*/ 18 h 23"/>
                <a:gd name="T34" fmla="*/ 22 w 22"/>
                <a:gd name="T35" fmla="*/ 16 h 23"/>
                <a:gd name="T36" fmla="*/ 21 w 22"/>
                <a:gd name="T37" fmla="*/ 14 h 23"/>
                <a:gd name="T38" fmla="*/ 20 w 22"/>
                <a:gd name="T39" fmla="*/ 11 h 23"/>
                <a:gd name="T40" fmla="*/ 20 w 22"/>
                <a:gd name="T41" fmla="*/ 10 h 23"/>
                <a:gd name="T42" fmla="*/ 20 w 22"/>
                <a:gd name="T43" fmla="*/ 8 h 23"/>
                <a:gd name="T44" fmla="*/ 19 w 22"/>
                <a:gd name="T45" fmla="*/ 5 h 23"/>
                <a:gd name="T46" fmla="*/ 17 w 22"/>
                <a:gd name="T47" fmla="*/ 3 h 23"/>
                <a:gd name="T48" fmla="*/ 16 w 22"/>
                <a:gd name="T49" fmla="*/ 2 h 23"/>
                <a:gd name="T50" fmla="*/ 15 w 22"/>
                <a:gd name="T51" fmla="*/ 0 h 23"/>
                <a:gd name="T52" fmla="*/ 14 w 22"/>
                <a:gd name="T53" fmla="*/ 1 h 23"/>
                <a:gd name="T54" fmla="*/ 13 w 22"/>
                <a:gd name="T55" fmla="*/ 2 h 23"/>
                <a:gd name="T56" fmla="*/ 13 w 22"/>
                <a:gd name="T57" fmla="*/ 3 h 23"/>
                <a:gd name="T58" fmla="*/ 13 w 22"/>
                <a:gd name="T59" fmla="*/ 4 h 23"/>
                <a:gd name="T60" fmla="*/ 14 w 22"/>
                <a:gd name="T61" fmla="*/ 6 h 23"/>
                <a:gd name="T62" fmla="*/ 15 w 22"/>
                <a:gd name="T63" fmla="*/ 8 h 23"/>
                <a:gd name="T64" fmla="*/ 15 w 22"/>
                <a:gd name="T65" fmla="*/ 10 h 23"/>
                <a:gd name="T66" fmla="*/ 14 w 22"/>
                <a:gd name="T67" fmla="*/ 12 h 23"/>
                <a:gd name="T68" fmla="*/ 12 w 22"/>
                <a:gd name="T69" fmla="*/ 13 h 23"/>
                <a:gd name="T70" fmla="*/ 12 w 22"/>
                <a:gd name="T71" fmla="*/ 12 h 23"/>
                <a:gd name="T72" fmla="*/ 11 w 22"/>
                <a:gd name="T73" fmla="*/ 12 h 23"/>
                <a:gd name="T74" fmla="*/ 10 w 22"/>
                <a:gd name="T75" fmla="*/ 15 h 23"/>
                <a:gd name="T76" fmla="*/ 10 w 22"/>
                <a:gd name="T77" fmla="*/ 17 h 23"/>
                <a:gd name="T78" fmla="*/ 9 w 22"/>
                <a:gd name="T79" fmla="*/ 16 h 23"/>
                <a:gd name="T80" fmla="*/ 5 w 22"/>
                <a:gd name="T81" fmla="*/ 17 h 23"/>
                <a:gd name="T82" fmla="*/ 3 w 22"/>
                <a:gd name="T83" fmla="*/ 18 h 23"/>
                <a:gd name="T84" fmla="*/ 2 w 22"/>
                <a:gd name="T85" fmla="*/ 20 h 23"/>
                <a:gd name="T86" fmla="*/ 1 w 22"/>
                <a:gd name="T87" fmla="*/ 20 h 23"/>
                <a:gd name="T88" fmla="*/ 2 w 22"/>
                <a:gd name="T8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3">
                  <a:moveTo>
                    <a:pt x="2" y="21"/>
                  </a:moveTo>
                  <a:cubicBezTo>
                    <a:pt x="2" y="22"/>
                    <a:pt x="2" y="21"/>
                    <a:pt x="2" y="21"/>
                  </a:cubicBezTo>
                  <a:cubicBezTo>
                    <a:pt x="3" y="21"/>
                    <a:pt x="3" y="22"/>
                    <a:pt x="4" y="22"/>
                  </a:cubicBezTo>
                  <a:cubicBezTo>
                    <a:pt x="4" y="22"/>
                    <a:pt x="4" y="21"/>
                    <a:pt x="4" y="21"/>
                  </a:cubicBezTo>
                  <a:cubicBezTo>
                    <a:pt x="5" y="21"/>
                    <a:pt x="5" y="21"/>
                    <a:pt x="5" y="21"/>
                  </a:cubicBezTo>
                  <a:cubicBezTo>
                    <a:pt x="5" y="20"/>
                    <a:pt x="6" y="21"/>
                    <a:pt x="6" y="21"/>
                  </a:cubicBezTo>
                  <a:cubicBezTo>
                    <a:pt x="6" y="20"/>
                    <a:pt x="7" y="20"/>
                    <a:pt x="7" y="20"/>
                  </a:cubicBezTo>
                  <a:cubicBezTo>
                    <a:pt x="7" y="20"/>
                    <a:pt x="7" y="20"/>
                    <a:pt x="8" y="19"/>
                  </a:cubicBezTo>
                  <a:cubicBezTo>
                    <a:pt x="8" y="19"/>
                    <a:pt x="8" y="19"/>
                    <a:pt x="8" y="19"/>
                  </a:cubicBezTo>
                  <a:cubicBezTo>
                    <a:pt x="9" y="19"/>
                    <a:pt x="9" y="20"/>
                    <a:pt x="10" y="20"/>
                  </a:cubicBezTo>
                  <a:cubicBezTo>
                    <a:pt x="10" y="20"/>
                    <a:pt x="11" y="19"/>
                    <a:pt x="11" y="20"/>
                  </a:cubicBezTo>
                  <a:cubicBezTo>
                    <a:pt x="11" y="20"/>
                    <a:pt x="11" y="20"/>
                    <a:pt x="11" y="20"/>
                  </a:cubicBezTo>
                  <a:cubicBezTo>
                    <a:pt x="11" y="21"/>
                    <a:pt x="11" y="21"/>
                    <a:pt x="11" y="21"/>
                  </a:cubicBezTo>
                  <a:cubicBezTo>
                    <a:pt x="11" y="22"/>
                    <a:pt x="11" y="22"/>
                    <a:pt x="12" y="22"/>
                  </a:cubicBezTo>
                  <a:cubicBezTo>
                    <a:pt x="12" y="22"/>
                    <a:pt x="12" y="22"/>
                    <a:pt x="12" y="22"/>
                  </a:cubicBezTo>
                  <a:cubicBezTo>
                    <a:pt x="13" y="22"/>
                    <a:pt x="13" y="23"/>
                    <a:pt x="14" y="22"/>
                  </a:cubicBezTo>
                  <a:cubicBezTo>
                    <a:pt x="14" y="22"/>
                    <a:pt x="14" y="22"/>
                    <a:pt x="14" y="22"/>
                  </a:cubicBezTo>
                  <a:cubicBezTo>
                    <a:pt x="14" y="22"/>
                    <a:pt x="14" y="21"/>
                    <a:pt x="15" y="21"/>
                  </a:cubicBezTo>
                  <a:cubicBezTo>
                    <a:pt x="15" y="20"/>
                    <a:pt x="15" y="20"/>
                    <a:pt x="15" y="20"/>
                  </a:cubicBezTo>
                  <a:cubicBezTo>
                    <a:pt x="15" y="20"/>
                    <a:pt x="15" y="20"/>
                    <a:pt x="14" y="20"/>
                  </a:cubicBezTo>
                  <a:cubicBezTo>
                    <a:pt x="14" y="20"/>
                    <a:pt x="14" y="20"/>
                    <a:pt x="14" y="19"/>
                  </a:cubicBezTo>
                  <a:cubicBezTo>
                    <a:pt x="14" y="19"/>
                    <a:pt x="14" y="19"/>
                    <a:pt x="14" y="19"/>
                  </a:cubicBezTo>
                  <a:cubicBezTo>
                    <a:pt x="14" y="18"/>
                    <a:pt x="15" y="18"/>
                    <a:pt x="15" y="19"/>
                  </a:cubicBezTo>
                  <a:cubicBezTo>
                    <a:pt x="15" y="19"/>
                    <a:pt x="15" y="19"/>
                    <a:pt x="16" y="20"/>
                  </a:cubicBezTo>
                  <a:cubicBezTo>
                    <a:pt x="16" y="20"/>
                    <a:pt x="16" y="20"/>
                    <a:pt x="17" y="20"/>
                  </a:cubicBezTo>
                  <a:cubicBezTo>
                    <a:pt x="17" y="20"/>
                    <a:pt x="18" y="20"/>
                    <a:pt x="18" y="19"/>
                  </a:cubicBezTo>
                  <a:cubicBezTo>
                    <a:pt x="19" y="19"/>
                    <a:pt x="19" y="20"/>
                    <a:pt x="19" y="19"/>
                  </a:cubicBezTo>
                  <a:cubicBezTo>
                    <a:pt x="20" y="19"/>
                    <a:pt x="20" y="19"/>
                    <a:pt x="20" y="19"/>
                  </a:cubicBezTo>
                  <a:cubicBezTo>
                    <a:pt x="20" y="19"/>
                    <a:pt x="20" y="19"/>
                    <a:pt x="20" y="19"/>
                  </a:cubicBezTo>
                  <a:cubicBezTo>
                    <a:pt x="20" y="18"/>
                    <a:pt x="20" y="18"/>
                    <a:pt x="20" y="18"/>
                  </a:cubicBezTo>
                  <a:cubicBezTo>
                    <a:pt x="20" y="18"/>
                    <a:pt x="20" y="18"/>
                    <a:pt x="20" y="17"/>
                  </a:cubicBezTo>
                  <a:cubicBezTo>
                    <a:pt x="20" y="17"/>
                    <a:pt x="21" y="18"/>
                    <a:pt x="21" y="18"/>
                  </a:cubicBezTo>
                  <a:cubicBezTo>
                    <a:pt x="21" y="18"/>
                    <a:pt x="21" y="18"/>
                    <a:pt x="21" y="18"/>
                  </a:cubicBezTo>
                  <a:cubicBezTo>
                    <a:pt x="21" y="18"/>
                    <a:pt x="22" y="18"/>
                    <a:pt x="22" y="18"/>
                  </a:cubicBezTo>
                  <a:cubicBezTo>
                    <a:pt x="22" y="18"/>
                    <a:pt x="22" y="17"/>
                    <a:pt x="22" y="17"/>
                  </a:cubicBezTo>
                  <a:cubicBezTo>
                    <a:pt x="22" y="16"/>
                    <a:pt x="22" y="16"/>
                    <a:pt x="22" y="16"/>
                  </a:cubicBezTo>
                  <a:cubicBezTo>
                    <a:pt x="22" y="16"/>
                    <a:pt x="22" y="16"/>
                    <a:pt x="22" y="15"/>
                  </a:cubicBezTo>
                  <a:cubicBezTo>
                    <a:pt x="21" y="15"/>
                    <a:pt x="21" y="15"/>
                    <a:pt x="21" y="14"/>
                  </a:cubicBezTo>
                  <a:cubicBezTo>
                    <a:pt x="21" y="13"/>
                    <a:pt x="21" y="13"/>
                    <a:pt x="21" y="12"/>
                  </a:cubicBezTo>
                  <a:cubicBezTo>
                    <a:pt x="21" y="12"/>
                    <a:pt x="21" y="12"/>
                    <a:pt x="20" y="11"/>
                  </a:cubicBezTo>
                  <a:cubicBezTo>
                    <a:pt x="20" y="11"/>
                    <a:pt x="20" y="11"/>
                    <a:pt x="20" y="11"/>
                  </a:cubicBezTo>
                  <a:cubicBezTo>
                    <a:pt x="20" y="11"/>
                    <a:pt x="20" y="10"/>
                    <a:pt x="20" y="10"/>
                  </a:cubicBezTo>
                  <a:cubicBezTo>
                    <a:pt x="20" y="9"/>
                    <a:pt x="21" y="9"/>
                    <a:pt x="21" y="9"/>
                  </a:cubicBezTo>
                  <a:cubicBezTo>
                    <a:pt x="21" y="9"/>
                    <a:pt x="21" y="9"/>
                    <a:pt x="20" y="8"/>
                  </a:cubicBezTo>
                  <a:cubicBezTo>
                    <a:pt x="20" y="8"/>
                    <a:pt x="20" y="7"/>
                    <a:pt x="20" y="7"/>
                  </a:cubicBezTo>
                  <a:cubicBezTo>
                    <a:pt x="20" y="6"/>
                    <a:pt x="19" y="6"/>
                    <a:pt x="19" y="5"/>
                  </a:cubicBezTo>
                  <a:cubicBezTo>
                    <a:pt x="19" y="4"/>
                    <a:pt x="19" y="4"/>
                    <a:pt x="18" y="3"/>
                  </a:cubicBezTo>
                  <a:cubicBezTo>
                    <a:pt x="18" y="3"/>
                    <a:pt x="17" y="3"/>
                    <a:pt x="17" y="3"/>
                  </a:cubicBezTo>
                  <a:cubicBezTo>
                    <a:pt x="17" y="3"/>
                    <a:pt x="17" y="2"/>
                    <a:pt x="16" y="2"/>
                  </a:cubicBezTo>
                  <a:cubicBezTo>
                    <a:pt x="16" y="2"/>
                    <a:pt x="16" y="2"/>
                    <a:pt x="16" y="2"/>
                  </a:cubicBezTo>
                  <a:cubicBezTo>
                    <a:pt x="15" y="2"/>
                    <a:pt x="15" y="2"/>
                    <a:pt x="15" y="2"/>
                  </a:cubicBezTo>
                  <a:cubicBezTo>
                    <a:pt x="15" y="1"/>
                    <a:pt x="16" y="1"/>
                    <a:pt x="15" y="0"/>
                  </a:cubicBezTo>
                  <a:cubicBezTo>
                    <a:pt x="15" y="0"/>
                    <a:pt x="15" y="0"/>
                    <a:pt x="14" y="0"/>
                  </a:cubicBezTo>
                  <a:cubicBezTo>
                    <a:pt x="14" y="0"/>
                    <a:pt x="14" y="0"/>
                    <a:pt x="14" y="1"/>
                  </a:cubicBezTo>
                  <a:cubicBezTo>
                    <a:pt x="13" y="1"/>
                    <a:pt x="13" y="0"/>
                    <a:pt x="13" y="1"/>
                  </a:cubicBezTo>
                  <a:cubicBezTo>
                    <a:pt x="13" y="1"/>
                    <a:pt x="13" y="1"/>
                    <a:pt x="13" y="2"/>
                  </a:cubicBezTo>
                  <a:cubicBezTo>
                    <a:pt x="13" y="2"/>
                    <a:pt x="12" y="2"/>
                    <a:pt x="12" y="2"/>
                  </a:cubicBezTo>
                  <a:cubicBezTo>
                    <a:pt x="12" y="2"/>
                    <a:pt x="13" y="2"/>
                    <a:pt x="13" y="3"/>
                  </a:cubicBezTo>
                  <a:cubicBezTo>
                    <a:pt x="13" y="3"/>
                    <a:pt x="13" y="3"/>
                    <a:pt x="13" y="3"/>
                  </a:cubicBezTo>
                  <a:cubicBezTo>
                    <a:pt x="13" y="4"/>
                    <a:pt x="13" y="4"/>
                    <a:pt x="13" y="4"/>
                  </a:cubicBezTo>
                  <a:cubicBezTo>
                    <a:pt x="13" y="5"/>
                    <a:pt x="13" y="5"/>
                    <a:pt x="13" y="5"/>
                  </a:cubicBezTo>
                  <a:cubicBezTo>
                    <a:pt x="14" y="5"/>
                    <a:pt x="14" y="5"/>
                    <a:pt x="14" y="6"/>
                  </a:cubicBezTo>
                  <a:cubicBezTo>
                    <a:pt x="15" y="6"/>
                    <a:pt x="14" y="6"/>
                    <a:pt x="14" y="7"/>
                  </a:cubicBezTo>
                  <a:cubicBezTo>
                    <a:pt x="14" y="7"/>
                    <a:pt x="15" y="8"/>
                    <a:pt x="15" y="8"/>
                  </a:cubicBezTo>
                  <a:cubicBezTo>
                    <a:pt x="15" y="9"/>
                    <a:pt x="15" y="9"/>
                    <a:pt x="15" y="10"/>
                  </a:cubicBezTo>
                  <a:cubicBezTo>
                    <a:pt x="15" y="10"/>
                    <a:pt x="15" y="10"/>
                    <a:pt x="15" y="10"/>
                  </a:cubicBezTo>
                  <a:cubicBezTo>
                    <a:pt x="15" y="11"/>
                    <a:pt x="14" y="11"/>
                    <a:pt x="14" y="11"/>
                  </a:cubicBezTo>
                  <a:cubicBezTo>
                    <a:pt x="14" y="11"/>
                    <a:pt x="14" y="12"/>
                    <a:pt x="14" y="12"/>
                  </a:cubicBezTo>
                  <a:cubicBezTo>
                    <a:pt x="14" y="12"/>
                    <a:pt x="14" y="12"/>
                    <a:pt x="13" y="13"/>
                  </a:cubicBezTo>
                  <a:cubicBezTo>
                    <a:pt x="13" y="13"/>
                    <a:pt x="13" y="13"/>
                    <a:pt x="12" y="13"/>
                  </a:cubicBezTo>
                  <a:cubicBezTo>
                    <a:pt x="12" y="13"/>
                    <a:pt x="12" y="13"/>
                    <a:pt x="12" y="13"/>
                  </a:cubicBezTo>
                  <a:cubicBezTo>
                    <a:pt x="12" y="12"/>
                    <a:pt x="12" y="12"/>
                    <a:pt x="12" y="12"/>
                  </a:cubicBezTo>
                  <a:cubicBezTo>
                    <a:pt x="12" y="11"/>
                    <a:pt x="12" y="11"/>
                    <a:pt x="11" y="12"/>
                  </a:cubicBezTo>
                  <a:cubicBezTo>
                    <a:pt x="11" y="12"/>
                    <a:pt x="11" y="12"/>
                    <a:pt x="11" y="12"/>
                  </a:cubicBezTo>
                  <a:cubicBezTo>
                    <a:pt x="11" y="13"/>
                    <a:pt x="11" y="13"/>
                    <a:pt x="11" y="13"/>
                  </a:cubicBezTo>
                  <a:cubicBezTo>
                    <a:pt x="11" y="14"/>
                    <a:pt x="11" y="14"/>
                    <a:pt x="10" y="15"/>
                  </a:cubicBezTo>
                  <a:cubicBezTo>
                    <a:pt x="10" y="15"/>
                    <a:pt x="10" y="15"/>
                    <a:pt x="10" y="16"/>
                  </a:cubicBezTo>
                  <a:cubicBezTo>
                    <a:pt x="10" y="16"/>
                    <a:pt x="10" y="17"/>
                    <a:pt x="10" y="17"/>
                  </a:cubicBezTo>
                  <a:cubicBezTo>
                    <a:pt x="10" y="17"/>
                    <a:pt x="10" y="17"/>
                    <a:pt x="9" y="17"/>
                  </a:cubicBezTo>
                  <a:cubicBezTo>
                    <a:pt x="9" y="17"/>
                    <a:pt x="9" y="16"/>
                    <a:pt x="9" y="16"/>
                  </a:cubicBezTo>
                  <a:cubicBezTo>
                    <a:pt x="8" y="16"/>
                    <a:pt x="7" y="16"/>
                    <a:pt x="6" y="16"/>
                  </a:cubicBezTo>
                  <a:cubicBezTo>
                    <a:pt x="6" y="17"/>
                    <a:pt x="6" y="17"/>
                    <a:pt x="5" y="17"/>
                  </a:cubicBezTo>
                  <a:cubicBezTo>
                    <a:pt x="5" y="17"/>
                    <a:pt x="5" y="17"/>
                    <a:pt x="4" y="17"/>
                  </a:cubicBezTo>
                  <a:cubicBezTo>
                    <a:pt x="4" y="17"/>
                    <a:pt x="3" y="18"/>
                    <a:pt x="3" y="18"/>
                  </a:cubicBezTo>
                  <a:cubicBezTo>
                    <a:pt x="3" y="18"/>
                    <a:pt x="3" y="18"/>
                    <a:pt x="2" y="19"/>
                  </a:cubicBezTo>
                  <a:cubicBezTo>
                    <a:pt x="2" y="19"/>
                    <a:pt x="2" y="19"/>
                    <a:pt x="2" y="20"/>
                  </a:cubicBezTo>
                  <a:cubicBezTo>
                    <a:pt x="1" y="20"/>
                    <a:pt x="1" y="20"/>
                    <a:pt x="1" y="20"/>
                  </a:cubicBezTo>
                  <a:cubicBezTo>
                    <a:pt x="1" y="20"/>
                    <a:pt x="1" y="20"/>
                    <a:pt x="1" y="20"/>
                  </a:cubicBezTo>
                  <a:cubicBezTo>
                    <a:pt x="0" y="20"/>
                    <a:pt x="0" y="21"/>
                    <a:pt x="1" y="21"/>
                  </a:cubicBezTo>
                  <a:cubicBezTo>
                    <a:pt x="1" y="21"/>
                    <a:pt x="1" y="21"/>
                    <a:pt x="2" y="2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6" name="Freeform 412"/>
            <p:cNvSpPr>
              <a:spLocks/>
            </p:cNvSpPr>
            <p:nvPr/>
          </p:nvSpPr>
          <p:spPr bwMode="auto">
            <a:xfrm>
              <a:off x="5975351" y="1724026"/>
              <a:ext cx="227013" cy="141288"/>
            </a:xfrm>
            <a:custGeom>
              <a:avLst/>
              <a:gdLst>
                <a:gd name="T0" fmla="*/ 1 w 21"/>
                <a:gd name="T1" fmla="*/ 12 h 13"/>
                <a:gd name="T2" fmla="*/ 2 w 21"/>
                <a:gd name="T3" fmla="*/ 12 h 13"/>
                <a:gd name="T4" fmla="*/ 3 w 21"/>
                <a:gd name="T5" fmla="*/ 12 h 13"/>
                <a:gd name="T6" fmla="*/ 5 w 21"/>
                <a:gd name="T7" fmla="*/ 12 h 13"/>
                <a:gd name="T8" fmla="*/ 6 w 21"/>
                <a:gd name="T9" fmla="*/ 12 h 13"/>
                <a:gd name="T10" fmla="*/ 8 w 21"/>
                <a:gd name="T11" fmla="*/ 12 h 13"/>
                <a:gd name="T12" fmla="*/ 9 w 21"/>
                <a:gd name="T13" fmla="*/ 12 h 13"/>
                <a:gd name="T14" fmla="*/ 10 w 21"/>
                <a:gd name="T15" fmla="*/ 12 h 13"/>
                <a:gd name="T16" fmla="*/ 10 w 21"/>
                <a:gd name="T17" fmla="*/ 11 h 13"/>
                <a:gd name="T18" fmla="*/ 11 w 21"/>
                <a:gd name="T19" fmla="*/ 10 h 13"/>
                <a:gd name="T20" fmla="*/ 12 w 21"/>
                <a:gd name="T21" fmla="*/ 9 h 13"/>
                <a:gd name="T22" fmla="*/ 14 w 21"/>
                <a:gd name="T23" fmla="*/ 8 h 13"/>
                <a:gd name="T24" fmla="*/ 15 w 21"/>
                <a:gd name="T25" fmla="*/ 8 h 13"/>
                <a:gd name="T26" fmla="*/ 16 w 21"/>
                <a:gd name="T27" fmla="*/ 8 h 13"/>
                <a:gd name="T28" fmla="*/ 18 w 21"/>
                <a:gd name="T29" fmla="*/ 8 h 13"/>
                <a:gd name="T30" fmla="*/ 18 w 21"/>
                <a:gd name="T31" fmla="*/ 7 h 13"/>
                <a:gd name="T32" fmla="*/ 19 w 21"/>
                <a:gd name="T33" fmla="*/ 6 h 13"/>
                <a:gd name="T34" fmla="*/ 21 w 21"/>
                <a:gd name="T35" fmla="*/ 6 h 13"/>
                <a:gd name="T36" fmla="*/ 21 w 21"/>
                <a:gd name="T37" fmla="*/ 5 h 13"/>
                <a:gd name="T38" fmla="*/ 21 w 21"/>
                <a:gd name="T39" fmla="*/ 3 h 13"/>
                <a:gd name="T40" fmla="*/ 21 w 21"/>
                <a:gd name="T41" fmla="*/ 3 h 13"/>
                <a:gd name="T42" fmla="*/ 20 w 21"/>
                <a:gd name="T43" fmla="*/ 3 h 13"/>
                <a:gd name="T44" fmla="*/ 19 w 21"/>
                <a:gd name="T45" fmla="*/ 3 h 13"/>
                <a:gd name="T46" fmla="*/ 17 w 21"/>
                <a:gd name="T47" fmla="*/ 3 h 13"/>
                <a:gd name="T48" fmla="*/ 16 w 21"/>
                <a:gd name="T49" fmla="*/ 2 h 13"/>
                <a:gd name="T50" fmla="*/ 14 w 21"/>
                <a:gd name="T51" fmla="*/ 2 h 13"/>
                <a:gd name="T52" fmla="*/ 13 w 21"/>
                <a:gd name="T53" fmla="*/ 2 h 13"/>
                <a:gd name="T54" fmla="*/ 12 w 21"/>
                <a:gd name="T55" fmla="*/ 2 h 13"/>
                <a:gd name="T56" fmla="*/ 10 w 21"/>
                <a:gd name="T57" fmla="*/ 1 h 13"/>
                <a:gd name="T58" fmla="*/ 8 w 21"/>
                <a:gd name="T59" fmla="*/ 1 h 13"/>
                <a:gd name="T60" fmla="*/ 7 w 21"/>
                <a:gd name="T61" fmla="*/ 1 h 13"/>
                <a:gd name="T62" fmla="*/ 6 w 21"/>
                <a:gd name="T63" fmla="*/ 2 h 13"/>
                <a:gd name="T64" fmla="*/ 5 w 21"/>
                <a:gd name="T65" fmla="*/ 2 h 13"/>
                <a:gd name="T66" fmla="*/ 4 w 21"/>
                <a:gd name="T67" fmla="*/ 2 h 13"/>
                <a:gd name="T68" fmla="*/ 3 w 21"/>
                <a:gd name="T69" fmla="*/ 3 h 13"/>
                <a:gd name="T70" fmla="*/ 2 w 21"/>
                <a:gd name="T71" fmla="*/ 4 h 13"/>
                <a:gd name="T72" fmla="*/ 1 w 21"/>
                <a:gd name="T73" fmla="*/ 5 h 13"/>
                <a:gd name="T74" fmla="*/ 1 w 21"/>
                <a:gd name="T75" fmla="*/ 5 h 13"/>
                <a:gd name="T76" fmla="*/ 1 w 21"/>
                <a:gd name="T77" fmla="*/ 6 h 13"/>
                <a:gd name="T78" fmla="*/ 1 w 21"/>
                <a:gd name="T79" fmla="*/ 6 h 13"/>
                <a:gd name="T80" fmla="*/ 3 w 21"/>
                <a:gd name="T81" fmla="*/ 6 h 13"/>
                <a:gd name="T82" fmla="*/ 4 w 21"/>
                <a:gd name="T83" fmla="*/ 6 h 13"/>
                <a:gd name="T84" fmla="*/ 4 w 21"/>
                <a:gd name="T85" fmla="*/ 8 h 13"/>
                <a:gd name="T86" fmla="*/ 5 w 21"/>
                <a:gd name="T87" fmla="*/ 8 h 13"/>
                <a:gd name="T88" fmla="*/ 6 w 21"/>
                <a:gd name="T89" fmla="*/ 7 h 13"/>
                <a:gd name="T90" fmla="*/ 5 w 21"/>
                <a:gd name="T91" fmla="*/ 9 h 13"/>
                <a:gd name="T92" fmla="*/ 4 w 21"/>
                <a:gd name="T93" fmla="*/ 9 h 13"/>
                <a:gd name="T94" fmla="*/ 3 w 21"/>
                <a:gd name="T95" fmla="*/ 9 h 13"/>
                <a:gd name="T96" fmla="*/ 1 w 21"/>
                <a:gd name="T97" fmla="*/ 10 h 13"/>
                <a:gd name="T98" fmla="*/ 1 w 21"/>
                <a:gd name="T99" fmla="*/ 9 h 13"/>
                <a:gd name="T100" fmla="*/ 1 w 21"/>
                <a:gd name="T101" fmla="*/ 10 h 13"/>
                <a:gd name="T102" fmla="*/ 0 w 21"/>
                <a:gd name="T103" fmla="*/ 10 h 13"/>
                <a:gd name="T104" fmla="*/ 0 w 21"/>
                <a:gd name="T105" fmla="*/ 11 h 13"/>
                <a:gd name="T106" fmla="*/ 0 w 21"/>
                <a:gd name="T107" fmla="*/ 11 h 13"/>
                <a:gd name="T108" fmla="*/ 1 w 21"/>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3">
                  <a:moveTo>
                    <a:pt x="1" y="12"/>
                  </a:moveTo>
                  <a:cubicBezTo>
                    <a:pt x="1" y="12"/>
                    <a:pt x="1" y="12"/>
                    <a:pt x="2" y="12"/>
                  </a:cubicBezTo>
                  <a:cubicBezTo>
                    <a:pt x="2" y="12"/>
                    <a:pt x="3" y="12"/>
                    <a:pt x="3" y="12"/>
                  </a:cubicBezTo>
                  <a:cubicBezTo>
                    <a:pt x="4" y="13"/>
                    <a:pt x="4" y="12"/>
                    <a:pt x="5" y="12"/>
                  </a:cubicBezTo>
                  <a:cubicBezTo>
                    <a:pt x="5" y="12"/>
                    <a:pt x="6" y="12"/>
                    <a:pt x="6" y="12"/>
                  </a:cubicBezTo>
                  <a:cubicBezTo>
                    <a:pt x="7" y="12"/>
                    <a:pt x="7" y="12"/>
                    <a:pt x="8" y="12"/>
                  </a:cubicBezTo>
                  <a:cubicBezTo>
                    <a:pt x="9" y="12"/>
                    <a:pt x="9" y="13"/>
                    <a:pt x="9" y="12"/>
                  </a:cubicBezTo>
                  <a:cubicBezTo>
                    <a:pt x="10" y="12"/>
                    <a:pt x="9" y="12"/>
                    <a:pt x="10" y="12"/>
                  </a:cubicBezTo>
                  <a:cubicBezTo>
                    <a:pt x="10" y="11"/>
                    <a:pt x="10" y="11"/>
                    <a:pt x="10" y="11"/>
                  </a:cubicBezTo>
                  <a:cubicBezTo>
                    <a:pt x="11" y="10"/>
                    <a:pt x="11" y="10"/>
                    <a:pt x="11" y="10"/>
                  </a:cubicBezTo>
                  <a:cubicBezTo>
                    <a:pt x="12" y="10"/>
                    <a:pt x="12" y="10"/>
                    <a:pt x="12" y="9"/>
                  </a:cubicBezTo>
                  <a:cubicBezTo>
                    <a:pt x="13" y="9"/>
                    <a:pt x="13" y="8"/>
                    <a:pt x="14" y="8"/>
                  </a:cubicBezTo>
                  <a:cubicBezTo>
                    <a:pt x="14" y="8"/>
                    <a:pt x="14" y="8"/>
                    <a:pt x="15" y="8"/>
                  </a:cubicBezTo>
                  <a:cubicBezTo>
                    <a:pt x="15" y="8"/>
                    <a:pt x="15" y="8"/>
                    <a:pt x="16" y="8"/>
                  </a:cubicBezTo>
                  <a:cubicBezTo>
                    <a:pt x="17" y="8"/>
                    <a:pt x="17" y="8"/>
                    <a:pt x="18" y="8"/>
                  </a:cubicBezTo>
                  <a:cubicBezTo>
                    <a:pt x="18" y="7"/>
                    <a:pt x="18" y="8"/>
                    <a:pt x="18" y="7"/>
                  </a:cubicBezTo>
                  <a:cubicBezTo>
                    <a:pt x="19" y="7"/>
                    <a:pt x="19" y="6"/>
                    <a:pt x="19" y="6"/>
                  </a:cubicBezTo>
                  <a:cubicBezTo>
                    <a:pt x="20" y="6"/>
                    <a:pt x="20" y="6"/>
                    <a:pt x="21" y="6"/>
                  </a:cubicBezTo>
                  <a:cubicBezTo>
                    <a:pt x="21" y="6"/>
                    <a:pt x="21" y="5"/>
                    <a:pt x="21" y="5"/>
                  </a:cubicBezTo>
                  <a:cubicBezTo>
                    <a:pt x="21" y="4"/>
                    <a:pt x="21" y="4"/>
                    <a:pt x="21" y="3"/>
                  </a:cubicBezTo>
                  <a:cubicBezTo>
                    <a:pt x="21" y="3"/>
                    <a:pt x="21" y="3"/>
                    <a:pt x="21" y="3"/>
                  </a:cubicBezTo>
                  <a:cubicBezTo>
                    <a:pt x="21" y="3"/>
                    <a:pt x="21" y="3"/>
                    <a:pt x="20" y="3"/>
                  </a:cubicBezTo>
                  <a:cubicBezTo>
                    <a:pt x="20" y="3"/>
                    <a:pt x="19" y="3"/>
                    <a:pt x="19" y="3"/>
                  </a:cubicBezTo>
                  <a:cubicBezTo>
                    <a:pt x="18" y="3"/>
                    <a:pt x="18" y="3"/>
                    <a:pt x="17" y="3"/>
                  </a:cubicBezTo>
                  <a:cubicBezTo>
                    <a:pt x="16" y="3"/>
                    <a:pt x="16" y="2"/>
                    <a:pt x="16" y="2"/>
                  </a:cubicBezTo>
                  <a:cubicBezTo>
                    <a:pt x="15" y="2"/>
                    <a:pt x="15" y="2"/>
                    <a:pt x="14" y="2"/>
                  </a:cubicBezTo>
                  <a:cubicBezTo>
                    <a:pt x="14" y="2"/>
                    <a:pt x="14" y="2"/>
                    <a:pt x="13" y="2"/>
                  </a:cubicBezTo>
                  <a:cubicBezTo>
                    <a:pt x="13" y="2"/>
                    <a:pt x="13" y="2"/>
                    <a:pt x="12" y="2"/>
                  </a:cubicBezTo>
                  <a:cubicBezTo>
                    <a:pt x="11" y="2"/>
                    <a:pt x="11" y="1"/>
                    <a:pt x="10" y="1"/>
                  </a:cubicBezTo>
                  <a:cubicBezTo>
                    <a:pt x="9" y="1"/>
                    <a:pt x="9" y="0"/>
                    <a:pt x="8" y="1"/>
                  </a:cubicBezTo>
                  <a:cubicBezTo>
                    <a:pt x="8" y="1"/>
                    <a:pt x="8" y="1"/>
                    <a:pt x="7" y="1"/>
                  </a:cubicBezTo>
                  <a:cubicBezTo>
                    <a:pt x="7" y="1"/>
                    <a:pt x="7" y="2"/>
                    <a:pt x="6" y="2"/>
                  </a:cubicBezTo>
                  <a:cubicBezTo>
                    <a:pt x="6" y="2"/>
                    <a:pt x="5" y="2"/>
                    <a:pt x="5" y="2"/>
                  </a:cubicBezTo>
                  <a:cubicBezTo>
                    <a:pt x="5" y="2"/>
                    <a:pt x="4" y="2"/>
                    <a:pt x="4" y="2"/>
                  </a:cubicBezTo>
                  <a:cubicBezTo>
                    <a:pt x="3" y="2"/>
                    <a:pt x="3" y="2"/>
                    <a:pt x="3" y="3"/>
                  </a:cubicBezTo>
                  <a:cubicBezTo>
                    <a:pt x="2" y="3"/>
                    <a:pt x="2" y="4"/>
                    <a:pt x="2" y="4"/>
                  </a:cubicBezTo>
                  <a:cubicBezTo>
                    <a:pt x="1" y="4"/>
                    <a:pt x="1" y="4"/>
                    <a:pt x="1" y="5"/>
                  </a:cubicBezTo>
                  <a:cubicBezTo>
                    <a:pt x="1" y="5"/>
                    <a:pt x="1" y="5"/>
                    <a:pt x="1" y="5"/>
                  </a:cubicBezTo>
                  <a:cubicBezTo>
                    <a:pt x="1" y="5"/>
                    <a:pt x="0" y="6"/>
                    <a:pt x="1" y="6"/>
                  </a:cubicBezTo>
                  <a:cubicBezTo>
                    <a:pt x="1" y="6"/>
                    <a:pt x="1" y="6"/>
                    <a:pt x="1" y="6"/>
                  </a:cubicBezTo>
                  <a:cubicBezTo>
                    <a:pt x="2" y="6"/>
                    <a:pt x="2" y="6"/>
                    <a:pt x="3" y="6"/>
                  </a:cubicBezTo>
                  <a:cubicBezTo>
                    <a:pt x="3" y="6"/>
                    <a:pt x="4" y="6"/>
                    <a:pt x="4" y="6"/>
                  </a:cubicBezTo>
                  <a:cubicBezTo>
                    <a:pt x="4" y="7"/>
                    <a:pt x="3" y="7"/>
                    <a:pt x="4" y="8"/>
                  </a:cubicBezTo>
                  <a:cubicBezTo>
                    <a:pt x="4" y="8"/>
                    <a:pt x="4" y="8"/>
                    <a:pt x="5" y="8"/>
                  </a:cubicBezTo>
                  <a:cubicBezTo>
                    <a:pt x="5" y="8"/>
                    <a:pt x="5" y="7"/>
                    <a:pt x="6" y="7"/>
                  </a:cubicBezTo>
                  <a:cubicBezTo>
                    <a:pt x="6" y="8"/>
                    <a:pt x="6" y="8"/>
                    <a:pt x="5" y="9"/>
                  </a:cubicBezTo>
                  <a:cubicBezTo>
                    <a:pt x="5" y="9"/>
                    <a:pt x="4" y="9"/>
                    <a:pt x="4" y="9"/>
                  </a:cubicBezTo>
                  <a:cubicBezTo>
                    <a:pt x="3" y="9"/>
                    <a:pt x="3" y="9"/>
                    <a:pt x="3" y="9"/>
                  </a:cubicBezTo>
                  <a:cubicBezTo>
                    <a:pt x="2" y="10"/>
                    <a:pt x="2" y="10"/>
                    <a:pt x="1" y="10"/>
                  </a:cubicBezTo>
                  <a:cubicBezTo>
                    <a:pt x="1" y="10"/>
                    <a:pt x="1" y="10"/>
                    <a:pt x="1" y="9"/>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1"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7" name="Freeform 413"/>
            <p:cNvSpPr>
              <a:spLocks/>
            </p:cNvSpPr>
            <p:nvPr/>
          </p:nvSpPr>
          <p:spPr bwMode="auto">
            <a:xfrm>
              <a:off x="7648576" y="2016126"/>
              <a:ext cx="53975" cy="53975"/>
            </a:xfrm>
            <a:custGeom>
              <a:avLst/>
              <a:gdLst>
                <a:gd name="T0" fmla="*/ 4 w 5"/>
                <a:gd name="T1" fmla="*/ 3 h 5"/>
                <a:gd name="T2" fmla="*/ 4 w 5"/>
                <a:gd name="T3" fmla="*/ 4 h 5"/>
                <a:gd name="T4" fmla="*/ 5 w 5"/>
                <a:gd name="T5" fmla="*/ 3 h 5"/>
                <a:gd name="T6" fmla="*/ 5 w 5"/>
                <a:gd name="T7" fmla="*/ 2 h 5"/>
                <a:gd name="T8" fmla="*/ 5 w 5"/>
                <a:gd name="T9" fmla="*/ 1 h 5"/>
                <a:gd name="T10" fmla="*/ 4 w 5"/>
                <a:gd name="T11" fmla="*/ 1 h 5"/>
                <a:gd name="T12" fmla="*/ 3 w 5"/>
                <a:gd name="T13" fmla="*/ 1 h 5"/>
                <a:gd name="T14" fmla="*/ 2 w 5"/>
                <a:gd name="T15" fmla="*/ 1 h 5"/>
                <a:gd name="T16" fmla="*/ 2 w 5"/>
                <a:gd name="T17" fmla="*/ 1 h 5"/>
                <a:gd name="T18" fmla="*/ 1 w 5"/>
                <a:gd name="T19" fmla="*/ 1 h 5"/>
                <a:gd name="T20" fmla="*/ 1 w 5"/>
                <a:gd name="T21" fmla="*/ 2 h 5"/>
                <a:gd name="T22" fmla="*/ 0 w 5"/>
                <a:gd name="T23" fmla="*/ 3 h 5"/>
                <a:gd name="T24" fmla="*/ 0 w 5"/>
                <a:gd name="T25" fmla="*/ 4 h 5"/>
                <a:gd name="T26" fmla="*/ 0 w 5"/>
                <a:gd name="T27" fmla="*/ 5 h 5"/>
                <a:gd name="T28" fmla="*/ 1 w 5"/>
                <a:gd name="T29" fmla="*/ 5 h 5"/>
                <a:gd name="T30" fmla="*/ 2 w 5"/>
                <a:gd name="T31" fmla="*/ 5 h 5"/>
                <a:gd name="T32" fmla="*/ 2 w 5"/>
                <a:gd name="T33" fmla="*/ 4 h 5"/>
                <a:gd name="T34" fmla="*/ 2 w 5"/>
                <a:gd name="T35" fmla="*/ 3 h 5"/>
                <a:gd name="T36" fmla="*/ 4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4" y="3"/>
                  </a:moveTo>
                  <a:cubicBezTo>
                    <a:pt x="4" y="3"/>
                    <a:pt x="4" y="4"/>
                    <a:pt x="4" y="4"/>
                  </a:cubicBezTo>
                  <a:cubicBezTo>
                    <a:pt x="5" y="4"/>
                    <a:pt x="5" y="3"/>
                    <a:pt x="5" y="3"/>
                  </a:cubicBezTo>
                  <a:cubicBezTo>
                    <a:pt x="5" y="2"/>
                    <a:pt x="5" y="2"/>
                    <a:pt x="5" y="2"/>
                  </a:cubicBezTo>
                  <a:cubicBezTo>
                    <a:pt x="5" y="1"/>
                    <a:pt x="5" y="1"/>
                    <a:pt x="5" y="1"/>
                  </a:cubicBezTo>
                  <a:cubicBezTo>
                    <a:pt x="4" y="1"/>
                    <a:pt x="4" y="1"/>
                    <a:pt x="4" y="1"/>
                  </a:cubicBezTo>
                  <a:cubicBezTo>
                    <a:pt x="3" y="1"/>
                    <a:pt x="3" y="0"/>
                    <a:pt x="3" y="1"/>
                  </a:cubicBezTo>
                  <a:cubicBezTo>
                    <a:pt x="2" y="1"/>
                    <a:pt x="3" y="1"/>
                    <a:pt x="2" y="1"/>
                  </a:cubicBezTo>
                  <a:cubicBezTo>
                    <a:pt x="2" y="1"/>
                    <a:pt x="2" y="1"/>
                    <a:pt x="2" y="1"/>
                  </a:cubicBezTo>
                  <a:cubicBezTo>
                    <a:pt x="1" y="1"/>
                    <a:pt x="1" y="1"/>
                    <a:pt x="1" y="1"/>
                  </a:cubicBezTo>
                  <a:cubicBezTo>
                    <a:pt x="0" y="2"/>
                    <a:pt x="1" y="2"/>
                    <a:pt x="1" y="2"/>
                  </a:cubicBezTo>
                  <a:cubicBezTo>
                    <a:pt x="0" y="3"/>
                    <a:pt x="0" y="3"/>
                    <a:pt x="0" y="3"/>
                  </a:cubicBezTo>
                  <a:cubicBezTo>
                    <a:pt x="0" y="3"/>
                    <a:pt x="0" y="4"/>
                    <a:pt x="0" y="4"/>
                  </a:cubicBezTo>
                  <a:cubicBezTo>
                    <a:pt x="0" y="4"/>
                    <a:pt x="0" y="4"/>
                    <a:pt x="0" y="5"/>
                  </a:cubicBezTo>
                  <a:cubicBezTo>
                    <a:pt x="0" y="5"/>
                    <a:pt x="1" y="5"/>
                    <a:pt x="1" y="5"/>
                  </a:cubicBezTo>
                  <a:cubicBezTo>
                    <a:pt x="1" y="5"/>
                    <a:pt x="2" y="5"/>
                    <a:pt x="2" y="5"/>
                  </a:cubicBezTo>
                  <a:cubicBezTo>
                    <a:pt x="2" y="4"/>
                    <a:pt x="2" y="4"/>
                    <a:pt x="2" y="4"/>
                  </a:cubicBezTo>
                  <a:cubicBezTo>
                    <a:pt x="2" y="4"/>
                    <a:pt x="2" y="3"/>
                    <a:pt x="2" y="3"/>
                  </a:cubicBezTo>
                  <a:cubicBezTo>
                    <a:pt x="3" y="3"/>
                    <a:pt x="3" y="3"/>
                    <a:pt x="4"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8" name="Freeform 414"/>
            <p:cNvSpPr>
              <a:spLocks/>
            </p:cNvSpPr>
            <p:nvPr/>
          </p:nvSpPr>
          <p:spPr bwMode="auto">
            <a:xfrm>
              <a:off x="7572376" y="2038351"/>
              <a:ext cx="76200" cy="85725"/>
            </a:xfrm>
            <a:custGeom>
              <a:avLst/>
              <a:gdLst>
                <a:gd name="T0" fmla="*/ 1 w 7"/>
                <a:gd name="T1" fmla="*/ 2 h 8"/>
                <a:gd name="T2" fmla="*/ 1 w 7"/>
                <a:gd name="T3" fmla="*/ 3 h 8"/>
                <a:gd name="T4" fmla="*/ 2 w 7"/>
                <a:gd name="T5" fmla="*/ 3 h 8"/>
                <a:gd name="T6" fmla="*/ 2 w 7"/>
                <a:gd name="T7" fmla="*/ 2 h 8"/>
                <a:gd name="T8" fmla="*/ 3 w 7"/>
                <a:gd name="T9" fmla="*/ 2 h 8"/>
                <a:gd name="T10" fmla="*/ 4 w 7"/>
                <a:gd name="T11" fmla="*/ 3 h 8"/>
                <a:gd name="T12" fmla="*/ 4 w 7"/>
                <a:gd name="T13" fmla="*/ 3 h 8"/>
                <a:gd name="T14" fmla="*/ 4 w 7"/>
                <a:gd name="T15" fmla="*/ 4 h 8"/>
                <a:gd name="T16" fmla="*/ 4 w 7"/>
                <a:gd name="T17" fmla="*/ 5 h 8"/>
                <a:gd name="T18" fmla="*/ 4 w 7"/>
                <a:gd name="T19" fmla="*/ 6 h 8"/>
                <a:gd name="T20" fmla="*/ 4 w 7"/>
                <a:gd name="T21" fmla="*/ 7 h 8"/>
                <a:gd name="T22" fmla="*/ 5 w 7"/>
                <a:gd name="T23" fmla="*/ 8 h 8"/>
                <a:gd name="T24" fmla="*/ 6 w 7"/>
                <a:gd name="T25" fmla="*/ 8 h 8"/>
                <a:gd name="T26" fmla="*/ 6 w 7"/>
                <a:gd name="T27" fmla="*/ 7 h 8"/>
                <a:gd name="T28" fmla="*/ 7 w 7"/>
                <a:gd name="T29" fmla="*/ 6 h 8"/>
                <a:gd name="T30" fmla="*/ 7 w 7"/>
                <a:gd name="T31" fmla="*/ 5 h 8"/>
                <a:gd name="T32" fmla="*/ 7 w 7"/>
                <a:gd name="T33" fmla="*/ 3 h 8"/>
                <a:gd name="T34" fmla="*/ 7 w 7"/>
                <a:gd name="T35" fmla="*/ 3 h 8"/>
                <a:gd name="T36" fmla="*/ 6 w 7"/>
                <a:gd name="T37" fmla="*/ 2 h 8"/>
                <a:gd name="T38" fmla="*/ 6 w 7"/>
                <a:gd name="T39" fmla="*/ 1 h 8"/>
                <a:gd name="T40" fmla="*/ 5 w 7"/>
                <a:gd name="T41" fmla="*/ 0 h 8"/>
                <a:gd name="T42" fmla="*/ 4 w 7"/>
                <a:gd name="T43" fmla="*/ 0 h 8"/>
                <a:gd name="T44" fmla="*/ 4 w 7"/>
                <a:gd name="T45" fmla="*/ 0 h 8"/>
                <a:gd name="T46" fmla="*/ 3 w 7"/>
                <a:gd name="T47" fmla="*/ 0 h 8"/>
                <a:gd name="T48" fmla="*/ 2 w 7"/>
                <a:gd name="T49" fmla="*/ 0 h 8"/>
                <a:gd name="T50" fmla="*/ 2 w 7"/>
                <a:gd name="T51" fmla="*/ 0 h 8"/>
                <a:gd name="T52" fmla="*/ 1 w 7"/>
                <a:gd name="T53" fmla="*/ 1 h 8"/>
                <a:gd name="T54" fmla="*/ 0 w 7"/>
                <a:gd name="T55" fmla="*/ 1 h 8"/>
                <a:gd name="T56" fmla="*/ 1 w 7"/>
                <a:gd name="T5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8">
                  <a:moveTo>
                    <a:pt x="1" y="2"/>
                  </a:moveTo>
                  <a:cubicBezTo>
                    <a:pt x="1" y="2"/>
                    <a:pt x="1" y="2"/>
                    <a:pt x="1" y="3"/>
                  </a:cubicBezTo>
                  <a:cubicBezTo>
                    <a:pt x="1" y="3"/>
                    <a:pt x="2" y="3"/>
                    <a:pt x="2" y="3"/>
                  </a:cubicBezTo>
                  <a:cubicBezTo>
                    <a:pt x="2" y="3"/>
                    <a:pt x="2" y="2"/>
                    <a:pt x="2" y="2"/>
                  </a:cubicBezTo>
                  <a:cubicBezTo>
                    <a:pt x="3" y="2"/>
                    <a:pt x="3" y="2"/>
                    <a:pt x="3" y="2"/>
                  </a:cubicBezTo>
                  <a:cubicBezTo>
                    <a:pt x="4" y="1"/>
                    <a:pt x="4" y="2"/>
                    <a:pt x="4" y="3"/>
                  </a:cubicBezTo>
                  <a:cubicBezTo>
                    <a:pt x="4" y="3"/>
                    <a:pt x="4" y="3"/>
                    <a:pt x="4" y="3"/>
                  </a:cubicBezTo>
                  <a:cubicBezTo>
                    <a:pt x="4" y="4"/>
                    <a:pt x="4" y="4"/>
                    <a:pt x="4" y="4"/>
                  </a:cubicBezTo>
                  <a:cubicBezTo>
                    <a:pt x="4" y="5"/>
                    <a:pt x="3" y="5"/>
                    <a:pt x="4" y="5"/>
                  </a:cubicBezTo>
                  <a:cubicBezTo>
                    <a:pt x="4" y="6"/>
                    <a:pt x="4" y="6"/>
                    <a:pt x="4" y="6"/>
                  </a:cubicBezTo>
                  <a:cubicBezTo>
                    <a:pt x="4" y="6"/>
                    <a:pt x="4" y="7"/>
                    <a:pt x="4" y="7"/>
                  </a:cubicBezTo>
                  <a:cubicBezTo>
                    <a:pt x="5" y="7"/>
                    <a:pt x="5" y="7"/>
                    <a:pt x="5" y="8"/>
                  </a:cubicBezTo>
                  <a:cubicBezTo>
                    <a:pt x="5" y="8"/>
                    <a:pt x="6" y="8"/>
                    <a:pt x="6" y="8"/>
                  </a:cubicBezTo>
                  <a:cubicBezTo>
                    <a:pt x="6" y="8"/>
                    <a:pt x="6" y="7"/>
                    <a:pt x="6" y="7"/>
                  </a:cubicBezTo>
                  <a:cubicBezTo>
                    <a:pt x="7" y="7"/>
                    <a:pt x="7" y="7"/>
                    <a:pt x="7" y="6"/>
                  </a:cubicBezTo>
                  <a:cubicBezTo>
                    <a:pt x="7" y="6"/>
                    <a:pt x="7" y="5"/>
                    <a:pt x="7" y="5"/>
                  </a:cubicBezTo>
                  <a:cubicBezTo>
                    <a:pt x="7" y="4"/>
                    <a:pt x="6" y="4"/>
                    <a:pt x="7" y="3"/>
                  </a:cubicBezTo>
                  <a:cubicBezTo>
                    <a:pt x="7" y="3"/>
                    <a:pt x="7" y="3"/>
                    <a:pt x="7" y="3"/>
                  </a:cubicBezTo>
                  <a:cubicBezTo>
                    <a:pt x="7" y="2"/>
                    <a:pt x="7" y="2"/>
                    <a:pt x="6" y="2"/>
                  </a:cubicBezTo>
                  <a:cubicBezTo>
                    <a:pt x="6" y="1"/>
                    <a:pt x="6" y="1"/>
                    <a:pt x="6" y="1"/>
                  </a:cubicBezTo>
                  <a:cubicBezTo>
                    <a:pt x="5" y="1"/>
                    <a:pt x="5" y="0"/>
                    <a:pt x="5" y="0"/>
                  </a:cubicBezTo>
                  <a:cubicBezTo>
                    <a:pt x="5" y="0"/>
                    <a:pt x="5" y="0"/>
                    <a:pt x="4" y="0"/>
                  </a:cubicBezTo>
                  <a:cubicBezTo>
                    <a:pt x="4" y="0"/>
                    <a:pt x="4" y="1"/>
                    <a:pt x="4" y="0"/>
                  </a:cubicBezTo>
                  <a:cubicBezTo>
                    <a:pt x="3" y="0"/>
                    <a:pt x="3" y="0"/>
                    <a:pt x="3" y="0"/>
                  </a:cubicBezTo>
                  <a:cubicBezTo>
                    <a:pt x="3" y="0"/>
                    <a:pt x="3" y="0"/>
                    <a:pt x="2" y="0"/>
                  </a:cubicBezTo>
                  <a:cubicBezTo>
                    <a:pt x="2" y="0"/>
                    <a:pt x="2" y="0"/>
                    <a:pt x="2" y="0"/>
                  </a:cubicBezTo>
                  <a:cubicBezTo>
                    <a:pt x="1" y="0"/>
                    <a:pt x="1" y="0"/>
                    <a:pt x="1" y="1"/>
                  </a:cubicBezTo>
                  <a:cubicBezTo>
                    <a:pt x="1" y="1"/>
                    <a:pt x="1"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9" name="Freeform 415"/>
            <p:cNvSpPr>
              <a:spLocks/>
            </p:cNvSpPr>
            <p:nvPr/>
          </p:nvSpPr>
          <p:spPr bwMode="auto">
            <a:xfrm>
              <a:off x="7637464" y="2135189"/>
              <a:ext cx="11113" cy="11113"/>
            </a:xfrm>
            <a:custGeom>
              <a:avLst/>
              <a:gdLst>
                <a:gd name="T0" fmla="*/ 1 w 1"/>
                <a:gd name="T1" fmla="*/ 0 h 1"/>
                <a:gd name="T2" fmla="*/ 0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0"/>
                  </a:cubicBezTo>
                  <a:cubicBezTo>
                    <a:pt x="0" y="0"/>
                    <a:pt x="0" y="0"/>
                    <a:pt x="0" y="0"/>
                  </a:cubicBezTo>
                  <a:cubicBezTo>
                    <a:pt x="0" y="1"/>
                    <a:pt x="0" y="1"/>
                    <a:pt x="0" y="1"/>
                  </a:cubicBezTo>
                  <a:cubicBezTo>
                    <a:pt x="0" y="1"/>
                    <a:pt x="0" y="1"/>
                    <a:pt x="1"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0" name="Freeform 416"/>
            <p:cNvSpPr>
              <a:spLocks/>
            </p:cNvSpPr>
            <p:nvPr/>
          </p:nvSpPr>
          <p:spPr bwMode="auto">
            <a:xfrm>
              <a:off x="7616826" y="2200276"/>
              <a:ext cx="20638" cy="22225"/>
            </a:xfrm>
            <a:custGeom>
              <a:avLst/>
              <a:gdLst>
                <a:gd name="T0" fmla="*/ 1 w 2"/>
                <a:gd name="T1" fmla="*/ 2 h 2"/>
                <a:gd name="T2" fmla="*/ 2 w 2"/>
                <a:gd name="T3" fmla="*/ 1 h 2"/>
                <a:gd name="T4" fmla="*/ 2 w 2"/>
                <a:gd name="T5" fmla="*/ 0 h 2"/>
                <a:gd name="T6" fmla="*/ 1 w 2"/>
                <a:gd name="T7" fmla="*/ 0 h 2"/>
                <a:gd name="T8" fmla="*/ 0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1"/>
                    <a:pt x="2" y="1"/>
                    <a:pt x="2" y="1"/>
                  </a:cubicBezTo>
                  <a:cubicBezTo>
                    <a:pt x="2" y="1"/>
                    <a:pt x="2" y="1"/>
                    <a:pt x="2" y="0"/>
                  </a:cubicBezTo>
                  <a:cubicBezTo>
                    <a:pt x="1" y="0"/>
                    <a:pt x="1" y="0"/>
                    <a:pt x="1" y="0"/>
                  </a:cubicBezTo>
                  <a:cubicBezTo>
                    <a:pt x="0" y="0"/>
                    <a:pt x="0" y="1"/>
                    <a:pt x="0" y="1"/>
                  </a:cubicBezTo>
                  <a:cubicBezTo>
                    <a:pt x="0" y="1"/>
                    <a:pt x="0" y="1"/>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1" name="Freeform 417"/>
            <p:cNvSpPr>
              <a:spLocks/>
            </p:cNvSpPr>
            <p:nvPr/>
          </p:nvSpPr>
          <p:spPr bwMode="auto">
            <a:xfrm>
              <a:off x="7594601" y="2254251"/>
              <a:ext cx="22225" cy="22225"/>
            </a:xfrm>
            <a:custGeom>
              <a:avLst/>
              <a:gdLst>
                <a:gd name="T0" fmla="*/ 1 w 2"/>
                <a:gd name="T1" fmla="*/ 2 h 2"/>
                <a:gd name="T2" fmla="*/ 1 w 2"/>
                <a:gd name="T3" fmla="*/ 1 h 2"/>
                <a:gd name="T4" fmla="*/ 2 w 2"/>
                <a:gd name="T5" fmla="*/ 0 h 2"/>
                <a:gd name="T6" fmla="*/ 1 w 2"/>
                <a:gd name="T7" fmla="*/ 0 h 2"/>
                <a:gd name="T8" fmla="*/ 1 w 2"/>
                <a:gd name="T9" fmla="*/ 0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1"/>
                    <a:pt x="1" y="1"/>
                  </a:cubicBezTo>
                  <a:cubicBezTo>
                    <a:pt x="2" y="1"/>
                    <a:pt x="2" y="1"/>
                    <a:pt x="2" y="0"/>
                  </a:cubicBezTo>
                  <a:cubicBezTo>
                    <a:pt x="2" y="0"/>
                    <a:pt x="2" y="0"/>
                    <a:pt x="1" y="0"/>
                  </a:cubicBezTo>
                  <a:cubicBezTo>
                    <a:pt x="1" y="0"/>
                    <a:pt x="1" y="0"/>
                    <a:pt x="1" y="0"/>
                  </a:cubicBezTo>
                  <a:cubicBezTo>
                    <a:pt x="0" y="1"/>
                    <a:pt x="0" y="1"/>
                    <a:pt x="0" y="1"/>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2" name="Freeform 418"/>
            <p:cNvSpPr>
              <a:spLocks/>
            </p:cNvSpPr>
            <p:nvPr/>
          </p:nvSpPr>
          <p:spPr bwMode="auto">
            <a:xfrm>
              <a:off x="7400926" y="2740026"/>
              <a:ext cx="63500" cy="87313"/>
            </a:xfrm>
            <a:custGeom>
              <a:avLst/>
              <a:gdLst>
                <a:gd name="T0" fmla="*/ 0 w 6"/>
                <a:gd name="T1" fmla="*/ 8 h 8"/>
                <a:gd name="T2" fmla="*/ 1 w 6"/>
                <a:gd name="T3" fmla="*/ 8 h 8"/>
                <a:gd name="T4" fmla="*/ 2 w 6"/>
                <a:gd name="T5" fmla="*/ 7 h 8"/>
                <a:gd name="T6" fmla="*/ 2 w 6"/>
                <a:gd name="T7" fmla="*/ 6 h 8"/>
                <a:gd name="T8" fmla="*/ 3 w 6"/>
                <a:gd name="T9" fmla="*/ 6 h 8"/>
                <a:gd name="T10" fmla="*/ 4 w 6"/>
                <a:gd name="T11" fmla="*/ 6 h 8"/>
                <a:gd name="T12" fmla="*/ 4 w 6"/>
                <a:gd name="T13" fmla="*/ 5 h 8"/>
                <a:gd name="T14" fmla="*/ 4 w 6"/>
                <a:gd name="T15" fmla="*/ 4 h 8"/>
                <a:gd name="T16" fmla="*/ 5 w 6"/>
                <a:gd name="T17" fmla="*/ 3 h 8"/>
                <a:gd name="T18" fmla="*/ 5 w 6"/>
                <a:gd name="T19" fmla="*/ 3 h 8"/>
                <a:gd name="T20" fmla="*/ 6 w 6"/>
                <a:gd name="T21" fmla="*/ 2 h 8"/>
                <a:gd name="T22" fmla="*/ 5 w 6"/>
                <a:gd name="T23" fmla="*/ 1 h 8"/>
                <a:gd name="T24" fmla="*/ 5 w 6"/>
                <a:gd name="T25" fmla="*/ 0 h 8"/>
                <a:gd name="T26" fmla="*/ 4 w 6"/>
                <a:gd name="T27" fmla="*/ 2 h 8"/>
                <a:gd name="T28" fmla="*/ 4 w 6"/>
                <a:gd name="T29" fmla="*/ 2 h 8"/>
                <a:gd name="T30" fmla="*/ 3 w 6"/>
                <a:gd name="T31" fmla="*/ 3 h 8"/>
                <a:gd name="T32" fmla="*/ 3 w 6"/>
                <a:gd name="T33" fmla="*/ 4 h 8"/>
                <a:gd name="T34" fmla="*/ 1 w 6"/>
                <a:gd name="T35" fmla="*/ 5 h 8"/>
                <a:gd name="T36" fmla="*/ 1 w 6"/>
                <a:gd name="T37" fmla="*/ 6 h 8"/>
                <a:gd name="T38" fmla="*/ 0 w 6"/>
                <a:gd name="T39" fmla="*/ 7 h 8"/>
                <a:gd name="T40" fmla="*/ 0 w 6"/>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0" y="8"/>
                  </a:moveTo>
                  <a:cubicBezTo>
                    <a:pt x="0" y="8"/>
                    <a:pt x="1" y="8"/>
                    <a:pt x="1" y="8"/>
                  </a:cubicBezTo>
                  <a:cubicBezTo>
                    <a:pt x="1" y="8"/>
                    <a:pt x="2" y="8"/>
                    <a:pt x="2" y="7"/>
                  </a:cubicBezTo>
                  <a:cubicBezTo>
                    <a:pt x="2" y="7"/>
                    <a:pt x="2" y="7"/>
                    <a:pt x="2" y="6"/>
                  </a:cubicBezTo>
                  <a:cubicBezTo>
                    <a:pt x="2" y="6"/>
                    <a:pt x="3" y="6"/>
                    <a:pt x="3" y="6"/>
                  </a:cubicBezTo>
                  <a:cubicBezTo>
                    <a:pt x="3" y="6"/>
                    <a:pt x="3" y="6"/>
                    <a:pt x="4" y="6"/>
                  </a:cubicBezTo>
                  <a:cubicBezTo>
                    <a:pt x="4" y="5"/>
                    <a:pt x="4" y="5"/>
                    <a:pt x="4" y="5"/>
                  </a:cubicBezTo>
                  <a:cubicBezTo>
                    <a:pt x="4" y="4"/>
                    <a:pt x="4" y="4"/>
                    <a:pt x="4" y="4"/>
                  </a:cubicBezTo>
                  <a:cubicBezTo>
                    <a:pt x="4" y="3"/>
                    <a:pt x="5" y="4"/>
                    <a:pt x="5" y="3"/>
                  </a:cubicBezTo>
                  <a:cubicBezTo>
                    <a:pt x="5" y="3"/>
                    <a:pt x="5" y="3"/>
                    <a:pt x="5" y="3"/>
                  </a:cubicBezTo>
                  <a:cubicBezTo>
                    <a:pt x="5" y="2"/>
                    <a:pt x="6" y="2"/>
                    <a:pt x="6" y="2"/>
                  </a:cubicBezTo>
                  <a:cubicBezTo>
                    <a:pt x="6" y="1"/>
                    <a:pt x="6" y="1"/>
                    <a:pt x="5" y="1"/>
                  </a:cubicBezTo>
                  <a:cubicBezTo>
                    <a:pt x="5" y="0"/>
                    <a:pt x="5" y="0"/>
                    <a:pt x="5" y="0"/>
                  </a:cubicBezTo>
                  <a:cubicBezTo>
                    <a:pt x="4" y="0"/>
                    <a:pt x="5" y="1"/>
                    <a:pt x="4" y="2"/>
                  </a:cubicBezTo>
                  <a:cubicBezTo>
                    <a:pt x="4" y="2"/>
                    <a:pt x="4" y="2"/>
                    <a:pt x="4" y="2"/>
                  </a:cubicBezTo>
                  <a:cubicBezTo>
                    <a:pt x="3" y="3"/>
                    <a:pt x="3" y="3"/>
                    <a:pt x="3" y="3"/>
                  </a:cubicBezTo>
                  <a:cubicBezTo>
                    <a:pt x="3" y="4"/>
                    <a:pt x="3" y="4"/>
                    <a:pt x="3" y="4"/>
                  </a:cubicBezTo>
                  <a:cubicBezTo>
                    <a:pt x="2" y="5"/>
                    <a:pt x="2" y="5"/>
                    <a:pt x="1" y="5"/>
                  </a:cubicBezTo>
                  <a:cubicBezTo>
                    <a:pt x="1" y="6"/>
                    <a:pt x="1" y="6"/>
                    <a:pt x="1" y="6"/>
                  </a:cubicBezTo>
                  <a:cubicBezTo>
                    <a:pt x="0" y="7"/>
                    <a:pt x="0" y="7"/>
                    <a:pt x="0" y="7"/>
                  </a:cubicBezTo>
                  <a:cubicBezTo>
                    <a:pt x="0" y="8"/>
                    <a:pt x="0" y="8"/>
                    <a:pt x="0"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3" name="Freeform 419"/>
            <p:cNvSpPr>
              <a:spLocks/>
            </p:cNvSpPr>
            <p:nvPr/>
          </p:nvSpPr>
          <p:spPr bwMode="auto">
            <a:xfrm>
              <a:off x="7464426" y="2708276"/>
              <a:ext cx="11113" cy="11113"/>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4" name="Freeform 420"/>
            <p:cNvSpPr>
              <a:spLocks/>
            </p:cNvSpPr>
            <p:nvPr/>
          </p:nvSpPr>
          <p:spPr bwMode="auto">
            <a:xfrm>
              <a:off x="7475539" y="2665414"/>
              <a:ext cx="33338" cy="42863"/>
            </a:xfrm>
            <a:custGeom>
              <a:avLst/>
              <a:gdLst>
                <a:gd name="T0" fmla="*/ 3 w 3"/>
                <a:gd name="T1" fmla="*/ 2 h 4"/>
                <a:gd name="T2" fmla="*/ 3 w 3"/>
                <a:gd name="T3" fmla="*/ 1 h 4"/>
                <a:gd name="T4" fmla="*/ 2 w 3"/>
                <a:gd name="T5" fmla="*/ 1 h 4"/>
                <a:gd name="T6" fmla="*/ 1 w 3"/>
                <a:gd name="T7" fmla="*/ 0 h 4"/>
                <a:gd name="T8" fmla="*/ 0 w 3"/>
                <a:gd name="T9" fmla="*/ 1 h 4"/>
                <a:gd name="T10" fmla="*/ 0 w 3"/>
                <a:gd name="T11" fmla="*/ 1 h 4"/>
                <a:gd name="T12" fmla="*/ 1 w 3"/>
                <a:gd name="T13" fmla="*/ 2 h 4"/>
                <a:gd name="T14" fmla="*/ 1 w 3"/>
                <a:gd name="T15" fmla="*/ 2 h 4"/>
                <a:gd name="T16" fmla="*/ 2 w 3"/>
                <a:gd name="T17" fmla="*/ 3 h 4"/>
                <a:gd name="T18" fmla="*/ 1 w 3"/>
                <a:gd name="T19" fmla="*/ 4 h 4"/>
                <a:gd name="T20" fmla="*/ 2 w 3"/>
                <a:gd name="T21" fmla="*/ 4 h 4"/>
                <a:gd name="T22" fmla="*/ 3 w 3"/>
                <a:gd name="T23" fmla="*/ 4 h 4"/>
                <a:gd name="T24" fmla="*/ 3 w 3"/>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3" y="2"/>
                  </a:moveTo>
                  <a:cubicBezTo>
                    <a:pt x="3" y="2"/>
                    <a:pt x="3" y="2"/>
                    <a:pt x="3" y="1"/>
                  </a:cubicBezTo>
                  <a:cubicBezTo>
                    <a:pt x="3" y="1"/>
                    <a:pt x="3" y="1"/>
                    <a:pt x="2" y="1"/>
                  </a:cubicBezTo>
                  <a:cubicBezTo>
                    <a:pt x="2" y="0"/>
                    <a:pt x="1" y="0"/>
                    <a:pt x="1" y="0"/>
                  </a:cubicBezTo>
                  <a:cubicBezTo>
                    <a:pt x="1" y="0"/>
                    <a:pt x="0" y="0"/>
                    <a:pt x="0" y="1"/>
                  </a:cubicBezTo>
                  <a:cubicBezTo>
                    <a:pt x="0" y="1"/>
                    <a:pt x="0" y="1"/>
                    <a:pt x="0" y="1"/>
                  </a:cubicBezTo>
                  <a:cubicBezTo>
                    <a:pt x="1" y="1"/>
                    <a:pt x="1" y="1"/>
                    <a:pt x="1" y="2"/>
                  </a:cubicBezTo>
                  <a:cubicBezTo>
                    <a:pt x="1" y="2"/>
                    <a:pt x="1" y="2"/>
                    <a:pt x="1" y="2"/>
                  </a:cubicBezTo>
                  <a:cubicBezTo>
                    <a:pt x="1" y="2"/>
                    <a:pt x="2" y="3"/>
                    <a:pt x="2" y="3"/>
                  </a:cubicBezTo>
                  <a:cubicBezTo>
                    <a:pt x="2" y="3"/>
                    <a:pt x="1" y="4"/>
                    <a:pt x="1" y="4"/>
                  </a:cubicBezTo>
                  <a:cubicBezTo>
                    <a:pt x="1" y="4"/>
                    <a:pt x="2" y="4"/>
                    <a:pt x="2" y="4"/>
                  </a:cubicBezTo>
                  <a:cubicBezTo>
                    <a:pt x="2" y="4"/>
                    <a:pt x="3" y="4"/>
                    <a:pt x="3" y="4"/>
                  </a:cubicBezTo>
                  <a:cubicBezTo>
                    <a:pt x="3" y="3"/>
                    <a:pt x="3" y="3"/>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5" name="Freeform 421"/>
            <p:cNvSpPr>
              <a:spLocks/>
            </p:cNvSpPr>
            <p:nvPr/>
          </p:nvSpPr>
          <p:spPr bwMode="auto">
            <a:xfrm>
              <a:off x="7432676" y="2513014"/>
              <a:ext cx="150813" cy="206375"/>
            </a:xfrm>
            <a:custGeom>
              <a:avLst/>
              <a:gdLst>
                <a:gd name="T0" fmla="*/ 2 w 14"/>
                <a:gd name="T1" fmla="*/ 9 h 19"/>
                <a:gd name="T2" fmla="*/ 2 w 14"/>
                <a:gd name="T3" fmla="*/ 11 h 19"/>
                <a:gd name="T4" fmla="*/ 4 w 14"/>
                <a:gd name="T5" fmla="*/ 11 h 19"/>
                <a:gd name="T6" fmla="*/ 5 w 14"/>
                <a:gd name="T7" fmla="*/ 11 h 19"/>
                <a:gd name="T8" fmla="*/ 5 w 14"/>
                <a:gd name="T9" fmla="*/ 12 h 19"/>
                <a:gd name="T10" fmla="*/ 5 w 14"/>
                <a:gd name="T11" fmla="*/ 13 h 19"/>
                <a:gd name="T12" fmla="*/ 5 w 14"/>
                <a:gd name="T13" fmla="*/ 13 h 19"/>
                <a:gd name="T14" fmla="*/ 6 w 14"/>
                <a:gd name="T15" fmla="*/ 13 h 19"/>
                <a:gd name="T16" fmla="*/ 7 w 14"/>
                <a:gd name="T17" fmla="*/ 13 h 19"/>
                <a:gd name="T18" fmla="*/ 8 w 14"/>
                <a:gd name="T19" fmla="*/ 14 h 19"/>
                <a:gd name="T20" fmla="*/ 9 w 14"/>
                <a:gd name="T21" fmla="*/ 14 h 19"/>
                <a:gd name="T22" fmla="*/ 9 w 14"/>
                <a:gd name="T23" fmla="*/ 15 h 19"/>
                <a:gd name="T24" fmla="*/ 10 w 14"/>
                <a:gd name="T25" fmla="*/ 15 h 19"/>
                <a:gd name="T26" fmla="*/ 10 w 14"/>
                <a:gd name="T27" fmla="*/ 14 h 19"/>
                <a:gd name="T28" fmla="*/ 11 w 14"/>
                <a:gd name="T29" fmla="*/ 14 h 19"/>
                <a:gd name="T30" fmla="*/ 11 w 14"/>
                <a:gd name="T31" fmla="*/ 15 h 19"/>
                <a:gd name="T32" fmla="*/ 11 w 14"/>
                <a:gd name="T33" fmla="*/ 16 h 19"/>
                <a:gd name="T34" fmla="*/ 11 w 14"/>
                <a:gd name="T35" fmla="*/ 16 h 19"/>
                <a:gd name="T36" fmla="*/ 12 w 14"/>
                <a:gd name="T37" fmla="*/ 17 h 19"/>
                <a:gd name="T38" fmla="*/ 11 w 14"/>
                <a:gd name="T39" fmla="*/ 18 h 19"/>
                <a:gd name="T40" fmla="*/ 11 w 14"/>
                <a:gd name="T41" fmla="*/ 19 h 19"/>
                <a:gd name="T42" fmla="*/ 11 w 14"/>
                <a:gd name="T43" fmla="*/ 19 h 19"/>
                <a:gd name="T44" fmla="*/ 12 w 14"/>
                <a:gd name="T45" fmla="*/ 19 h 19"/>
                <a:gd name="T46" fmla="*/ 13 w 14"/>
                <a:gd name="T47" fmla="*/ 19 h 19"/>
                <a:gd name="T48" fmla="*/ 13 w 14"/>
                <a:gd name="T49" fmla="*/ 18 h 19"/>
                <a:gd name="T50" fmla="*/ 13 w 14"/>
                <a:gd name="T51" fmla="*/ 17 h 19"/>
                <a:gd name="T52" fmla="*/ 14 w 14"/>
                <a:gd name="T53" fmla="*/ 16 h 19"/>
                <a:gd name="T54" fmla="*/ 13 w 14"/>
                <a:gd name="T55" fmla="*/ 16 h 19"/>
                <a:gd name="T56" fmla="*/ 13 w 14"/>
                <a:gd name="T57" fmla="*/ 15 h 19"/>
                <a:gd name="T58" fmla="*/ 13 w 14"/>
                <a:gd name="T59" fmla="*/ 14 h 19"/>
                <a:gd name="T60" fmla="*/ 12 w 14"/>
                <a:gd name="T61" fmla="*/ 13 h 19"/>
                <a:gd name="T62" fmla="*/ 11 w 14"/>
                <a:gd name="T63" fmla="*/ 13 h 19"/>
                <a:gd name="T64" fmla="*/ 11 w 14"/>
                <a:gd name="T65" fmla="*/ 13 h 19"/>
                <a:gd name="T66" fmla="*/ 10 w 14"/>
                <a:gd name="T67" fmla="*/ 12 h 19"/>
                <a:gd name="T68" fmla="*/ 9 w 14"/>
                <a:gd name="T69" fmla="*/ 12 h 19"/>
                <a:gd name="T70" fmla="*/ 7 w 14"/>
                <a:gd name="T71" fmla="*/ 12 h 19"/>
                <a:gd name="T72" fmla="*/ 7 w 14"/>
                <a:gd name="T73" fmla="*/ 11 h 19"/>
                <a:gd name="T74" fmla="*/ 6 w 14"/>
                <a:gd name="T75" fmla="*/ 11 h 19"/>
                <a:gd name="T76" fmla="*/ 6 w 14"/>
                <a:gd name="T77" fmla="*/ 9 h 19"/>
                <a:gd name="T78" fmla="*/ 6 w 14"/>
                <a:gd name="T79" fmla="*/ 8 h 19"/>
                <a:gd name="T80" fmla="*/ 6 w 14"/>
                <a:gd name="T81" fmla="*/ 8 h 19"/>
                <a:gd name="T82" fmla="*/ 7 w 14"/>
                <a:gd name="T83" fmla="*/ 7 h 19"/>
                <a:gd name="T84" fmla="*/ 8 w 14"/>
                <a:gd name="T85" fmla="*/ 6 h 19"/>
                <a:gd name="T86" fmla="*/ 8 w 14"/>
                <a:gd name="T87" fmla="*/ 4 h 19"/>
                <a:gd name="T88" fmla="*/ 8 w 14"/>
                <a:gd name="T89" fmla="*/ 3 h 19"/>
                <a:gd name="T90" fmla="*/ 7 w 14"/>
                <a:gd name="T91" fmla="*/ 3 h 19"/>
                <a:gd name="T92" fmla="*/ 7 w 14"/>
                <a:gd name="T93" fmla="*/ 2 h 19"/>
                <a:gd name="T94" fmla="*/ 6 w 14"/>
                <a:gd name="T95" fmla="*/ 0 h 19"/>
                <a:gd name="T96" fmla="*/ 5 w 14"/>
                <a:gd name="T97" fmla="*/ 0 h 19"/>
                <a:gd name="T98" fmla="*/ 4 w 14"/>
                <a:gd name="T99" fmla="*/ 0 h 19"/>
                <a:gd name="T100" fmla="*/ 2 w 14"/>
                <a:gd name="T101" fmla="*/ 0 h 19"/>
                <a:gd name="T102" fmla="*/ 2 w 14"/>
                <a:gd name="T103" fmla="*/ 2 h 19"/>
                <a:gd name="T104" fmla="*/ 2 w 14"/>
                <a:gd name="T105" fmla="*/ 3 h 19"/>
                <a:gd name="T106" fmla="*/ 2 w 14"/>
                <a:gd name="T107" fmla="*/ 5 h 19"/>
                <a:gd name="T108" fmla="*/ 2 w 14"/>
                <a:gd name="T109" fmla="*/ 6 h 19"/>
                <a:gd name="T110" fmla="*/ 2 w 14"/>
                <a:gd name="T111" fmla="*/ 7 h 19"/>
                <a:gd name="T112" fmla="*/ 2 w 14"/>
                <a:gd name="T113" fmla="*/ 6 h 19"/>
                <a:gd name="T114" fmla="*/ 1 w 14"/>
                <a:gd name="T115" fmla="*/ 7 h 19"/>
                <a:gd name="T116" fmla="*/ 1 w 14"/>
                <a:gd name="T117" fmla="*/ 8 h 19"/>
                <a:gd name="T118" fmla="*/ 2 w 14"/>
                <a:gd name="T1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 h="19">
                  <a:moveTo>
                    <a:pt x="2" y="9"/>
                  </a:moveTo>
                  <a:cubicBezTo>
                    <a:pt x="2" y="10"/>
                    <a:pt x="2" y="10"/>
                    <a:pt x="2" y="11"/>
                  </a:cubicBezTo>
                  <a:cubicBezTo>
                    <a:pt x="3" y="11"/>
                    <a:pt x="3" y="11"/>
                    <a:pt x="4" y="11"/>
                  </a:cubicBezTo>
                  <a:cubicBezTo>
                    <a:pt x="4" y="11"/>
                    <a:pt x="5" y="11"/>
                    <a:pt x="5" y="11"/>
                  </a:cubicBezTo>
                  <a:cubicBezTo>
                    <a:pt x="5" y="12"/>
                    <a:pt x="5" y="12"/>
                    <a:pt x="5" y="12"/>
                  </a:cubicBezTo>
                  <a:cubicBezTo>
                    <a:pt x="5" y="12"/>
                    <a:pt x="5" y="13"/>
                    <a:pt x="5" y="13"/>
                  </a:cubicBezTo>
                  <a:cubicBezTo>
                    <a:pt x="5" y="13"/>
                    <a:pt x="5" y="13"/>
                    <a:pt x="5" y="13"/>
                  </a:cubicBezTo>
                  <a:cubicBezTo>
                    <a:pt x="5" y="14"/>
                    <a:pt x="6" y="13"/>
                    <a:pt x="6" y="13"/>
                  </a:cubicBezTo>
                  <a:cubicBezTo>
                    <a:pt x="7" y="13"/>
                    <a:pt x="7" y="13"/>
                    <a:pt x="7" y="13"/>
                  </a:cubicBezTo>
                  <a:cubicBezTo>
                    <a:pt x="7" y="13"/>
                    <a:pt x="8" y="13"/>
                    <a:pt x="8" y="14"/>
                  </a:cubicBezTo>
                  <a:cubicBezTo>
                    <a:pt x="8" y="14"/>
                    <a:pt x="8" y="14"/>
                    <a:pt x="9" y="14"/>
                  </a:cubicBezTo>
                  <a:cubicBezTo>
                    <a:pt x="9" y="14"/>
                    <a:pt x="9" y="15"/>
                    <a:pt x="9" y="15"/>
                  </a:cubicBezTo>
                  <a:cubicBezTo>
                    <a:pt x="9" y="15"/>
                    <a:pt x="10" y="15"/>
                    <a:pt x="10" y="15"/>
                  </a:cubicBezTo>
                  <a:cubicBezTo>
                    <a:pt x="10" y="15"/>
                    <a:pt x="10" y="14"/>
                    <a:pt x="10" y="14"/>
                  </a:cubicBezTo>
                  <a:cubicBezTo>
                    <a:pt x="10" y="14"/>
                    <a:pt x="11" y="14"/>
                    <a:pt x="11" y="14"/>
                  </a:cubicBezTo>
                  <a:cubicBezTo>
                    <a:pt x="11" y="15"/>
                    <a:pt x="11" y="15"/>
                    <a:pt x="11" y="15"/>
                  </a:cubicBezTo>
                  <a:cubicBezTo>
                    <a:pt x="11" y="16"/>
                    <a:pt x="11" y="15"/>
                    <a:pt x="11" y="16"/>
                  </a:cubicBezTo>
                  <a:cubicBezTo>
                    <a:pt x="11" y="16"/>
                    <a:pt x="11" y="16"/>
                    <a:pt x="11" y="16"/>
                  </a:cubicBezTo>
                  <a:cubicBezTo>
                    <a:pt x="11" y="17"/>
                    <a:pt x="12" y="16"/>
                    <a:pt x="12" y="17"/>
                  </a:cubicBezTo>
                  <a:cubicBezTo>
                    <a:pt x="12" y="17"/>
                    <a:pt x="11" y="17"/>
                    <a:pt x="11" y="18"/>
                  </a:cubicBezTo>
                  <a:cubicBezTo>
                    <a:pt x="11" y="18"/>
                    <a:pt x="10" y="18"/>
                    <a:pt x="11" y="19"/>
                  </a:cubicBezTo>
                  <a:cubicBezTo>
                    <a:pt x="11" y="19"/>
                    <a:pt x="11" y="19"/>
                    <a:pt x="11" y="19"/>
                  </a:cubicBezTo>
                  <a:cubicBezTo>
                    <a:pt x="12" y="19"/>
                    <a:pt x="12" y="19"/>
                    <a:pt x="12" y="19"/>
                  </a:cubicBezTo>
                  <a:cubicBezTo>
                    <a:pt x="13" y="19"/>
                    <a:pt x="13" y="19"/>
                    <a:pt x="13" y="19"/>
                  </a:cubicBezTo>
                  <a:cubicBezTo>
                    <a:pt x="13" y="19"/>
                    <a:pt x="13" y="19"/>
                    <a:pt x="13" y="18"/>
                  </a:cubicBezTo>
                  <a:cubicBezTo>
                    <a:pt x="13" y="18"/>
                    <a:pt x="13" y="18"/>
                    <a:pt x="13" y="17"/>
                  </a:cubicBezTo>
                  <a:cubicBezTo>
                    <a:pt x="13" y="17"/>
                    <a:pt x="14" y="17"/>
                    <a:pt x="14" y="16"/>
                  </a:cubicBezTo>
                  <a:cubicBezTo>
                    <a:pt x="14" y="16"/>
                    <a:pt x="13" y="16"/>
                    <a:pt x="13" y="16"/>
                  </a:cubicBezTo>
                  <a:cubicBezTo>
                    <a:pt x="13" y="15"/>
                    <a:pt x="13" y="15"/>
                    <a:pt x="13" y="15"/>
                  </a:cubicBezTo>
                  <a:cubicBezTo>
                    <a:pt x="13" y="14"/>
                    <a:pt x="13" y="14"/>
                    <a:pt x="13" y="14"/>
                  </a:cubicBezTo>
                  <a:cubicBezTo>
                    <a:pt x="12" y="13"/>
                    <a:pt x="12" y="13"/>
                    <a:pt x="12" y="13"/>
                  </a:cubicBezTo>
                  <a:cubicBezTo>
                    <a:pt x="12" y="13"/>
                    <a:pt x="12" y="13"/>
                    <a:pt x="11" y="13"/>
                  </a:cubicBezTo>
                  <a:cubicBezTo>
                    <a:pt x="11" y="13"/>
                    <a:pt x="11" y="13"/>
                    <a:pt x="11" y="13"/>
                  </a:cubicBezTo>
                  <a:cubicBezTo>
                    <a:pt x="10" y="13"/>
                    <a:pt x="10" y="12"/>
                    <a:pt x="10" y="12"/>
                  </a:cubicBezTo>
                  <a:cubicBezTo>
                    <a:pt x="10" y="12"/>
                    <a:pt x="9" y="12"/>
                    <a:pt x="9" y="12"/>
                  </a:cubicBezTo>
                  <a:cubicBezTo>
                    <a:pt x="8" y="12"/>
                    <a:pt x="8" y="12"/>
                    <a:pt x="7" y="12"/>
                  </a:cubicBezTo>
                  <a:cubicBezTo>
                    <a:pt x="7" y="12"/>
                    <a:pt x="7" y="11"/>
                    <a:pt x="7" y="11"/>
                  </a:cubicBezTo>
                  <a:cubicBezTo>
                    <a:pt x="7" y="11"/>
                    <a:pt x="7" y="11"/>
                    <a:pt x="6" y="11"/>
                  </a:cubicBezTo>
                  <a:cubicBezTo>
                    <a:pt x="6" y="10"/>
                    <a:pt x="6" y="10"/>
                    <a:pt x="6" y="9"/>
                  </a:cubicBezTo>
                  <a:cubicBezTo>
                    <a:pt x="6" y="9"/>
                    <a:pt x="6" y="9"/>
                    <a:pt x="6" y="8"/>
                  </a:cubicBezTo>
                  <a:cubicBezTo>
                    <a:pt x="6" y="8"/>
                    <a:pt x="6" y="8"/>
                    <a:pt x="6" y="8"/>
                  </a:cubicBezTo>
                  <a:cubicBezTo>
                    <a:pt x="7" y="8"/>
                    <a:pt x="7" y="7"/>
                    <a:pt x="7" y="7"/>
                  </a:cubicBezTo>
                  <a:cubicBezTo>
                    <a:pt x="7" y="6"/>
                    <a:pt x="7" y="6"/>
                    <a:pt x="8" y="6"/>
                  </a:cubicBezTo>
                  <a:cubicBezTo>
                    <a:pt x="8" y="5"/>
                    <a:pt x="8" y="5"/>
                    <a:pt x="8" y="4"/>
                  </a:cubicBezTo>
                  <a:cubicBezTo>
                    <a:pt x="8" y="4"/>
                    <a:pt x="8" y="4"/>
                    <a:pt x="8" y="3"/>
                  </a:cubicBezTo>
                  <a:cubicBezTo>
                    <a:pt x="7" y="3"/>
                    <a:pt x="7" y="3"/>
                    <a:pt x="7" y="3"/>
                  </a:cubicBezTo>
                  <a:cubicBezTo>
                    <a:pt x="7" y="2"/>
                    <a:pt x="7" y="2"/>
                    <a:pt x="7" y="2"/>
                  </a:cubicBezTo>
                  <a:cubicBezTo>
                    <a:pt x="6" y="1"/>
                    <a:pt x="7" y="0"/>
                    <a:pt x="6" y="0"/>
                  </a:cubicBezTo>
                  <a:cubicBezTo>
                    <a:pt x="6" y="0"/>
                    <a:pt x="5" y="0"/>
                    <a:pt x="5" y="0"/>
                  </a:cubicBezTo>
                  <a:cubicBezTo>
                    <a:pt x="4" y="0"/>
                    <a:pt x="4" y="0"/>
                    <a:pt x="4" y="0"/>
                  </a:cubicBezTo>
                  <a:cubicBezTo>
                    <a:pt x="3" y="0"/>
                    <a:pt x="3" y="0"/>
                    <a:pt x="2" y="0"/>
                  </a:cubicBezTo>
                  <a:cubicBezTo>
                    <a:pt x="2" y="0"/>
                    <a:pt x="2" y="1"/>
                    <a:pt x="2" y="2"/>
                  </a:cubicBezTo>
                  <a:cubicBezTo>
                    <a:pt x="2" y="2"/>
                    <a:pt x="2" y="3"/>
                    <a:pt x="2" y="3"/>
                  </a:cubicBezTo>
                  <a:cubicBezTo>
                    <a:pt x="2" y="4"/>
                    <a:pt x="2" y="4"/>
                    <a:pt x="2" y="5"/>
                  </a:cubicBezTo>
                  <a:cubicBezTo>
                    <a:pt x="2" y="5"/>
                    <a:pt x="2" y="5"/>
                    <a:pt x="2" y="6"/>
                  </a:cubicBezTo>
                  <a:cubicBezTo>
                    <a:pt x="2" y="6"/>
                    <a:pt x="3" y="7"/>
                    <a:pt x="2" y="7"/>
                  </a:cubicBezTo>
                  <a:cubicBezTo>
                    <a:pt x="2" y="7"/>
                    <a:pt x="2" y="6"/>
                    <a:pt x="2" y="6"/>
                  </a:cubicBezTo>
                  <a:cubicBezTo>
                    <a:pt x="1" y="6"/>
                    <a:pt x="1" y="6"/>
                    <a:pt x="1" y="7"/>
                  </a:cubicBezTo>
                  <a:cubicBezTo>
                    <a:pt x="0" y="7"/>
                    <a:pt x="1" y="8"/>
                    <a:pt x="1" y="8"/>
                  </a:cubicBezTo>
                  <a:cubicBezTo>
                    <a:pt x="1" y="9"/>
                    <a:pt x="1" y="9"/>
                    <a:pt x="2"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6" name="Freeform 422"/>
            <p:cNvSpPr>
              <a:spLocks/>
            </p:cNvSpPr>
            <p:nvPr/>
          </p:nvSpPr>
          <p:spPr bwMode="auto">
            <a:xfrm>
              <a:off x="7518401" y="2697164"/>
              <a:ext cx="33338" cy="65088"/>
            </a:xfrm>
            <a:custGeom>
              <a:avLst/>
              <a:gdLst>
                <a:gd name="T0" fmla="*/ 3 w 3"/>
                <a:gd name="T1" fmla="*/ 4 h 6"/>
                <a:gd name="T2" fmla="*/ 3 w 3"/>
                <a:gd name="T3" fmla="*/ 3 h 6"/>
                <a:gd name="T4" fmla="*/ 3 w 3"/>
                <a:gd name="T5" fmla="*/ 3 h 6"/>
                <a:gd name="T6" fmla="*/ 1 w 3"/>
                <a:gd name="T7" fmla="*/ 3 h 6"/>
                <a:gd name="T8" fmla="*/ 1 w 3"/>
                <a:gd name="T9" fmla="*/ 2 h 6"/>
                <a:gd name="T10" fmla="*/ 0 w 3"/>
                <a:gd name="T11" fmla="*/ 0 h 6"/>
                <a:gd name="T12" fmla="*/ 0 w 3"/>
                <a:gd name="T13" fmla="*/ 1 h 6"/>
                <a:gd name="T14" fmla="*/ 1 w 3"/>
                <a:gd name="T15" fmla="*/ 3 h 6"/>
                <a:gd name="T16" fmla="*/ 0 w 3"/>
                <a:gd name="T17" fmla="*/ 4 h 6"/>
                <a:gd name="T18" fmla="*/ 0 w 3"/>
                <a:gd name="T19" fmla="*/ 6 h 6"/>
                <a:gd name="T20" fmla="*/ 1 w 3"/>
                <a:gd name="T21" fmla="*/ 6 h 6"/>
                <a:gd name="T22" fmla="*/ 2 w 3"/>
                <a:gd name="T23" fmla="*/ 5 h 6"/>
                <a:gd name="T24" fmla="*/ 3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3" y="4"/>
                  </a:moveTo>
                  <a:cubicBezTo>
                    <a:pt x="3" y="4"/>
                    <a:pt x="3" y="4"/>
                    <a:pt x="3" y="3"/>
                  </a:cubicBezTo>
                  <a:cubicBezTo>
                    <a:pt x="3" y="3"/>
                    <a:pt x="3" y="3"/>
                    <a:pt x="3" y="3"/>
                  </a:cubicBezTo>
                  <a:cubicBezTo>
                    <a:pt x="2" y="2"/>
                    <a:pt x="2" y="3"/>
                    <a:pt x="1" y="3"/>
                  </a:cubicBezTo>
                  <a:cubicBezTo>
                    <a:pt x="1" y="2"/>
                    <a:pt x="1" y="2"/>
                    <a:pt x="1" y="2"/>
                  </a:cubicBezTo>
                  <a:cubicBezTo>
                    <a:pt x="1" y="1"/>
                    <a:pt x="1" y="0"/>
                    <a:pt x="0" y="0"/>
                  </a:cubicBezTo>
                  <a:cubicBezTo>
                    <a:pt x="0" y="1"/>
                    <a:pt x="0" y="1"/>
                    <a:pt x="0" y="1"/>
                  </a:cubicBezTo>
                  <a:cubicBezTo>
                    <a:pt x="0" y="2"/>
                    <a:pt x="0" y="2"/>
                    <a:pt x="1" y="3"/>
                  </a:cubicBezTo>
                  <a:cubicBezTo>
                    <a:pt x="1" y="3"/>
                    <a:pt x="0" y="4"/>
                    <a:pt x="0" y="4"/>
                  </a:cubicBezTo>
                  <a:cubicBezTo>
                    <a:pt x="0" y="5"/>
                    <a:pt x="0" y="5"/>
                    <a:pt x="0" y="6"/>
                  </a:cubicBezTo>
                  <a:cubicBezTo>
                    <a:pt x="0" y="6"/>
                    <a:pt x="1" y="6"/>
                    <a:pt x="1" y="6"/>
                  </a:cubicBezTo>
                  <a:cubicBezTo>
                    <a:pt x="2" y="6"/>
                    <a:pt x="2" y="5"/>
                    <a:pt x="2" y="5"/>
                  </a:cubicBezTo>
                  <a:cubicBezTo>
                    <a:pt x="3" y="5"/>
                    <a:pt x="3" y="5"/>
                    <a:pt x="3"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7" name="Freeform 423"/>
            <p:cNvSpPr>
              <a:spLocks/>
            </p:cNvSpPr>
            <p:nvPr/>
          </p:nvSpPr>
          <p:spPr bwMode="auto">
            <a:xfrm>
              <a:off x="7540626" y="2697164"/>
              <a:ext cx="76200" cy="119063"/>
            </a:xfrm>
            <a:custGeom>
              <a:avLst/>
              <a:gdLst>
                <a:gd name="T0" fmla="*/ 7 w 7"/>
                <a:gd name="T1" fmla="*/ 4 h 11"/>
                <a:gd name="T2" fmla="*/ 7 w 7"/>
                <a:gd name="T3" fmla="*/ 2 h 11"/>
                <a:gd name="T4" fmla="*/ 7 w 7"/>
                <a:gd name="T5" fmla="*/ 1 h 11"/>
                <a:gd name="T6" fmla="*/ 6 w 7"/>
                <a:gd name="T7" fmla="*/ 0 h 11"/>
                <a:gd name="T8" fmla="*/ 5 w 7"/>
                <a:gd name="T9" fmla="*/ 0 h 11"/>
                <a:gd name="T10" fmla="*/ 5 w 7"/>
                <a:gd name="T11" fmla="*/ 0 h 11"/>
                <a:gd name="T12" fmla="*/ 4 w 7"/>
                <a:gd name="T13" fmla="*/ 2 h 11"/>
                <a:gd name="T14" fmla="*/ 4 w 7"/>
                <a:gd name="T15" fmla="*/ 4 h 11"/>
                <a:gd name="T16" fmla="*/ 4 w 7"/>
                <a:gd name="T17" fmla="*/ 5 h 11"/>
                <a:gd name="T18" fmla="*/ 3 w 7"/>
                <a:gd name="T19" fmla="*/ 5 h 11"/>
                <a:gd name="T20" fmla="*/ 2 w 7"/>
                <a:gd name="T21" fmla="*/ 5 h 11"/>
                <a:gd name="T22" fmla="*/ 1 w 7"/>
                <a:gd name="T23" fmla="*/ 5 h 11"/>
                <a:gd name="T24" fmla="*/ 1 w 7"/>
                <a:gd name="T25" fmla="*/ 6 h 11"/>
                <a:gd name="T26" fmla="*/ 0 w 7"/>
                <a:gd name="T27" fmla="*/ 8 h 11"/>
                <a:gd name="T28" fmla="*/ 0 w 7"/>
                <a:gd name="T29" fmla="*/ 8 h 11"/>
                <a:gd name="T30" fmla="*/ 0 w 7"/>
                <a:gd name="T31" fmla="*/ 9 h 11"/>
                <a:gd name="T32" fmla="*/ 1 w 7"/>
                <a:gd name="T33" fmla="*/ 10 h 11"/>
                <a:gd name="T34" fmla="*/ 1 w 7"/>
                <a:gd name="T35" fmla="*/ 11 h 11"/>
                <a:gd name="T36" fmla="*/ 2 w 7"/>
                <a:gd name="T37" fmla="*/ 10 h 11"/>
                <a:gd name="T38" fmla="*/ 3 w 7"/>
                <a:gd name="T39" fmla="*/ 9 h 11"/>
                <a:gd name="T40" fmla="*/ 3 w 7"/>
                <a:gd name="T41" fmla="*/ 9 h 11"/>
                <a:gd name="T42" fmla="*/ 4 w 7"/>
                <a:gd name="T43" fmla="*/ 7 h 11"/>
                <a:gd name="T44" fmla="*/ 4 w 7"/>
                <a:gd name="T45" fmla="*/ 6 h 11"/>
                <a:gd name="T46" fmla="*/ 5 w 7"/>
                <a:gd name="T47" fmla="*/ 5 h 11"/>
                <a:gd name="T48" fmla="*/ 5 w 7"/>
                <a:gd name="T49" fmla="*/ 6 h 11"/>
                <a:gd name="T50" fmla="*/ 6 w 7"/>
                <a:gd name="T51" fmla="*/ 7 h 11"/>
                <a:gd name="T52" fmla="*/ 7 w 7"/>
                <a:gd name="T53" fmla="*/ 7 h 11"/>
                <a:gd name="T54" fmla="*/ 7 w 7"/>
                <a:gd name="T55" fmla="*/ 6 h 11"/>
                <a:gd name="T56" fmla="*/ 7 w 7"/>
                <a:gd name="T57" fmla="*/ 5 h 11"/>
                <a:gd name="T58" fmla="*/ 7 w 7"/>
                <a:gd name="T5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1">
                  <a:moveTo>
                    <a:pt x="7" y="4"/>
                  </a:moveTo>
                  <a:cubicBezTo>
                    <a:pt x="7" y="4"/>
                    <a:pt x="7" y="3"/>
                    <a:pt x="7" y="2"/>
                  </a:cubicBezTo>
                  <a:cubicBezTo>
                    <a:pt x="7" y="2"/>
                    <a:pt x="7" y="1"/>
                    <a:pt x="7" y="1"/>
                  </a:cubicBezTo>
                  <a:cubicBezTo>
                    <a:pt x="7" y="1"/>
                    <a:pt x="7" y="0"/>
                    <a:pt x="6" y="0"/>
                  </a:cubicBezTo>
                  <a:cubicBezTo>
                    <a:pt x="6" y="0"/>
                    <a:pt x="6" y="0"/>
                    <a:pt x="5" y="0"/>
                  </a:cubicBezTo>
                  <a:cubicBezTo>
                    <a:pt x="5" y="0"/>
                    <a:pt x="5" y="0"/>
                    <a:pt x="5" y="0"/>
                  </a:cubicBezTo>
                  <a:cubicBezTo>
                    <a:pt x="4" y="1"/>
                    <a:pt x="4" y="2"/>
                    <a:pt x="4" y="2"/>
                  </a:cubicBezTo>
                  <a:cubicBezTo>
                    <a:pt x="4" y="3"/>
                    <a:pt x="4" y="3"/>
                    <a:pt x="4" y="4"/>
                  </a:cubicBezTo>
                  <a:cubicBezTo>
                    <a:pt x="4" y="4"/>
                    <a:pt x="4" y="4"/>
                    <a:pt x="4" y="5"/>
                  </a:cubicBezTo>
                  <a:cubicBezTo>
                    <a:pt x="3" y="5"/>
                    <a:pt x="3" y="5"/>
                    <a:pt x="3" y="5"/>
                  </a:cubicBezTo>
                  <a:cubicBezTo>
                    <a:pt x="2" y="5"/>
                    <a:pt x="2" y="5"/>
                    <a:pt x="2" y="5"/>
                  </a:cubicBezTo>
                  <a:cubicBezTo>
                    <a:pt x="1" y="5"/>
                    <a:pt x="1" y="5"/>
                    <a:pt x="1" y="5"/>
                  </a:cubicBezTo>
                  <a:cubicBezTo>
                    <a:pt x="0" y="6"/>
                    <a:pt x="1" y="6"/>
                    <a:pt x="1" y="6"/>
                  </a:cubicBezTo>
                  <a:cubicBezTo>
                    <a:pt x="1" y="7"/>
                    <a:pt x="0" y="7"/>
                    <a:pt x="0" y="8"/>
                  </a:cubicBezTo>
                  <a:cubicBezTo>
                    <a:pt x="0" y="8"/>
                    <a:pt x="0" y="8"/>
                    <a:pt x="0" y="8"/>
                  </a:cubicBezTo>
                  <a:cubicBezTo>
                    <a:pt x="0" y="9"/>
                    <a:pt x="0" y="9"/>
                    <a:pt x="0" y="9"/>
                  </a:cubicBezTo>
                  <a:cubicBezTo>
                    <a:pt x="0" y="9"/>
                    <a:pt x="0" y="10"/>
                    <a:pt x="1" y="10"/>
                  </a:cubicBezTo>
                  <a:cubicBezTo>
                    <a:pt x="1" y="10"/>
                    <a:pt x="1" y="10"/>
                    <a:pt x="1" y="11"/>
                  </a:cubicBezTo>
                  <a:cubicBezTo>
                    <a:pt x="2" y="11"/>
                    <a:pt x="2" y="11"/>
                    <a:pt x="2" y="10"/>
                  </a:cubicBezTo>
                  <a:cubicBezTo>
                    <a:pt x="3" y="10"/>
                    <a:pt x="2" y="10"/>
                    <a:pt x="3" y="9"/>
                  </a:cubicBezTo>
                  <a:cubicBezTo>
                    <a:pt x="3" y="9"/>
                    <a:pt x="3" y="9"/>
                    <a:pt x="3" y="9"/>
                  </a:cubicBezTo>
                  <a:cubicBezTo>
                    <a:pt x="3" y="8"/>
                    <a:pt x="3" y="8"/>
                    <a:pt x="4" y="7"/>
                  </a:cubicBezTo>
                  <a:cubicBezTo>
                    <a:pt x="4" y="7"/>
                    <a:pt x="4" y="6"/>
                    <a:pt x="4" y="6"/>
                  </a:cubicBezTo>
                  <a:cubicBezTo>
                    <a:pt x="4" y="5"/>
                    <a:pt x="4" y="5"/>
                    <a:pt x="5" y="5"/>
                  </a:cubicBezTo>
                  <a:cubicBezTo>
                    <a:pt x="5" y="5"/>
                    <a:pt x="5" y="5"/>
                    <a:pt x="5" y="6"/>
                  </a:cubicBezTo>
                  <a:cubicBezTo>
                    <a:pt x="6" y="6"/>
                    <a:pt x="5" y="7"/>
                    <a:pt x="6" y="7"/>
                  </a:cubicBezTo>
                  <a:cubicBezTo>
                    <a:pt x="6" y="7"/>
                    <a:pt x="7" y="7"/>
                    <a:pt x="7" y="7"/>
                  </a:cubicBezTo>
                  <a:cubicBezTo>
                    <a:pt x="7" y="6"/>
                    <a:pt x="7" y="6"/>
                    <a:pt x="7" y="6"/>
                  </a:cubicBezTo>
                  <a:cubicBezTo>
                    <a:pt x="7" y="5"/>
                    <a:pt x="7" y="5"/>
                    <a:pt x="7" y="5"/>
                  </a:cubicBezTo>
                  <a:cubicBezTo>
                    <a:pt x="7" y="5"/>
                    <a:pt x="7" y="5"/>
                    <a:pt x="7"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8" name="Freeform 424"/>
            <p:cNvSpPr>
              <a:spLocks/>
            </p:cNvSpPr>
            <p:nvPr/>
          </p:nvSpPr>
          <p:spPr bwMode="auto">
            <a:xfrm>
              <a:off x="7583489" y="2773364"/>
              <a:ext cx="22225" cy="22225"/>
            </a:xfrm>
            <a:custGeom>
              <a:avLst/>
              <a:gdLst>
                <a:gd name="T0" fmla="*/ 0 w 2"/>
                <a:gd name="T1" fmla="*/ 0 h 2"/>
                <a:gd name="T2" fmla="*/ 0 w 2"/>
                <a:gd name="T3" fmla="*/ 1 h 2"/>
                <a:gd name="T4" fmla="*/ 0 w 2"/>
                <a:gd name="T5" fmla="*/ 2 h 2"/>
                <a:gd name="T6" fmla="*/ 0 w 2"/>
                <a:gd name="T7" fmla="*/ 2 h 2"/>
                <a:gd name="T8" fmla="*/ 1 w 2"/>
                <a:gd name="T9" fmla="*/ 2 h 2"/>
                <a:gd name="T10" fmla="*/ 2 w 2"/>
                <a:gd name="T11" fmla="*/ 1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cubicBezTo>
                    <a:pt x="0" y="1"/>
                    <a:pt x="0" y="1"/>
                    <a:pt x="0" y="1"/>
                  </a:cubicBezTo>
                  <a:cubicBezTo>
                    <a:pt x="0" y="1"/>
                    <a:pt x="0" y="2"/>
                    <a:pt x="0" y="2"/>
                  </a:cubicBezTo>
                  <a:cubicBezTo>
                    <a:pt x="0" y="2"/>
                    <a:pt x="0" y="2"/>
                    <a:pt x="0" y="2"/>
                  </a:cubicBezTo>
                  <a:cubicBezTo>
                    <a:pt x="1" y="2"/>
                    <a:pt x="1" y="2"/>
                    <a:pt x="1" y="2"/>
                  </a:cubicBezTo>
                  <a:cubicBezTo>
                    <a:pt x="1" y="2"/>
                    <a:pt x="2" y="2"/>
                    <a:pt x="2" y="1"/>
                  </a:cubicBezTo>
                  <a:cubicBezTo>
                    <a:pt x="2" y="1"/>
                    <a:pt x="2" y="1"/>
                    <a:pt x="2"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9" name="Freeform 425"/>
            <p:cNvSpPr>
              <a:spLocks/>
            </p:cNvSpPr>
            <p:nvPr/>
          </p:nvSpPr>
          <p:spPr bwMode="auto">
            <a:xfrm>
              <a:off x="7529514" y="2881314"/>
              <a:ext cx="22225" cy="1111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1"/>
                  </a:cubicBezTo>
                  <a:cubicBezTo>
                    <a:pt x="0" y="1"/>
                    <a:pt x="1" y="1"/>
                    <a:pt x="1" y="1"/>
                  </a:cubicBezTo>
                  <a:cubicBezTo>
                    <a:pt x="1" y="1"/>
                    <a:pt x="2" y="1"/>
                    <a:pt x="2"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0" name="Freeform 426"/>
            <p:cNvSpPr>
              <a:spLocks/>
            </p:cNvSpPr>
            <p:nvPr/>
          </p:nvSpPr>
          <p:spPr bwMode="auto">
            <a:xfrm>
              <a:off x="7508876" y="2892426"/>
              <a:ext cx="9525" cy="20638"/>
            </a:xfrm>
            <a:custGeom>
              <a:avLst/>
              <a:gdLst>
                <a:gd name="T0" fmla="*/ 0 w 1"/>
                <a:gd name="T1" fmla="*/ 1 h 2"/>
                <a:gd name="T2" fmla="*/ 0 w 1"/>
                <a:gd name="T3" fmla="*/ 1 h 2"/>
                <a:gd name="T4" fmla="*/ 0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1"/>
                  </a:cubicBezTo>
                  <a:cubicBezTo>
                    <a:pt x="1" y="1"/>
                    <a:pt x="1" y="1"/>
                    <a:pt x="1" y="1"/>
                  </a:cubicBezTo>
                  <a:cubicBezTo>
                    <a:pt x="1" y="0"/>
                    <a:pt x="1"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1" name="Freeform 427"/>
            <p:cNvSpPr>
              <a:spLocks/>
            </p:cNvSpPr>
            <p:nvPr/>
          </p:nvSpPr>
          <p:spPr bwMode="auto">
            <a:xfrm>
              <a:off x="7659689" y="2946401"/>
              <a:ext cx="11113" cy="20638"/>
            </a:xfrm>
            <a:custGeom>
              <a:avLst/>
              <a:gdLst>
                <a:gd name="T0" fmla="*/ 1 w 1"/>
                <a:gd name="T1" fmla="*/ 1 h 2"/>
                <a:gd name="T2" fmla="*/ 1 w 1"/>
                <a:gd name="T3" fmla="*/ 2 h 2"/>
                <a:gd name="T4" fmla="*/ 1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1" y="2"/>
                    <a:pt x="1" y="2"/>
                  </a:cubicBezTo>
                  <a:cubicBezTo>
                    <a:pt x="1" y="1"/>
                    <a:pt x="1" y="1"/>
                    <a:pt x="1" y="1"/>
                  </a:cubicBezTo>
                  <a:cubicBezTo>
                    <a:pt x="1" y="1"/>
                    <a:pt x="1" y="0"/>
                    <a:pt x="1" y="0"/>
                  </a:cubicBezTo>
                  <a:cubicBezTo>
                    <a:pt x="1" y="0"/>
                    <a:pt x="1"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2" name="Freeform 428"/>
            <p:cNvSpPr>
              <a:spLocks/>
            </p:cNvSpPr>
            <p:nvPr/>
          </p:nvSpPr>
          <p:spPr bwMode="auto">
            <a:xfrm>
              <a:off x="7529514" y="2784476"/>
              <a:ext cx="130175" cy="128588"/>
            </a:xfrm>
            <a:custGeom>
              <a:avLst/>
              <a:gdLst>
                <a:gd name="T0" fmla="*/ 12 w 12"/>
                <a:gd name="T1" fmla="*/ 10 h 12"/>
                <a:gd name="T2" fmla="*/ 12 w 12"/>
                <a:gd name="T3" fmla="*/ 8 h 12"/>
                <a:gd name="T4" fmla="*/ 12 w 12"/>
                <a:gd name="T5" fmla="*/ 7 h 12"/>
                <a:gd name="T6" fmla="*/ 12 w 12"/>
                <a:gd name="T7" fmla="*/ 6 h 12"/>
                <a:gd name="T8" fmla="*/ 12 w 12"/>
                <a:gd name="T9" fmla="*/ 5 h 12"/>
                <a:gd name="T10" fmla="*/ 11 w 12"/>
                <a:gd name="T11" fmla="*/ 4 h 12"/>
                <a:gd name="T12" fmla="*/ 11 w 12"/>
                <a:gd name="T13" fmla="*/ 3 h 12"/>
                <a:gd name="T14" fmla="*/ 11 w 12"/>
                <a:gd name="T15" fmla="*/ 2 h 12"/>
                <a:gd name="T16" fmla="*/ 10 w 12"/>
                <a:gd name="T17" fmla="*/ 1 h 12"/>
                <a:gd name="T18" fmla="*/ 9 w 12"/>
                <a:gd name="T19" fmla="*/ 0 h 12"/>
                <a:gd name="T20" fmla="*/ 8 w 12"/>
                <a:gd name="T21" fmla="*/ 0 h 12"/>
                <a:gd name="T22" fmla="*/ 8 w 12"/>
                <a:gd name="T23" fmla="*/ 2 h 12"/>
                <a:gd name="T24" fmla="*/ 8 w 12"/>
                <a:gd name="T25" fmla="*/ 3 h 12"/>
                <a:gd name="T26" fmla="*/ 7 w 12"/>
                <a:gd name="T27" fmla="*/ 3 h 12"/>
                <a:gd name="T28" fmla="*/ 6 w 12"/>
                <a:gd name="T29" fmla="*/ 4 h 12"/>
                <a:gd name="T30" fmla="*/ 5 w 12"/>
                <a:gd name="T31" fmla="*/ 4 h 12"/>
                <a:gd name="T32" fmla="*/ 5 w 12"/>
                <a:gd name="T33" fmla="*/ 3 h 12"/>
                <a:gd name="T34" fmla="*/ 4 w 12"/>
                <a:gd name="T35" fmla="*/ 3 h 12"/>
                <a:gd name="T36" fmla="*/ 3 w 12"/>
                <a:gd name="T37" fmla="*/ 4 h 12"/>
                <a:gd name="T38" fmla="*/ 2 w 12"/>
                <a:gd name="T39" fmla="*/ 5 h 12"/>
                <a:gd name="T40" fmla="*/ 1 w 12"/>
                <a:gd name="T41" fmla="*/ 5 h 12"/>
                <a:gd name="T42" fmla="*/ 0 w 12"/>
                <a:gd name="T43" fmla="*/ 6 h 12"/>
                <a:gd name="T44" fmla="*/ 0 w 12"/>
                <a:gd name="T45" fmla="*/ 7 h 12"/>
                <a:gd name="T46" fmla="*/ 0 w 12"/>
                <a:gd name="T47" fmla="*/ 7 h 12"/>
                <a:gd name="T48" fmla="*/ 0 w 12"/>
                <a:gd name="T49" fmla="*/ 8 h 12"/>
                <a:gd name="T50" fmla="*/ 1 w 12"/>
                <a:gd name="T51" fmla="*/ 9 h 12"/>
                <a:gd name="T52" fmla="*/ 2 w 12"/>
                <a:gd name="T53" fmla="*/ 8 h 12"/>
                <a:gd name="T54" fmla="*/ 2 w 12"/>
                <a:gd name="T55" fmla="*/ 6 h 12"/>
                <a:gd name="T56" fmla="*/ 3 w 12"/>
                <a:gd name="T57" fmla="*/ 6 h 12"/>
                <a:gd name="T58" fmla="*/ 4 w 12"/>
                <a:gd name="T59" fmla="*/ 7 h 12"/>
                <a:gd name="T60" fmla="*/ 4 w 12"/>
                <a:gd name="T61" fmla="*/ 6 h 12"/>
                <a:gd name="T62" fmla="*/ 5 w 12"/>
                <a:gd name="T63" fmla="*/ 6 h 12"/>
                <a:gd name="T64" fmla="*/ 7 w 12"/>
                <a:gd name="T65" fmla="*/ 6 h 12"/>
                <a:gd name="T66" fmla="*/ 8 w 12"/>
                <a:gd name="T67" fmla="*/ 6 h 12"/>
                <a:gd name="T68" fmla="*/ 7 w 12"/>
                <a:gd name="T69" fmla="*/ 7 h 12"/>
                <a:gd name="T70" fmla="*/ 6 w 12"/>
                <a:gd name="T71" fmla="*/ 7 h 12"/>
                <a:gd name="T72" fmla="*/ 6 w 12"/>
                <a:gd name="T73" fmla="*/ 9 h 12"/>
                <a:gd name="T74" fmla="*/ 7 w 12"/>
                <a:gd name="T75" fmla="*/ 10 h 12"/>
                <a:gd name="T76" fmla="*/ 8 w 12"/>
                <a:gd name="T77" fmla="*/ 11 h 12"/>
                <a:gd name="T78" fmla="*/ 9 w 12"/>
                <a:gd name="T79" fmla="*/ 12 h 12"/>
                <a:gd name="T80" fmla="*/ 10 w 12"/>
                <a:gd name="T81" fmla="*/ 12 h 12"/>
                <a:gd name="T82" fmla="*/ 10 w 12"/>
                <a:gd name="T83" fmla="*/ 10 h 12"/>
                <a:gd name="T84" fmla="*/ 10 w 12"/>
                <a:gd name="T85" fmla="*/ 10 h 12"/>
                <a:gd name="T86" fmla="*/ 9 w 12"/>
                <a:gd name="T87" fmla="*/ 8 h 12"/>
                <a:gd name="T88" fmla="*/ 10 w 12"/>
                <a:gd name="T89" fmla="*/ 8 h 12"/>
                <a:gd name="T90" fmla="*/ 11 w 12"/>
                <a:gd name="T91" fmla="*/ 8 h 12"/>
                <a:gd name="T92" fmla="*/ 11 w 12"/>
                <a:gd name="T93" fmla="*/ 9 h 12"/>
                <a:gd name="T94" fmla="*/ 12 w 12"/>
                <a:gd name="T9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 h="12">
                  <a:moveTo>
                    <a:pt x="12" y="10"/>
                  </a:moveTo>
                  <a:cubicBezTo>
                    <a:pt x="12" y="10"/>
                    <a:pt x="12" y="9"/>
                    <a:pt x="12" y="8"/>
                  </a:cubicBezTo>
                  <a:cubicBezTo>
                    <a:pt x="12" y="8"/>
                    <a:pt x="12" y="8"/>
                    <a:pt x="12" y="7"/>
                  </a:cubicBezTo>
                  <a:cubicBezTo>
                    <a:pt x="12" y="7"/>
                    <a:pt x="12" y="6"/>
                    <a:pt x="12" y="6"/>
                  </a:cubicBezTo>
                  <a:cubicBezTo>
                    <a:pt x="12" y="5"/>
                    <a:pt x="12" y="5"/>
                    <a:pt x="12" y="5"/>
                  </a:cubicBezTo>
                  <a:cubicBezTo>
                    <a:pt x="11" y="5"/>
                    <a:pt x="11" y="5"/>
                    <a:pt x="11" y="4"/>
                  </a:cubicBezTo>
                  <a:cubicBezTo>
                    <a:pt x="11" y="4"/>
                    <a:pt x="11" y="4"/>
                    <a:pt x="11" y="3"/>
                  </a:cubicBezTo>
                  <a:cubicBezTo>
                    <a:pt x="11" y="3"/>
                    <a:pt x="11" y="2"/>
                    <a:pt x="11" y="2"/>
                  </a:cubicBezTo>
                  <a:cubicBezTo>
                    <a:pt x="10" y="2"/>
                    <a:pt x="10" y="1"/>
                    <a:pt x="10" y="1"/>
                  </a:cubicBezTo>
                  <a:cubicBezTo>
                    <a:pt x="10" y="1"/>
                    <a:pt x="10" y="0"/>
                    <a:pt x="9" y="0"/>
                  </a:cubicBezTo>
                  <a:cubicBezTo>
                    <a:pt x="9" y="0"/>
                    <a:pt x="9" y="0"/>
                    <a:pt x="8" y="0"/>
                  </a:cubicBezTo>
                  <a:cubicBezTo>
                    <a:pt x="8" y="1"/>
                    <a:pt x="8" y="1"/>
                    <a:pt x="8" y="2"/>
                  </a:cubicBezTo>
                  <a:cubicBezTo>
                    <a:pt x="8" y="2"/>
                    <a:pt x="8" y="2"/>
                    <a:pt x="8" y="3"/>
                  </a:cubicBezTo>
                  <a:cubicBezTo>
                    <a:pt x="7" y="3"/>
                    <a:pt x="7" y="3"/>
                    <a:pt x="7" y="3"/>
                  </a:cubicBezTo>
                  <a:cubicBezTo>
                    <a:pt x="6" y="4"/>
                    <a:pt x="6" y="4"/>
                    <a:pt x="6" y="4"/>
                  </a:cubicBezTo>
                  <a:cubicBezTo>
                    <a:pt x="6" y="4"/>
                    <a:pt x="6" y="4"/>
                    <a:pt x="5" y="4"/>
                  </a:cubicBezTo>
                  <a:cubicBezTo>
                    <a:pt x="5" y="4"/>
                    <a:pt x="5" y="3"/>
                    <a:pt x="5" y="3"/>
                  </a:cubicBezTo>
                  <a:cubicBezTo>
                    <a:pt x="5" y="3"/>
                    <a:pt x="4" y="3"/>
                    <a:pt x="4" y="3"/>
                  </a:cubicBezTo>
                  <a:cubicBezTo>
                    <a:pt x="3" y="3"/>
                    <a:pt x="3" y="3"/>
                    <a:pt x="3" y="4"/>
                  </a:cubicBezTo>
                  <a:cubicBezTo>
                    <a:pt x="2" y="4"/>
                    <a:pt x="3" y="5"/>
                    <a:pt x="2" y="5"/>
                  </a:cubicBezTo>
                  <a:cubicBezTo>
                    <a:pt x="2" y="5"/>
                    <a:pt x="2" y="5"/>
                    <a:pt x="1" y="5"/>
                  </a:cubicBezTo>
                  <a:cubicBezTo>
                    <a:pt x="1" y="5"/>
                    <a:pt x="1" y="6"/>
                    <a:pt x="0" y="6"/>
                  </a:cubicBezTo>
                  <a:cubicBezTo>
                    <a:pt x="0" y="6"/>
                    <a:pt x="0" y="7"/>
                    <a:pt x="0" y="7"/>
                  </a:cubicBezTo>
                  <a:cubicBezTo>
                    <a:pt x="0" y="7"/>
                    <a:pt x="0" y="7"/>
                    <a:pt x="0" y="7"/>
                  </a:cubicBezTo>
                  <a:cubicBezTo>
                    <a:pt x="0" y="7"/>
                    <a:pt x="0" y="8"/>
                    <a:pt x="0" y="8"/>
                  </a:cubicBezTo>
                  <a:cubicBezTo>
                    <a:pt x="0" y="8"/>
                    <a:pt x="1" y="9"/>
                    <a:pt x="1" y="9"/>
                  </a:cubicBezTo>
                  <a:cubicBezTo>
                    <a:pt x="1" y="8"/>
                    <a:pt x="1" y="8"/>
                    <a:pt x="2" y="8"/>
                  </a:cubicBezTo>
                  <a:cubicBezTo>
                    <a:pt x="2" y="7"/>
                    <a:pt x="2" y="7"/>
                    <a:pt x="2" y="6"/>
                  </a:cubicBezTo>
                  <a:cubicBezTo>
                    <a:pt x="2" y="6"/>
                    <a:pt x="3" y="6"/>
                    <a:pt x="3" y="6"/>
                  </a:cubicBezTo>
                  <a:cubicBezTo>
                    <a:pt x="3" y="7"/>
                    <a:pt x="3" y="7"/>
                    <a:pt x="4" y="7"/>
                  </a:cubicBezTo>
                  <a:cubicBezTo>
                    <a:pt x="4" y="7"/>
                    <a:pt x="4" y="6"/>
                    <a:pt x="4" y="6"/>
                  </a:cubicBezTo>
                  <a:cubicBezTo>
                    <a:pt x="5" y="6"/>
                    <a:pt x="5" y="6"/>
                    <a:pt x="5" y="6"/>
                  </a:cubicBezTo>
                  <a:cubicBezTo>
                    <a:pt x="6" y="6"/>
                    <a:pt x="6" y="6"/>
                    <a:pt x="7" y="6"/>
                  </a:cubicBezTo>
                  <a:cubicBezTo>
                    <a:pt x="7" y="6"/>
                    <a:pt x="8" y="6"/>
                    <a:pt x="8" y="6"/>
                  </a:cubicBezTo>
                  <a:cubicBezTo>
                    <a:pt x="8" y="7"/>
                    <a:pt x="7" y="7"/>
                    <a:pt x="7" y="7"/>
                  </a:cubicBezTo>
                  <a:cubicBezTo>
                    <a:pt x="6" y="7"/>
                    <a:pt x="6" y="7"/>
                    <a:pt x="6" y="7"/>
                  </a:cubicBezTo>
                  <a:cubicBezTo>
                    <a:pt x="6" y="8"/>
                    <a:pt x="6" y="8"/>
                    <a:pt x="6" y="9"/>
                  </a:cubicBezTo>
                  <a:cubicBezTo>
                    <a:pt x="6" y="9"/>
                    <a:pt x="6" y="10"/>
                    <a:pt x="7" y="10"/>
                  </a:cubicBezTo>
                  <a:cubicBezTo>
                    <a:pt x="7" y="11"/>
                    <a:pt x="7" y="11"/>
                    <a:pt x="8" y="11"/>
                  </a:cubicBezTo>
                  <a:cubicBezTo>
                    <a:pt x="8" y="11"/>
                    <a:pt x="9" y="11"/>
                    <a:pt x="9" y="12"/>
                  </a:cubicBezTo>
                  <a:cubicBezTo>
                    <a:pt x="9" y="12"/>
                    <a:pt x="10" y="12"/>
                    <a:pt x="10" y="12"/>
                  </a:cubicBezTo>
                  <a:cubicBezTo>
                    <a:pt x="10" y="12"/>
                    <a:pt x="10" y="11"/>
                    <a:pt x="10" y="10"/>
                  </a:cubicBezTo>
                  <a:cubicBezTo>
                    <a:pt x="10" y="10"/>
                    <a:pt x="10" y="10"/>
                    <a:pt x="10" y="10"/>
                  </a:cubicBezTo>
                  <a:cubicBezTo>
                    <a:pt x="9" y="9"/>
                    <a:pt x="9" y="9"/>
                    <a:pt x="9" y="8"/>
                  </a:cubicBezTo>
                  <a:cubicBezTo>
                    <a:pt x="10" y="8"/>
                    <a:pt x="10" y="8"/>
                    <a:pt x="10" y="8"/>
                  </a:cubicBezTo>
                  <a:cubicBezTo>
                    <a:pt x="10" y="8"/>
                    <a:pt x="11" y="8"/>
                    <a:pt x="11" y="8"/>
                  </a:cubicBezTo>
                  <a:cubicBezTo>
                    <a:pt x="11" y="9"/>
                    <a:pt x="10" y="9"/>
                    <a:pt x="11" y="9"/>
                  </a:cubicBezTo>
                  <a:cubicBezTo>
                    <a:pt x="11" y="10"/>
                    <a:pt x="11" y="10"/>
                    <a:pt x="12"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3" name="Freeform 429"/>
            <p:cNvSpPr>
              <a:spLocks/>
            </p:cNvSpPr>
            <p:nvPr/>
          </p:nvSpPr>
          <p:spPr bwMode="auto">
            <a:xfrm>
              <a:off x="6708776" y="2665414"/>
              <a:ext cx="22225" cy="74613"/>
            </a:xfrm>
            <a:custGeom>
              <a:avLst/>
              <a:gdLst>
                <a:gd name="T0" fmla="*/ 2 w 2"/>
                <a:gd name="T1" fmla="*/ 1 h 7"/>
                <a:gd name="T2" fmla="*/ 2 w 2"/>
                <a:gd name="T3" fmla="*/ 0 h 7"/>
                <a:gd name="T4" fmla="*/ 1 w 2"/>
                <a:gd name="T5" fmla="*/ 1 h 7"/>
                <a:gd name="T6" fmla="*/ 0 w 2"/>
                <a:gd name="T7" fmla="*/ 2 h 7"/>
                <a:gd name="T8" fmla="*/ 0 w 2"/>
                <a:gd name="T9" fmla="*/ 3 h 7"/>
                <a:gd name="T10" fmla="*/ 0 w 2"/>
                <a:gd name="T11" fmla="*/ 4 h 7"/>
                <a:gd name="T12" fmla="*/ 0 w 2"/>
                <a:gd name="T13" fmla="*/ 5 h 7"/>
                <a:gd name="T14" fmla="*/ 1 w 2"/>
                <a:gd name="T15" fmla="*/ 6 h 7"/>
                <a:gd name="T16" fmla="*/ 2 w 2"/>
                <a:gd name="T17" fmla="*/ 6 h 7"/>
                <a:gd name="T18" fmla="*/ 2 w 2"/>
                <a:gd name="T19" fmla="*/ 5 h 7"/>
                <a:gd name="T20" fmla="*/ 2 w 2"/>
                <a:gd name="T21" fmla="*/ 4 h 7"/>
                <a:gd name="T22" fmla="*/ 2 w 2"/>
                <a:gd name="T23" fmla="*/ 2 h 7"/>
                <a:gd name="T24" fmla="*/ 2 w 2"/>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7">
                  <a:moveTo>
                    <a:pt x="2" y="1"/>
                  </a:moveTo>
                  <a:cubicBezTo>
                    <a:pt x="2" y="1"/>
                    <a:pt x="2" y="0"/>
                    <a:pt x="2" y="0"/>
                  </a:cubicBezTo>
                  <a:cubicBezTo>
                    <a:pt x="1" y="0"/>
                    <a:pt x="1" y="0"/>
                    <a:pt x="1" y="1"/>
                  </a:cubicBezTo>
                  <a:cubicBezTo>
                    <a:pt x="0" y="1"/>
                    <a:pt x="1" y="1"/>
                    <a:pt x="0" y="2"/>
                  </a:cubicBezTo>
                  <a:cubicBezTo>
                    <a:pt x="0" y="2"/>
                    <a:pt x="0" y="2"/>
                    <a:pt x="0" y="3"/>
                  </a:cubicBezTo>
                  <a:cubicBezTo>
                    <a:pt x="0" y="3"/>
                    <a:pt x="0" y="3"/>
                    <a:pt x="0" y="4"/>
                  </a:cubicBezTo>
                  <a:cubicBezTo>
                    <a:pt x="0" y="4"/>
                    <a:pt x="0" y="5"/>
                    <a:pt x="0" y="5"/>
                  </a:cubicBezTo>
                  <a:cubicBezTo>
                    <a:pt x="0" y="6"/>
                    <a:pt x="1" y="6"/>
                    <a:pt x="1" y="6"/>
                  </a:cubicBezTo>
                  <a:cubicBezTo>
                    <a:pt x="1" y="7"/>
                    <a:pt x="1" y="7"/>
                    <a:pt x="2" y="6"/>
                  </a:cubicBezTo>
                  <a:cubicBezTo>
                    <a:pt x="2" y="6"/>
                    <a:pt x="2" y="6"/>
                    <a:pt x="2" y="5"/>
                  </a:cubicBezTo>
                  <a:cubicBezTo>
                    <a:pt x="2" y="5"/>
                    <a:pt x="2" y="4"/>
                    <a:pt x="2" y="4"/>
                  </a:cubicBezTo>
                  <a:cubicBezTo>
                    <a:pt x="2" y="3"/>
                    <a:pt x="2" y="3"/>
                    <a:pt x="2" y="2"/>
                  </a:cubicBezTo>
                  <a:cubicBezTo>
                    <a:pt x="2" y="2"/>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4" name="Oval 430"/>
            <p:cNvSpPr>
              <a:spLocks noChangeArrowheads="1"/>
            </p:cNvSpPr>
            <p:nvPr/>
          </p:nvSpPr>
          <p:spPr bwMode="auto">
            <a:xfrm>
              <a:off x="6708776" y="2751139"/>
              <a:ext cx="11113" cy="1588"/>
            </a:xfrm>
            <a:prstGeom prst="ellipse">
              <a:avLst/>
            </a:pr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5" name="Freeform 431"/>
            <p:cNvSpPr>
              <a:spLocks/>
            </p:cNvSpPr>
            <p:nvPr/>
          </p:nvSpPr>
          <p:spPr bwMode="auto">
            <a:xfrm>
              <a:off x="6753226" y="2859089"/>
              <a:ext cx="9525" cy="22225"/>
            </a:xfrm>
            <a:custGeom>
              <a:avLst/>
              <a:gdLst>
                <a:gd name="T0" fmla="*/ 1 w 1"/>
                <a:gd name="T1" fmla="*/ 1 h 2"/>
                <a:gd name="T2" fmla="*/ 1 w 1"/>
                <a:gd name="T3" fmla="*/ 0 h 2"/>
                <a:gd name="T4" fmla="*/ 0 w 1"/>
                <a:gd name="T5" fmla="*/ 1 h 2"/>
                <a:gd name="T6" fmla="*/ 1 w 1"/>
                <a:gd name="T7" fmla="*/ 1 h 2"/>
                <a:gd name="T8" fmla="*/ 1 w 1"/>
                <a:gd name="T9" fmla="*/ 2 h 2"/>
                <a:gd name="T10" fmla="*/ 1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0"/>
                    <a:pt x="1" y="0"/>
                    <a:pt x="1" y="0"/>
                  </a:cubicBezTo>
                  <a:cubicBezTo>
                    <a:pt x="0" y="0"/>
                    <a:pt x="0" y="1"/>
                    <a:pt x="0" y="1"/>
                  </a:cubicBezTo>
                  <a:cubicBezTo>
                    <a:pt x="0" y="1"/>
                    <a:pt x="0" y="1"/>
                    <a:pt x="1" y="1"/>
                  </a:cubicBezTo>
                  <a:cubicBezTo>
                    <a:pt x="1" y="2"/>
                    <a:pt x="1" y="2"/>
                    <a:pt x="1" y="2"/>
                  </a:cubicBezTo>
                  <a:cubicBezTo>
                    <a:pt x="1" y="2"/>
                    <a:pt x="1"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6" name="Freeform 432"/>
            <p:cNvSpPr>
              <a:spLocks/>
            </p:cNvSpPr>
            <p:nvPr/>
          </p:nvSpPr>
          <p:spPr bwMode="auto">
            <a:xfrm>
              <a:off x="479426" y="935039"/>
              <a:ext cx="928688" cy="454025"/>
            </a:xfrm>
            <a:custGeom>
              <a:avLst/>
              <a:gdLst>
                <a:gd name="T0" fmla="*/ 62 w 86"/>
                <a:gd name="T1" fmla="*/ 30 h 42"/>
                <a:gd name="T2" fmla="*/ 64 w 86"/>
                <a:gd name="T3" fmla="*/ 33 h 42"/>
                <a:gd name="T4" fmla="*/ 63 w 86"/>
                <a:gd name="T5" fmla="*/ 38 h 42"/>
                <a:gd name="T6" fmla="*/ 68 w 86"/>
                <a:gd name="T7" fmla="*/ 34 h 42"/>
                <a:gd name="T8" fmla="*/ 68 w 86"/>
                <a:gd name="T9" fmla="*/ 36 h 42"/>
                <a:gd name="T10" fmla="*/ 68 w 86"/>
                <a:gd name="T11" fmla="*/ 42 h 42"/>
                <a:gd name="T12" fmla="*/ 72 w 86"/>
                <a:gd name="T13" fmla="*/ 38 h 42"/>
                <a:gd name="T14" fmla="*/ 71 w 86"/>
                <a:gd name="T15" fmla="*/ 33 h 42"/>
                <a:gd name="T16" fmla="*/ 69 w 86"/>
                <a:gd name="T17" fmla="*/ 29 h 42"/>
                <a:gd name="T18" fmla="*/ 65 w 86"/>
                <a:gd name="T19" fmla="*/ 29 h 42"/>
                <a:gd name="T20" fmla="*/ 65 w 86"/>
                <a:gd name="T21" fmla="*/ 23 h 42"/>
                <a:gd name="T22" fmla="*/ 82 w 86"/>
                <a:gd name="T23" fmla="*/ 7 h 42"/>
                <a:gd name="T24" fmla="*/ 84 w 86"/>
                <a:gd name="T25" fmla="*/ 3 h 42"/>
                <a:gd name="T26" fmla="*/ 77 w 86"/>
                <a:gd name="T27" fmla="*/ 2 h 42"/>
                <a:gd name="T28" fmla="*/ 70 w 86"/>
                <a:gd name="T29" fmla="*/ 1 h 42"/>
                <a:gd name="T30" fmla="*/ 63 w 86"/>
                <a:gd name="T31" fmla="*/ 0 h 42"/>
                <a:gd name="T32" fmla="*/ 54 w 86"/>
                <a:gd name="T33" fmla="*/ 2 h 42"/>
                <a:gd name="T34" fmla="*/ 46 w 86"/>
                <a:gd name="T35" fmla="*/ 3 h 42"/>
                <a:gd name="T36" fmla="*/ 40 w 86"/>
                <a:gd name="T37" fmla="*/ 6 h 42"/>
                <a:gd name="T38" fmla="*/ 37 w 86"/>
                <a:gd name="T39" fmla="*/ 8 h 42"/>
                <a:gd name="T40" fmla="*/ 38 w 86"/>
                <a:gd name="T41" fmla="*/ 10 h 42"/>
                <a:gd name="T42" fmla="*/ 35 w 86"/>
                <a:gd name="T43" fmla="*/ 12 h 42"/>
                <a:gd name="T44" fmla="*/ 33 w 86"/>
                <a:gd name="T45" fmla="*/ 11 h 42"/>
                <a:gd name="T46" fmla="*/ 27 w 86"/>
                <a:gd name="T47" fmla="*/ 13 h 42"/>
                <a:gd name="T48" fmla="*/ 25 w 86"/>
                <a:gd name="T49" fmla="*/ 15 h 42"/>
                <a:gd name="T50" fmla="*/ 27 w 86"/>
                <a:gd name="T51" fmla="*/ 16 h 42"/>
                <a:gd name="T52" fmla="*/ 31 w 86"/>
                <a:gd name="T53" fmla="*/ 18 h 42"/>
                <a:gd name="T54" fmla="*/ 25 w 86"/>
                <a:gd name="T55" fmla="*/ 20 h 42"/>
                <a:gd name="T56" fmla="*/ 21 w 86"/>
                <a:gd name="T57" fmla="*/ 21 h 42"/>
                <a:gd name="T58" fmla="*/ 14 w 86"/>
                <a:gd name="T59" fmla="*/ 24 h 42"/>
                <a:gd name="T60" fmla="*/ 13 w 86"/>
                <a:gd name="T61" fmla="*/ 27 h 42"/>
                <a:gd name="T62" fmla="*/ 17 w 86"/>
                <a:gd name="T63" fmla="*/ 28 h 42"/>
                <a:gd name="T64" fmla="*/ 13 w 86"/>
                <a:gd name="T65" fmla="*/ 32 h 42"/>
                <a:gd name="T66" fmla="*/ 17 w 86"/>
                <a:gd name="T67" fmla="*/ 31 h 42"/>
                <a:gd name="T68" fmla="*/ 20 w 86"/>
                <a:gd name="T69" fmla="*/ 32 h 42"/>
                <a:gd name="T70" fmla="*/ 22 w 86"/>
                <a:gd name="T71" fmla="*/ 32 h 42"/>
                <a:gd name="T72" fmla="*/ 20 w 86"/>
                <a:gd name="T73" fmla="*/ 33 h 42"/>
                <a:gd name="T74" fmla="*/ 14 w 86"/>
                <a:gd name="T75" fmla="*/ 36 h 42"/>
                <a:gd name="T76" fmla="*/ 6 w 86"/>
                <a:gd name="T77" fmla="*/ 39 h 42"/>
                <a:gd name="T78" fmla="*/ 0 w 86"/>
                <a:gd name="T79" fmla="*/ 41 h 42"/>
                <a:gd name="T80" fmla="*/ 7 w 86"/>
                <a:gd name="T81" fmla="*/ 40 h 42"/>
                <a:gd name="T82" fmla="*/ 13 w 86"/>
                <a:gd name="T83" fmla="*/ 39 h 42"/>
                <a:gd name="T84" fmla="*/ 20 w 86"/>
                <a:gd name="T85" fmla="*/ 35 h 42"/>
                <a:gd name="T86" fmla="*/ 27 w 86"/>
                <a:gd name="T87" fmla="*/ 33 h 42"/>
                <a:gd name="T88" fmla="*/ 31 w 86"/>
                <a:gd name="T89" fmla="*/ 31 h 42"/>
                <a:gd name="T90" fmla="*/ 37 w 86"/>
                <a:gd name="T91" fmla="*/ 28 h 42"/>
                <a:gd name="T92" fmla="*/ 42 w 86"/>
                <a:gd name="T93" fmla="*/ 25 h 42"/>
                <a:gd name="T94" fmla="*/ 42 w 86"/>
                <a:gd name="T95" fmla="*/ 26 h 42"/>
                <a:gd name="T96" fmla="*/ 37 w 86"/>
                <a:gd name="T97" fmla="*/ 28 h 42"/>
                <a:gd name="T98" fmla="*/ 39 w 86"/>
                <a:gd name="T99" fmla="*/ 30 h 42"/>
                <a:gd name="T100" fmla="*/ 45 w 86"/>
                <a:gd name="T101" fmla="*/ 28 h 42"/>
                <a:gd name="T102" fmla="*/ 48 w 86"/>
                <a:gd name="T103" fmla="*/ 25 h 42"/>
                <a:gd name="T104" fmla="*/ 54 w 86"/>
                <a:gd name="T10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42">
                  <a:moveTo>
                    <a:pt x="57" y="28"/>
                  </a:moveTo>
                  <a:cubicBezTo>
                    <a:pt x="57" y="28"/>
                    <a:pt x="57" y="28"/>
                    <a:pt x="58" y="28"/>
                  </a:cubicBezTo>
                  <a:cubicBezTo>
                    <a:pt x="58" y="28"/>
                    <a:pt x="58" y="29"/>
                    <a:pt x="59" y="29"/>
                  </a:cubicBezTo>
                  <a:cubicBezTo>
                    <a:pt x="59" y="29"/>
                    <a:pt x="60" y="29"/>
                    <a:pt x="60" y="29"/>
                  </a:cubicBezTo>
                  <a:cubicBezTo>
                    <a:pt x="61" y="29"/>
                    <a:pt x="61" y="29"/>
                    <a:pt x="61" y="30"/>
                  </a:cubicBezTo>
                  <a:cubicBezTo>
                    <a:pt x="61" y="30"/>
                    <a:pt x="61" y="30"/>
                    <a:pt x="62" y="30"/>
                  </a:cubicBezTo>
                  <a:cubicBezTo>
                    <a:pt x="62" y="31"/>
                    <a:pt x="62" y="30"/>
                    <a:pt x="62" y="30"/>
                  </a:cubicBezTo>
                  <a:cubicBezTo>
                    <a:pt x="63" y="31"/>
                    <a:pt x="62" y="31"/>
                    <a:pt x="63" y="31"/>
                  </a:cubicBezTo>
                  <a:cubicBezTo>
                    <a:pt x="63" y="31"/>
                    <a:pt x="63" y="31"/>
                    <a:pt x="63" y="32"/>
                  </a:cubicBezTo>
                  <a:cubicBezTo>
                    <a:pt x="63" y="32"/>
                    <a:pt x="63" y="32"/>
                    <a:pt x="63" y="32"/>
                  </a:cubicBezTo>
                  <a:cubicBezTo>
                    <a:pt x="63" y="32"/>
                    <a:pt x="63" y="32"/>
                    <a:pt x="64" y="32"/>
                  </a:cubicBezTo>
                  <a:cubicBezTo>
                    <a:pt x="64" y="33"/>
                    <a:pt x="64" y="33"/>
                    <a:pt x="64" y="33"/>
                  </a:cubicBezTo>
                  <a:cubicBezTo>
                    <a:pt x="64" y="33"/>
                    <a:pt x="65" y="33"/>
                    <a:pt x="65" y="33"/>
                  </a:cubicBezTo>
                  <a:cubicBezTo>
                    <a:pt x="65" y="33"/>
                    <a:pt x="65" y="33"/>
                    <a:pt x="64" y="33"/>
                  </a:cubicBezTo>
                  <a:cubicBezTo>
                    <a:pt x="64" y="33"/>
                    <a:pt x="63" y="33"/>
                    <a:pt x="63" y="33"/>
                  </a:cubicBezTo>
                  <a:cubicBezTo>
                    <a:pt x="63" y="34"/>
                    <a:pt x="64" y="34"/>
                    <a:pt x="63" y="35"/>
                  </a:cubicBezTo>
                  <a:cubicBezTo>
                    <a:pt x="63" y="35"/>
                    <a:pt x="63" y="36"/>
                    <a:pt x="63" y="36"/>
                  </a:cubicBezTo>
                  <a:cubicBezTo>
                    <a:pt x="63" y="37"/>
                    <a:pt x="62" y="38"/>
                    <a:pt x="63" y="38"/>
                  </a:cubicBezTo>
                  <a:cubicBezTo>
                    <a:pt x="63" y="38"/>
                    <a:pt x="63" y="38"/>
                    <a:pt x="64" y="38"/>
                  </a:cubicBezTo>
                  <a:cubicBezTo>
                    <a:pt x="64" y="38"/>
                    <a:pt x="64" y="37"/>
                    <a:pt x="65" y="37"/>
                  </a:cubicBezTo>
                  <a:cubicBezTo>
                    <a:pt x="65" y="37"/>
                    <a:pt x="65" y="36"/>
                    <a:pt x="65" y="36"/>
                  </a:cubicBezTo>
                  <a:cubicBezTo>
                    <a:pt x="66" y="36"/>
                    <a:pt x="66" y="35"/>
                    <a:pt x="66" y="35"/>
                  </a:cubicBezTo>
                  <a:cubicBezTo>
                    <a:pt x="66" y="35"/>
                    <a:pt x="67" y="35"/>
                    <a:pt x="67" y="35"/>
                  </a:cubicBezTo>
                  <a:cubicBezTo>
                    <a:pt x="67" y="35"/>
                    <a:pt x="67" y="35"/>
                    <a:pt x="68" y="34"/>
                  </a:cubicBezTo>
                  <a:cubicBezTo>
                    <a:pt x="68" y="34"/>
                    <a:pt x="68" y="34"/>
                    <a:pt x="68" y="33"/>
                  </a:cubicBezTo>
                  <a:cubicBezTo>
                    <a:pt x="68" y="33"/>
                    <a:pt x="67" y="33"/>
                    <a:pt x="67" y="33"/>
                  </a:cubicBezTo>
                  <a:cubicBezTo>
                    <a:pt x="67" y="32"/>
                    <a:pt x="68" y="32"/>
                    <a:pt x="68" y="33"/>
                  </a:cubicBezTo>
                  <a:cubicBezTo>
                    <a:pt x="68" y="33"/>
                    <a:pt x="68" y="33"/>
                    <a:pt x="68" y="33"/>
                  </a:cubicBezTo>
                  <a:cubicBezTo>
                    <a:pt x="68" y="34"/>
                    <a:pt x="68" y="34"/>
                    <a:pt x="68" y="35"/>
                  </a:cubicBezTo>
                  <a:cubicBezTo>
                    <a:pt x="68" y="35"/>
                    <a:pt x="68" y="35"/>
                    <a:pt x="68" y="36"/>
                  </a:cubicBezTo>
                  <a:cubicBezTo>
                    <a:pt x="69" y="36"/>
                    <a:pt x="69" y="36"/>
                    <a:pt x="69" y="37"/>
                  </a:cubicBezTo>
                  <a:cubicBezTo>
                    <a:pt x="69" y="37"/>
                    <a:pt x="69" y="37"/>
                    <a:pt x="69" y="38"/>
                  </a:cubicBezTo>
                  <a:cubicBezTo>
                    <a:pt x="69" y="38"/>
                    <a:pt x="68" y="39"/>
                    <a:pt x="68" y="39"/>
                  </a:cubicBezTo>
                  <a:cubicBezTo>
                    <a:pt x="68" y="40"/>
                    <a:pt x="67" y="40"/>
                    <a:pt x="67" y="40"/>
                  </a:cubicBezTo>
                  <a:cubicBezTo>
                    <a:pt x="67" y="40"/>
                    <a:pt x="68" y="40"/>
                    <a:pt x="68" y="41"/>
                  </a:cubicBezTo>
                  <a:cubicBezTo>
                    <a:pt x="68" y="41"/>
                    <a:pt x="68" y="41"/>
                    <a:pt x="68" y="42"/>
                  </a:cubicBezTo>
                  <a:cubicBezTo>
                    <a:pt x="68" y="42"/>
                    <a:pt x="68" y="42"/>
                    <a:pt x="68" y="42"/>
                  </a:cubicBezTo>
                  <a:cubicBezTo>
                    <a:pt x="68" y="42"/>
                    <a:pt x="68" y="42"/>
                    <a:pt x="68" y="42"/>
                  </a:cubicBezTo>
                  <a:cubicBezTo>
                    <a:pt x="68" y="42"/>
                    <a:pt x="69" y="42"/>
                    <a:pt x="69" y="42"/>
                  </a:cubicBezTo>
                  <a:cubicBezTo>
                    <a:pt x="69" y="41"/>
                    <a:pt x="70" y="41"/>
                    <a:pt x="71" y="41"/>
                  </a:cubicBezTo>
                  <a:cubicBezTo>
                    <a:pt x="71" y="41"/>
                    <a:pt x="71" y="40"/>
                    <a:pt x="71" y="40"/>
                  </a:cubicBezTo>
                  <a:cubicBezTo>
                    <a:pt x="72" y="39"/>
                    <a:pt x="72" y="39"/>
                    <a:pt x="72" y="38"/>
                  </a:cubicBezTo>
                  <a:cubicBezTo>
                    <a:pt x="72" y="38"/>
                    <a:pt x="71" y="38"/>
                    <a:pt x="71" y="38"/>
                  </a:cubicBezTo>
                  <a:cubicBezTo>
                    <a:pt x="71" y="37"/>
                    <a:pt x="71" y="37"/>
                    <a:pt x="70" y="37"/>
                  </a:cubicBezTo>
                  <a:cubicBezTo>
                    <a:pt x="70" y="37"/>
                    <a:pt x="70" y="36"/>
                    <a:pt x="70" y="36"/>
                  </a:cubicBezTo>
                  <a:cubicBezTo>
                    <a:pt x="70" y="35"/>
                    <a:pt x="70" y="35"/>
                    <a:pt x="71" y="35"/>
                  </a:cubicBezTo>
                  <a:cubicBezTo>
                    <a:pt x="71" y="35"/>
                    <a:pt x="71" y="34"/>
                    <a:pt x="71" y="34"/>
                  </a:cubicBezTo>
                  <a:cubicBezTo>
                    <a:pt x="71" y="34"/>
                    <a:pt x="71" y="33"/>
                    <a:pt x="71" y="33"/>
                  </a:cubicBezTo>
                  <a:cubicBezTo>
                    <a:pt x="71" y="32"/>
                    <a:pt x="71" y="32"/>
                    <a:pt x="70" y="32"/>
                  </a:cubicBezTo>
                  <a:cubicBezTo>
                    <a:pt x="70" y="32"/>
                    <a:pt x="70" y="31"/>
                    <a:pt x="70" y="31"/>
                  </a:cubicBezTo>
                  <a:cubicBezTo>
                    <a:pt x="70" y="31"/>
                    <a:pt x="70" y="30"/>
                    <a:pt x="71" y="30"/>
                  </a:cubicBezTo>
                  <a:cubicBezTo>
                    <a:pt x="71" y="30"/>
                    <a:pt x="71" y="29"/>
                    <a:pt x="71" y="29"/>
                  </a:cubicBezTo>
                  <a:cubicBezTo>
                    <a:pt x="70" y="29"/>
                    <a:pt x="70" y="29"/>
                    <a:pt x="70" y="29"/>
                  </a:cubicBezTo>
                  <a:cubicBezTo>
                    <a:pt x="69" y="29"/>
                    <a:pt x="69" y="29"/>
                    <a:pt x="69" y="29"/>
                  </a:cubicBezTo>
                  <a:cubicBezTo>
                    <a:pt x="68" y="29"/>
                    <a:pt x="68" y="29"/>
                    <a:pt x="68" y="29"/>
                  </a:cubicBezTo>
                  <a:cubicBezTo>
                    <a:pt x="68" y="30"/>
                    <a:pt x="67" y="30"/>
                    <a:pt x="67" y="30"/>
                  </a:cubicBezTo>
                  <a:cubicBezTo>
                    <a:pt x="66" y="30"/>
                    <a:pt x="66" y="30"/>
                    <a:pt x="66" y="30"/>
                  </a:cubicBezTo>
                  <a:cubicBezTo>
                    <a:pt x="65" y="31"/>
                    <a:pt x="65" y="31"/>
                    <a:pt x="64" y="31"/>
                  </a:cubicBezTo>
                  <a:cubicBezTo>
                    <a:pt x="64" y="31"/>
                    <a:pt x="65" y="30"/>
                    <a:pt x="65" y="30"/>
                  </a:cubicBezTo>
                  <a:cubicBezTo>
                    <a:pt x="65" y="30"/>
                    <a:pt x="65" y="29"/>
                    <a:pt x="65" y="29"/>
                  </a:cubicBezTo>
                  <a:cubicBezTo>
                    <a:pt x="65" y="28"/>
                    <a:pt x="65" y="28"/>
                    <a:pt x="65" y="27"/>
                  </a:cubicBezTo>
                  <a:cubicBezTo>
                    <a:pt x="65" y="27"/>
                    <a:pt x="65" y="27"/>
                    <a:pt x="65" y="26"/>
                  </a:cubicBezTo>
                  <a:cubicBezTo>
                    <a:pt x="65" y="26"/>
                    <a:pt x="65" y="26"/>
                    <a:pt x="65" y="26"/>
                  </a:cubicBezTo>
                  <a:cubicBezTo>
                    <a:pt x="65" y="26"/>
                    <a:pt x="65" y="26"/>
                    <a:pt x="64" y="25"/>
                  </a:cubicBezTo>
                  <a:cubicBezTo>
                    <a:pt x="64" y="24"/>
                    <a:pt x="64" y="24"/>
                    <a:pt x="64" y="24"/>
                  </a:cubicBezTo>
                  <a:cubicBezTo>
                    <a:pt x="64" y="24"/>
                    <a:pt x="64" y="23"/>
                    <a:pt x="65" y="23"/>
                  </a:cubicBezTo>
                  <a:cubicBezTo>
                    <a:pt x="66" y="22"/>
                    <a:pt x="66" y="22"/>
                    <a:pt x="67" y="21"/>
                  </a:cubicBezTo>
                  <a:cubicBezTo>
                    <a:pt x="67" y="20"/>
                    <a:pt x="68" y="20"/>
                    <a:pt x="69" y="19"/>
                  </a:cubicBezTo>
                  <a:cubicBezTo>
                    <a:pt x="70" y="17"/>
                    <a:pt x="71" y="17"/>
                    <a:pt x="72" y="15"/>
                  </a:cubicBezTo>
                  <a:cubicBezTo>
                    <a:pt x="74" y="14"/>
                    <a:pt x="75" y="13"/>
                    <a:pt x="77" y="11"/>
                  </a:cubicBezTo>
                  <a:cubicBezTo>
                    <a:pt x="77" y="11"/>
                    <a:pt x="78" y="11"/>
                    <a:pt x="78" y="10"/>
                  </a:cubicBezTo>
                  <a:cubicBezTo>
                    <a:pt x="79" y="9"/>
                    <a:pt x="80" y="8"/>
                    <a:pt x="82" y="7"/>
                  </a:cubicBezTo>
                  <a:cubicBezTo>
                    <a:pt x="84" y="6"/>
                    <a:pt x="84" y="5"/>
                    <a:pt x="86" y="4"/>
                  </a:cubicBezTo>
                  <a:cubicBezTo>
                    <a:pt x="86" y="3"/>
                    <a:pt x="86" y="3"/>
                    <a:pt x="86" y="3"/>
                  </a:cubicBezTo>
                  <a:cubicBezTo>
                    <a:pt x="86" y="3"/>
                    <a:pt x="86" y="3"/>
                    <a:pt x="86" y="3"/>
                  </a:cubicBezTo>
                  <a:cubicBezTo>
                    <a:pt x="85" y="3"/>
                    <a:pt x="85" y="2"/>
                    <a:pt x="85" y="2"/>
                  </a:cubicBezTo>
                  <a:cubicBezTo>
                    <a:pt x="85" y="2"/>
                    <a:pt x="84" y="2"/>
                    <a:pt x="84" y="2"/>
                  </a:cubicBezTo>
                  <a:cubicBezTo>
                    <a:pt x="84" y="3"/>
                    <a:pt x="84" y="3"/>
                    <a:pt x="84" y="3"/>
                  </a:cubicBezTo>
                  <a:cubicBezTo>
                    <a:pt x="83" y="3"/>
                    <a:pt x="83" y="3"/>
                    <a:pt x="82" y="3"/>
                  </a:cubicBezTo>
                  <a:cubicBezTo>
                    <a:pt x="82" y="3"/>
                    <a:pt x="82" y="3"/>
                    <a:pt x="81" y="3"/>
                  </a:cubicBezTo>
                  <a:cubicBezTo>
                    <a:pt x="81" y="3"/>
                    <a:pt x="81" y="2"/>
                    <a:pt x="80" y="2"/>
                  </a:cubicBezTo>
                  <a:cubicBezTo>
                    <a:pt x="80" y="2"/>
                    <a:pt x="80" y="2"/>
                    <a:pt x="79" y="2"/>
                  </a:cubicBezTo>
                  <a:cubicBezTo>
                    <a:pt x="79" y="2"/>
                    <a:pt x="79" y="2"/>
                    <a:pt x="78" y="2"/>
                  </a:cubicBezTo>
                  <a:cubicBezTo>
                    <a:pt x="78" y="2"/>
                    <a:pt x="78" y="2"/>
                    <a:pt x="77" y="2"/>
                  </a:cubicBezTo>
                  <a:cubicBezTo>
                    <a:pt x="77" y="2"/>
                    <a:pt x="76" y="2"/>
                    <a:pt x="76" y="2"/>
                  </a:cubicBezTo>
                  <a:cubicBezTo>
                    <a:pt x="75" y="2"/>
                    <a:pt x="75" y="2"/>
                    <a:pt x="75" y="2"/>
                  </a:cubicBezTo>
                  <a:cubicBezTo>
                    <a:pt x="74" y="1"/>
                    <a:pt x="74" y="2"/>
                    <a:pt x="73" y="2"/>
                  </a:cubicBezTo>
                  <a:cubicBezTo>
                    <a:pt x="73" y="2"/>
                    <a:pt x="72" y="2"/>
                    <a:pt x="72" y="2"/>
                  </a:cubicBezTo>
                  <a:cubicBezTo>
                    <a:pt x="72" y="2"/>
                    <a:pt x="71" y="2"/>
                    <a:pt x="71" y="2"/>
                  </a:cubicBezTo>
                  <a:cubicBezTo>
                    <a:pt x="70" y="2"/>
                    <a:pt x="70" y="1"/>
                    <a:pt x="70" y="1"/>
                  </a:cubicBezTo>
                  <a:cubicBezTo>
                    <a:pt x="69" y="1"/>
                    <a:pt x="69" y="1"/>
                    <a:pt x="68" y="1"/>
                  </a:cubicBezTo>
                  <a:cubicBezTo>
                    <a:pt x="68" y="1"/>
                    <a:pt x="68" y="1"/>
                    <a:pt x="67" y="1"/>
                  </a:cubicBezTo>
                  <a:cubicBezTo>
                    <a:pt x="67" y="1"/>
                    <a:pt x="67" y="0"/>
                    <a:pt x="66" y="0"/>
                  </a:cubicBezTo>
                  <a:cubicBezTo>
                    <a:pt x="66" y="0"/>
                    <a:pt x="66" y="0"/>
                    <a:pt x="65" y="0"/>
                  </a:cubicBezTo>
                  <a:cubicBezTo>
                    <a:pt x="65" y="0"/>
                    <a:pt x="64" y="0"/>
                    <a:pt x="64" y="0"/>
                  </a:cubicBezTo>
                  <a:cubicBezTo>
                    <a:pt x="64" y="0"/>
                    <a:pt x="63" y="0"/>
                    <a:pt x="63" y="0"/>
                  </a:cubicBezTo>
                  <a:cubicBezTo>
                    <a:pt x="63" y="0"/>
                    <a:pt x="63" y="1"/>
                    <a:pt x="62" y="1"/>
                  </a:cubicBezTo>
                  <a:cubicBezTo>
                    <a:pt x="61" y="1"/>
                    <a:pt x="61" y="1"/>
                    <a:pt x="60" y="1"/>
                  </a:cubicBezTo>
                  <a:cubicBezTo>
                    <a:pt x="60" y="1"/>
                    <a:pt x="60" y="1"/>
                    <a:pt x="59" y="1"/>
                  </a:cubicBezTo>
                  <a:cubicBezTo>
                    <a:pt x="58" y="1"/>
                    <a:pt x="58" y="1"/>
                    <a:pt x="58" y="1"/>
                  </a:cubicBezTo>
                  <a:cubicBezTo>
                    <a:pt x="57" y="1"/>
                    <a:pt x="56" y="1"/>
                    <a:pt x="56" y="1"/>
                  </a:cubicBezTo>
                  <a:cubicBezTo>
                    <a:pt x="55" y="2"/>
                    <a:pt x="55" y="2"/>
                    <a:pt x="54" y="2"/>
                  </a:cubicBezTo>
                  <a:cubicBezTo>
                    <a:pt x="54" y="2"/>
                    <a:pt x="53" y="2"/>
                    <a:pt x="53" y="2"/>
                  </a:cubicBezTo>
                  <a:cubicBezTo>
                    <a:pt x="53" y="1"/>
                    <a:pt x="52" y="2"/>
                    <a:pt x="52" y="2"/>
                  </a:cubicBezTo>
                  <a:cubicBezTo>
                    <a:pt x="51" y="2"/>
                    <a:pt x="51" y="2"/>
                    <a:pt x="50" y="2"/>
                  </a:cubicBezTo>
                  <a:cubicBezTo>
                    <a:pt x="50" y="3"/>
                    <a:pt x="49" y="3"/>
                    <a:pt x="48" y="3"/>
                  </a:cubicBezTo>
                  <a:cubicBezTo>
                    <a:pt x="48" y="3"/>
                    <a:pt x="47" y="3"/>
                    <a:pt x="47" y="3"/>
                  </a:cubicBezTo>
                  <a:cubicBezTo>
                    <a:pt x="47" y="3"/>
                    <a:pt x="46" y="3"/>
                    <a:pt x="46" y="3"/>
                  </a:cubicBezTo>
                  <a:cubicBezTo>
                    <a:pt x="46" y="3"/>
                    <a:pt x="46" y="4"/>
                    <a:pt x="45" y="4"/>
                  </a:cubicBezTo>
                  <a:cubicBezTo>
                    <a:pt x="45" y="4"/>
                    <a:pt x="45" y="5"/>
                    <a:pt x="44" y="5"/>
                  </a:cubicBezTo>
                  <a:cubicBezTo>
                    <a:pt x="44" y="5"/>
                    <a:pt x="42" y="6"/>
                    <a:pt x="42" y="6"/>
                  </a:cubicBezTo>
                  <a:cubicBezTo>
                    <a:pt x="42" y="6"/>
                    <a:pt x="42" y="5"/>
                    <a:pt x="42" y="5"/>
                  </a:cubicBezTo>
                  <a:cubicBezTo>
                    <a:pt x="41" y="5"/>
                    <a:pt x="41" y="6"/>
                    <a:pt x="41" y="6"/>
                  </a:cubicBezTo>
                  <a:cubicBezTo>
                    <a:pt x="41" y="6"/>
                    <a:pt x="40" y="6"/>
                    <a:pt x="40" y="6"/>
                  </a:cubicBezTo>
                  <a:cubicBezTo>
                    <a:pt x="40" y="6"/>
                    <a:pt x="39" y="6"/>
                    <a:pt x="39" y="6"/>
                  </a:cubicBezTo>
                  <a:cubicBezTo>
                    <a:pt x="38" y="6"/>
                    <a:pt x="38" y="6"/>
                    <a:pt x="38" y="6"/>
                  </a:cubicBezTo>
                  <a:cubicBezTo>
                    <a:pt x="37" y="6"/>
                    <a:pt x="37" y="6"/>
                    <a:pt x="37" y="7"/>
                  </a:cubicBezTo>
                  <a:cubicBezTo>
                    <a:pt x="36" y="7"/>
                    <a:pt x="35" y="7"/>
                    <a:pt x="36" y="7"/>
                  </a:cubicBezTo>
                  <a:cubicBezTo>
                    <a:pt x="36" y="7"/>
                    <a:pt x="36" y="7"/>
                    <a:pt x="36" y="7"/>
                  </a:cubicBezTo>
                  <a:cubicBezTo>
                    <a:pt x="36" y="8"/>
                    <a:pt x="37" y="8"/>
                    <a:pt x="37" y="8"/>
                  </a:cubicBezTo>
                  <a:cubicBezTo>
                    <a:pt x="37" y="8"/>
                    <a:pt x="37" y="8"/>
                    <a:pt x="37" y="8"/>
                  </a:cubicBezTo>
                  <a:cubicBezTo>
                    <a:pt x="37" y="9"/>
                    <a:pt x="38" y="9"/>
                    <a:pt x="38" y="9"/>
                  </a:cubicBezTo>
                  <a:cubicBezTo>
                    <a:pt x="38" y="9"/>
                    <a:pt x="37" y="9"/>
                    <a:pt x="37" y="10"/>
                  </a:cubicBezTo>
                  <a:cubicBezTo>
                    <a:pt x="37" y="10"/>
                    <a:pt x="37" y="10"/>
                    <a:pt x="37" y="10"/>
                  </a:cubicBezTo>
                  <a:cubicBezTo>
                    <a:pt x="37" y="10"/>
                    <a:pt x="37" y="10"/>
                    <a:pt x="38" y="10"/>
                  </a:cubicBezTo>
                  <a:cubicBezTo>
                    <a:pt x="38" y="10"/>
                    <a:pt x="38" y="10"/>
                    <a:pt x="38" y="10"/>
                  </a:cubicBezTo>
                  <a:cubicBezTo>
                    <a:pt x="38" y="10"/>
                    <a:pt x="39" y="10"/>
                    <a:pt x="39" y="10"/>
                  </a:cubicBezTo>
                  <a:cubicBezTo>
                    <a:pt x="39" y="11"/>
                    <a:pt x="39" y="11"/>
                    <a:pt x="38" y="11"/>
                  </a:cubicBezTo>
                  <a:cubicBezTo>
                    <a:pt x="38" y="11"/>
                    <a:pt x="38" y="11"/>
                    <a:pt x="38" y="12"/>
                  </a:cubicBezTo>
                  <a:cubicBezTo>
                    <a:pt x="38" y="12"/>
                    <a:pt x="38" y="12"/>
                    <a:pt x="38" y="12"/>
                  </a:cubicBezTo>
                  <a:cubicBezTo>
                    <a:pt x="37" y="13"/>
                    <a:pt x="37" y="12"/>
                    <a:pt x="37" y="12"/>
                  </a:cubicBezTo>
                  <a:cubicBezTo>
                    <a:pt x="36" y="12"/>
                    <a:pt x="36" y="12"/>
                    <a:pt x="35" y="12"/>
                  </a:cubicBezTo>
                  <a:cubicBezTo>
                    <a:pt x="35" y="13"/>
                    <a:pt x="35" y="13"/>
                    <a:pt x="34" y="13"/>
                  </a:cubicBezTo>
                  <a:cubicBezTo>
                    <a:pt x="34" y="13"/>
                    <a:pt x="34" y="13"/>
                    <a:pt x="34" y="12"/>
                  </a:cubicBezTo>
                  <a:cubicBezTo>
                    <a:pt x="34" y="12"/>
                    <a:pt x="35" y="12"/>
                    <a:pt x="35" y="12"/>
                  </a:cubicBezTo>
                  <a:cubicBezTo>
                    <a:pt x="35" y="12"/>
                    <a:pt x="36" y="12"/>
                    <a:pt x="35" y="11"/>
                  </a:cubicBezTo>
                  <a:cubicBezTo>
                    <a:pt x="35" y="11"/>
                    <a:pt x="35" y="11"/>
                    <a:pt x="35" y="11"/>
                  </a:cubicBezTo>
                  <a:cubicBezTo>
                    <a:pt x="34" y="11"/>
                    <a:pt x="34" y="11"/>
                    <a:pt x="33" y="11"/>
                  </a:cubicBezTo>
                  <a:cubicBezTo>
                    <a:pt x="33" y="11"/>
                    <a:pt x="33" y="11"/>
                    <a:pt x="32" y="11"/>
                  </a:cubicBezTo>
                  <a:cubicBezTo>
                    <a:pt x="32" y="11"/>
                    <a:pt x="31" y="11"/>
                    <a:pt x="31" y="12"/>
                  </a:cubicBezTo>
                  <a:cubicBezTo>
                    <a:pt x="31" y="12"/>
                    <a:pt x="30" y="12"/>
                    <a:pt x="30" y="12"/>
                  </a:cubicBezTo>
                  <a:cubicBezTo>
                    <a:pt x="30" y="12"/>
                    <a:pt x="30" y="12"/>
                    <a:pt x="29" y="13"/>
                  </a:cubicBezTo>
                  <a:cubicBezTo>
                    <a:pt x="29" y="13"/>
                    <a:pt x="28" y="12"/>
                    <a:pt x="28" y="12"/>
                  </a:cubicBezTo>
                  <a:cubicBezTo>
                    <a:pt x="27" y="13"/>
                    <a:pt x="27" y="13"/>
                    <a:pt x="27" y="13"/>
                  </a:cubicBezTo>
                  <a:cubicBezTo>
                    <a:pt x="27" y="13"/>
                    <a:pt x="26" y="13"/>
                    <a:pt x="26" y="13"/>
                  </a:cubicBezTo>
                  <a:cubicBezTo>
                    <a:pt x="25" y="13"/>
                    <a:pt x="25" y="13"/>
                    <a:pt x="25" y="14"/>
                  </a:cubicBezTo>
                  <a:cubicBezTo>
                    <a:pt x="24" y="14"/>
                    <a:pt x="24" y="14"/>
                    <a:pt x="24" y="14"/>
                  </a:cubicBezTo>
                  <a:cubicBezTo>
                    <a:pt x="24" y="15"/>
                    <a:pt x="24" y="15"/>
                    <a:pt x="24" y="15"/>
                  </a:cubicBezTo>
                  <a:cubicBezTo>
                    <a:pt x="25" y="15"/>
                    <a:pt x="26" y="14"/>
                    <a:pt x="26" y="15"/>
                  </a:cubicBezTo>
                  <a:cubicBezTo>
                    <a:pt x="26" y="15"/>
                    <a:pt x="25" y="15"/>
                    <a:pt x="25" y="15"/>
                  </a:cubicBezTo>
                  <a:cubicBezTo>
                    <a:pt x="25" y="15"/>
                    <a:pt x="25" y="15"/>
                    <a:pt x="24" y="16"/>
                  </a:cubicBezTo>
                  <a:cubicBezTo>
                    <a:pt x="24" y="16"/>
                    <a:pt x="24" y="16"/>
                    <a:pt x="24" y="16"/>
                  </a:cubicBezTo>
                  <a:cubicBezTo>
                    <a:pt x="24" y="16"/>
                    <a:pt x="24" y="16"/>
                    <a:pt x="24" y="16"/>
                  </a:cubicBezTo>
                  <a:cubicBezTo>
                    <a:pt x="25" y="17"/>
                    <a:pt x="25" y="17"/>
                    <a:pt x="25" y="17"/>
                  </a:cubicBezTo>
                  <a:cubicBezTo>
                    <a:pt x="25" y="17"/>
                    <a:pt x="26" y="16"/>
                    <a:pt x="26" y="16"/>
                  </a:cubicBezTo>
                  <a:cubicBezTo>
                    <a:pt x="27" y="16"/>
                    <a:pt x="27" y="16"/>
                    <a:pt x="27" y="16"/>
                  </a:cubicBezTo>
                  <a:cubicBezTo>
                    <a:pt x="28" y="16"/>
                    <a:pt x="28" y="16"/>
                    <a:pt x="28" y="16"/>
                  </a:cubicBezTo>
                  <a:cubicBezTo>
                    <a:pt x="28" y="16"/>
                    <a:pt x="29" y="16"/>
                    <a:pt x="29" y="16"/>
                  </a:cubicBezTo>
                  <a:cubicBezTo>
                    <a:pt x="29" y="16"/>
                    <a:pt x="29" y="16"/>
                    <a:pt x="30" y="16"/>
                  </a:cubicBezTo>
                  <a:cubicBezTo>
                    <a:pt x="31" y="17"/>
                    <a:pt x="32" y="15"/>
                    <a:pt x="32" y="16"/>
                  </a:cubicBezTo>
                  <a:cubicBezTo>
                    <a:pt x="32" y="16"/>
                    <a:pt x="31" y="16"/>
                    <a:pt x="31" y="16"/>
                  </a:cubicBezTo>
                  <a:cubicBezTo>
                    <a:pt x="31" y="17"/>
                    <a:pt x="32" y="17"/>
                    <a:pt x="31" y="18"/>
                  </a:cubicBezTo>
                  <a:cubicBezTo>
                    <a:pt x="31" y="18"/>
                    <a:pt x="31" y="18"/>
                    <a:pt x="31" y="18"/>
                  </a:cubicBezTo>
                  <a:cubicBezTo>
                    <a:pt x="30" y="18"/>
                    <a:pt x="30" y="17"/>
                    <a:pt x="29" y="17"/>
                  </a:cubicBezTo>
                  <a:cubicBezTo>
                    <a:pt x="29" y="18"/>
                    <a:pt x="29" y="18"/>
                    <a:pt x="29" y="18"/>
                  </a:cubicBezTo>
                  <a:cubicBezTo>
                    <a:pt x="28" y="18"/>
                    <a:pt x="29" y="19"/>
                    <a:pt x="28" y="19"/>
                  </a:cubicBezTo>
                  <a:cubicBezTo>
                    <a:pt x="28" y="19"/>
                    <a:pt x="27" y="19"/>
                    <a:pt x="27" y="19"/>
                  </a:cubicBezTo>
                  <a:cubicBezTo>
                    <a:pt x="26" y="20"/>
                    <a:pt x="26" y="20"/>
                    <a:pt x="25" y="20"/>
                  </a:cubicBezTo>
                  <a:cubicBezTo>
                    <a:pt x="25" y="20"/>
                    <a:pt x="25" y="21"/>
                    <a:pt x="24" y="20"/>
                  </a:cubicBezTo>
                  <a:cubicBezTo>
                    <a:pt x="24" y="20"/>
                    <a:pt x="24" y="20"/>
                    <a:pt x="24" y="20"/>
                  </a:cubicBezTo>
                  <a:cubicBezTo>
                    <a:pt x="23" y="20"/>
                    <a:pt x="23" y="20"/>
                    <a:pt x="23" y="20"/>
                  </a:cubicBezTo>
                  <a:cubicBezTo>
                    <a:pt x="22" y="20"/>
                    <a:pt x="22" y="20"/>
                    <a:pt x="22" y="20"/>
                  </a:cubicBezTo>
                  <a:cubicBezTo>
                    <a:pt x="21" y="20"/>
                    <a:pt x="21" y="20"/>
                    <a:pt x="21" y="21"/>
                  </a:cubicBezTo>
                  <a:cubicBezTo>
                    <a:pt x="21" y="21"/>
                    <a:pt x="21" y="21"/>
                    <a:pt x="21" y="21"/>
                  </a:cubicBezTo>
                  <a:cubicBezTo>
                    <a:pt x="20" y="21"/>
                    <a:pt x="20" y="21"/>
                    <a:pt x="20" y="21"/>
                  </a:cubicBezTo>
                  <a:cubicBezTo>
                    <a:pt x="20" y="22"/>
                    <a:pt x="20" y="22"/>
                    <a:pt x="19" y="22"/>
                  </a:cubicBezTo>
                  <a:cubicBezTo>
                    <a:pt x="19" y="22"/>
                    <a:pt x="18" y="22"/>
                    <a:pt x="18" y="22"/>
                  </a:cubicBezTo>
                  <a:cubicBezTo>
                    <a:pt x="17" y="22"/>
                    <a:pt x="17" y="23"/>
                    <a:pt x="16" y="23"/>
                  </a:cubicBezTo>
                  <a:cubicBezTo>
                    <a:pt x="16" y="23"/>
                    <a:pt x="16" y="23"/>
                    <a:pt x="16" y="24"/>
                  </a:cubicBezTo>
                  <a:cubicBezTo>
                    <a:pt x="15" y="24"/>
                    <a:pt x="15" y="23"/>
                    <a:pt x="14" y="24"/>
                  </a:cubicBezTo>
                  <a:cubicBezTo>
                    <a:pt x="14" y="24"/>
                    <a:pt x="14" y="24"/>
                    <a:pt x="14" y="24"/>
                  </a:cubicBezTo>
                  <a:cubicBezTo>
                    <a:pt x="14" y="24"/>
                    <a:pt x="14" y="25"/>
                    <a:pt x="14" y="25"/>
                  </a:cubicBezTo>
                  <a:cubicBezTo>
                    <a:pt x="14" y="25"/>
                    <a:pt x="14" y="25"/>
                    <a:pt x="14" y="26"/>
                  </a:cubicBezTo>
                  <a:cubicBezTo>
                    <a:pt x="14" y="26"/>
                    <a:pt x="14" y="26"/>
                    <a:pt x="13" y="26"/>
                  </a:cubicBezTo>
                  <a:cubicBezTo>
                    <a:pt x="13" y="26"/>
                    <a:pt x="13" y="26"/>
                    <a:pt x="13" y="26"/>
                  </a:cubicBezTo>
                  <a:cubicBezTo>
                    <a:pt x="13" y="26"/>
                    <a:pt x="13" y="26"/>
                    <a:pt x="13" y="27"/>
                  </a:cubicBezTo>
                  <a:cubicBezTo>
                    <a:pt x="12" y="27"/>
                    <a:pt x="13" y="27"/>
                    <a:pt x="13" y="28"/>
                  </a:cubicBezTo>
                  <a:cubicBezTo>
                    <a:pt x="13" y="28"/>
                    <a:pt x="13" y="28"/>
                    <a:pt x="13" y="29"/>
                  </a:cubicBezTo>
                  <a:cubicBezTo>
                    <a:pt x="13" y="29"/>
                    <a:pt x="13" y="29"/>
                    <a:pt x="14" y="29"/>
                  </a:cubicBezTo>
                  <a:cubicBezTo>
                    <a:pt x="14" y="29"/>
                    <a:pt x="14" y="28"/>
                    <a:pt x="15" y="28"/>
                  </a:cubicBezTo>
                  <a:cubicBezTo>
                    <a:pt x="15" y="28"/>
                    <a:pt x="16" y="28"/>
                    <a:pt x="16" y="28"/>
                  </a:cubicBezTo>
                  <a:cubicBezTo>
                    <a:pt x="16" y="28"/>
                    <a:pt x="17" y="28"/>
                    <a:pt x="17" y="28"/>
                  </a:cubicBezTo>
                  <a:cubicBezTo>
                    <a:pt x="17" y="28"/>
                    <a:pt x="17" y="29"/>
                    <a:pt x="17" y="29"/>
                  </a:cubicBezTo>
                  <a:cubicBezTo>
                    <a:pt x="16" y="29"/>
                    <a:pt x="16" y="29"/>
                    <a:pt x="16" y="29"/>
                  </a:cubicBezTo>
                  <a:cubicBezTo>
                    <a:pt x="16" y="30"/>
                    <a:pt x="15" y="29"/>
                    <a:pt x="15" y="30"/>
                  </a:cubicBezTo>
                  <a:cubicBezTo>
                    <a:pt x="15" y="30"/>
                    <a:pt x="15" y="30"/>
                    <a:pt x="15" y="31"/>
                  </a:cubicBezTo>
                  <a:cubicBezTo>
                    <a:pt x="15" y="31"/>
                    <a:pt x="14" y="31"/>
                    <a:pt x="14" y="31"/>
                  </a:cubicBezTo>
                  <a:cubicBezTo>
                    <a:pt x="14" y="31"/>
                    <a:pt x="14" y="31"/>
                    <a:pt x="13" y="32"/>
                  </a:cubicBezTo>
                  <a:cubicBezTo>
                    <a:pt x="13" y="32"/>
                    <a:pt x="13" y="32"/>
                    <a:pt x="13" y="32"/>
                  </a:cubicBezTo>
                  <a:cubicBezTo>
                    <a:pt x="13" y="32"/>
                    <a:pt x="14" y="32"/>
                    <a:pt x="14" y="32"/>
                  </a:cubicBezTo>
                  <a:cubicBezTo>
                    <a:pt x="15" y="32"/>
                    <a:pt x="15" y="32"/>
                    <a:pt x="15" y="32"/>
                  </a:cubicBezTo>
                  <a:cubicBezTo>
                    <a:pt x="16" y="32"/>
                    <a:pt x="16" y="32"/>
                    <a:pt x="16" y="32"/>
                  </a:cubicBezTo>
                  <a:cubicBezTo>
                    <a:pt x="16" y="32"/>
                    <a:pt x="16" y="32"/>
                    <a:pt x="16" y="32"/>
                  </a:cubicBezTo>
                  <a:cubicBezTo>
                    <a:pt x="17" y="31"/>
                    <a:pt x="17" y="31"/>
                    <a:pt x="17" y="31"/>
                  </a:cubicBezTo>
                  <a:cubicBezTo>
                    <a:pt x="17" y="31"/>
                    <a:pt x="18" y="31"/>
                    <a:pt x="18" y="31"/>
                  </a:cubicBezTo>
                  <a:cubicBezTo>
                    <a:pt x="18" y="31"/>
                    <a:pt x="19" y="31"/>
                    <a:pt x="19" y="32"/>
                  </a:cubicBezTo>
                  <a:cubicBezTo>
                    <a:pt x="19" y="32"/>
                    <a:pt x="19" y="32"/>
                    <a:pt x="19" y="32"/>
                  </a:cubicBezTo>
                  <a:cubicBezTo>
                    <a:pt x="19" y="32"/>
                    <a:pt x="18" y="32"/>
                    <a:pt x="19" y="33"/>
                  </a:cubicBezTo>
                  <a:cubicBezTo>
                    <a:pt x="19" y="33"/>
                    <a:pt x="19" y="33"/>
                    <a:pt x="19" y="32"/>
                  </a:cubicBezTo>
                  <a:cubicBezTo>
                    <a:pt x="20" y="32"/>
                    <a:pt x="20" y="32"/>
                    <a:pt x="20" y="32"/>
                  </a:cubicBezTo>
                  <a:cubicBezTo>
                    <a:pt x="20" y="32"/>
                    <a:pt x="20" y="32"/>
                    <a:pt x="20" y="32"/>
                  </a:cubicBezTo>
                  <a:cubicBezTo>
                    <a:pt x="20" y="31"/>
                    <a:pt x="20" y="31"/>
                    <a:pt x="21" y="31"/>
                  </a:cubicBezTo>
                  <a:cubicBezTo>
                    <a:pt x="21" y="31"/>
                    <a:pt x="21" y="31"/>
                    <a:pt x="21" y="31"/>
                  </a:cubicBezTo>
                  <a:cubicBezTo>
                    <a:pt x="21" y="31"/>
                    <a:pt x="22" y="31"/>
                    <a:pt x="22" y="32"/>
                  </a:cubicBezTo>
                  <a:cubicBezTo>
                    <a:pt x="22" y="32"/>
                    <a:pt x="22" y="32"/>
                    <a:pt x="22" y="32"/>
                  </a:cubicBezTo>
                  <a:cubicBezTo>
                    <a:pt x="22" y="32"/>
                    <a:pt x="22" y="32"/>
                    <a:pt x="22" y="32"/>
                  </a:cubicBezTo>
                  <a:cubicBezTo>
                    <a:pt x="23" y="31"/>
                    <a:pt x="24" y="31"/>
                    <a:pt x="24" y="31"/>
                  </a:cubicBezTo>
                  <a:cubicBezTo>
                    <a:pt x="24" y="31"/>
                    <a:pt x="24" y="31"/>
                    <a:pt x="24" y="32"/>
                  </a:cubicBezTo>
                  <a:cubicBezTo>
                    <a:pt x="24" y="32"/>
                    <a:pt x="24" y="32"/>
                    <a:pt x="23" y="32"/>
                  </a:cubicBezTo>
                  <a:cubicBezTo>
                    <a:pt x="23" y="32"/>
                    <a:pt x="22" y="32"/>
                    <a:pt x="22" y="32"/>
                  </a:cubicBezTo>
                  <a:cubicBezTo>
                    <a:pt x="21" y="32"/>
                    <a:pt x="22" y="33"/>
                    <a:pt x="21" y="33"/>
                  </a:cubicBezTo>
                  <a:cubicBezTo>
                    <a:pt x="21" y="33"/>
                    <a:pt x="21" y="33"/>
                    <a:pt x="20" y="33"/>
                  </a:cubicBezTo>
                  <a:cubicBezTo>
                    <a:pt x="20" y="33"/>
                    <a:pt x="20" y="34"/>
                    <a:pt x="20" y="34"/>
                  </a:cubicBezTo>
                  <a:cubicBezTo>
                    <a:pt x="19" y="34"/>
                    <a:pt x="19" y="35"/>
                    <a:pt x="19" y="35"/>
                  </a:cubicBezTo>
                  <a:cubicBezTo>
                    <a:pt x="19" y="35"/>
                    <a:pt x="19" y="35"/>
                    <a:pt x="18" y="35"/>
                  </a:cubicBezTo>
                  <a:cubicBezTo>
                    <a:pt x="18" y="35"/>
                    <a:pt x="17" y="35"/>
                    <a:pt x="17" y="35"/>
                  </a:cubicBezTo>
                  <a:cubicBezTo>
                    <a:pt x="16" y="35"/>
                    <a:pt x="16" y="35"/>
                    <a:pt x="15" y="35"/>
                  </a:cubicBezTo>
                  <a:cubicBezTo>
                    <a:pt x="15" y="36"/>
                    <a:pt x="15" y="36"/>
                    <a:pt x="14" y="36"/>
                  </a:cubicBezTo>
                  <a:cubicBezTo>
                    <a:pt x="14" y="37"/>
                    <a:pt x="14" y="36"/>
                    <a:pt x="13" y="36"/>
                  </a:cubicBezTo>
                  <a:cubicBezTo>
                    <a:pt x="13" y="37"/>
                    <a:pt x="12" y="37"/>
                    <a:pt x="12" y="37"/>
                  </a:cubicBezTo>
                  <a:cubicBezTo>
                    <a:pt x="11" y="37"/>
                    <a:pt x="11" y="37"/>
                    <a:pt x="11" y="38"/>
                  </a:cubicBezTo>
                  <a:cubicBezTo>
                    <a:pt x="10" y="38"/>
                    <a:pt x="10" y="38"/>
                    <a:pt x="9" y="38"/>
                  </a:cubicBezTo>
                  <a:cubicBezTo>
                    <a:pt x="8" y="38"/>
                    <a:pt x="8" y="39"/>
                    <a:pt x="7" y="39"/>
                  </a:cubicBezTo>
                  <a:cubicBezTo>
                    <a:pt x="7" y="39"/>
                    <a:pt x="6" y="38"/>
                    <a:pt x="6" y="39"/>
                  </a:cubicBezTo>
                  <a:cubicBezTo>
                    <a:pt x="6" y="39"/>
                    <a:pt x="5" y="39"/>
                    <a:pt x="5" y="39"/>
                  </a:cubicBezTo>
                  <a:cubicBezTo>
                    <a:pt x="5" y="39"/>
                    <a:pt x="5" y="39"/>
                    <a:pt x="4" y="39"/>
                  </a:cubicBezTo>
                  <a:cubicBezTo>
                    <a:pt x="3" y="40"/>
                    <a:pt x="3" y="39"/>
                    <a:pt x="2" y="40"/>
                  </a:cubicBezTo>
                  <a:cubicBezTo>
                    <a:pt x="2" y="40"/>
                    <a:pt x="2" y="40"/>
                    <a:pt x="1" y="40"/>
                  </a:cubicBezTo>
                  <a:cubicBezTo>
                    <a:pt x="1" y="40"/>
                    <a:pt x="1" y="40"/>
                    <a:pt x="1" y="41"/>
                  </a:cubicBezTo>
                  <a:cubicBezTo>
                    <a:pt x="0" y="41"/>
                    <a:pt x="0" y="41"/>
                    <a:pt x="0" y="41"/>
                  </a:cubicBezTo>
                  <a:cubicBezTo>
                    <a:pt x="0" y="42"/>
                    <a:pt x="0" y="42"/>
                    <a:pt x="1" y="42"/>
                  </a:cubicBezTo>
                  <a:cubicBezTo>
                    <a:pt x="1" y="42"/>
                    <a:pt x="2" y="42"/>
                    <a:pt x="2" y="41"/>
                  </a:cubicBezTo>
                  <a:cubicBezTo>
                    <a:pt x="3" y="41"/>
                    <a:pt x="3" y="41"/>
                    <a:pt x="3" y="41"/>
                  </a:cubicBezTo>
                  <a:cubicBezTo>
                    <a:pt x="4" y="41"/>
                    <a:pt x="4" y="41"/>
                    <a:pt x="5" y="40"/>
                  </a:cubicBezTo>
                  <a:cubicBezTo>
                    <a:pt x="5" y="40"/>
                    <a:pt x="5" y="40"/>
                    <a:pt x="6" y="40"/>
                  </a:cubicBezTo>
                  <a:cubicBezTo>
                    <a:pt x="6" y="40"/>
                    <a:pt x="6" y="40"/>
                    <a:pt x="7" y="40"/>
                  </a:cubicBezTo>
                  <a:cubicBezTo>
                    <a:pt x="7" y="40"/>
                    <a:pt x="7" y="40"/>
                    <a:pt x="8" y="40"/>
                  </a:cubicBezTo>
                  <a:cubicBezTo>
                    <a:pt x="8" y="40"/>
                    <a:pt x="8" y="40"/>
                    <a:pt x="9" y="40"/>
                  </a:cubicBezTo>
                  <a:cubicBezTo>
                    <a:pt x="9" y="40"/>
                    <a:pt x="10" y="40"/>
                    <a:pt x="10" y="40"/>
                  </a:cubicBezTo>
                  <a:cubicBezTo>
                    <a:pt x="11" y="39"/>
                    <a:pt x="11" y="39"/>
                    <a:pt x="11" y="39"/>
                  </a:cubicBezTo>
                  <a:cubicBezTo>
                    <a:pt x="11" y="39"/>
                    <a:pt x="12" y="39"/>
                    <a:pt x="12" y="39"/>
                  </a:cubicBezTo>
                  <a:cubicBezTo>
                    <a:pt x="13" y="39"/>
                    <a:pt x="13" y="39"/>
                    <a:pt x="13" y="39"/>
                  </a:cubicBezTo>
                  <a:cubicBezTo>
                    <a:pt x="14" y="38"/>
                    <a:pt x="14" y="38"/>
                    <a:pt x="14" y="38"/>
                  </a:cubicBezTo>
                  <a:cubicBezTo>
                    <a:pt x="15" y="37"/>
                    <a:pt x="15" y="37"/>
                    <a:pt x="16" y="37"/>
                  </a:cubicBezTo>
                  <a:cubicBezTo>
                    <a:pt x="16" y="37"/>
                    <a:pt x="17" y="37"/>
                    <a:pt x="17" y="37"/>
                  </a:cubicBezTo>
                  <a:cubicBezTo>
                    <a:pt x="18" y="37"/>
                    <a:pt x="18" y="37"/>
                    <a:pt x="19" y="37"/>
                  </a:cubicBezTo>
                  <a:cubicBezTo>
                    <a:pt x="19" y="37"/>
                    <a:pt x="19" y="36"/>
                    <a:pt x="20" y="36"/>
                  </a:cubicBezTo>
                  <a:cubicBezTo>
                    <a:pt x="20" y="36"/>
                    <a:pt x="20" y="36"/>
                    <a:pt x="20" y="35"/>
                  </a:cubicBezTo>
                  <a:cubicBezTo>
                    <a:pt x="20" y="35"/>
                    <a:pt x="21" y="35"/>
                    <a:pt x="21" y="35"/>
                  </a:cubicBezTo>
                  <a:cubicBezTo>
                    <a:pt x="22" y="35"/>
                    <a:pt x="22" y="35"/>
                    <a:pt x="22" y="34"/>
                  </a:cubicBezTo>
                  <a:cubicBezTo>
                    <a:pt x="23" y="34"/>
                    <a:pt x="23" y="34"/>
                    <a:pt x="23" y="34"/>
                  </a:cubicBezTo>
                  <a:cubicBezTo>
                    <a:pt x="24" y="34"/>
                    <a:pt x="24" y="34"/>
                    <a:pt x="24" y="34"/>
                  </a:cubicBezTo>
                  <a:cubicBezTo>
                    <a:pt x="25" y="34"/>
                    <a:pt x="25" y="34"/>
                    <a:pt x="25" y="33"/>
                  </a:cubicBezTo>
                  <a:cubicBezTo>
                    <a:pt x="26" y="33"/>
                    <a:pt x="26" y="33"/>
                    <a:pt x="27" y="33"/>
                  </a:cubicBezTo>
                  <a:cubicBezTo>
                    <a:pt x="27" y="33"/>
                    <a:pt x="28" y="33"/>
                    <a:pt x="28" y="33"/>
                  </a:cubicBezTo>
                  <a:cubicBezTo>
                    <a:pt x="28" y="33"/>
                    <a:pt x="28" y="33"/>
                    <a:pt x="29" y="32"/>
                  </a:cubicBezTo>
                  <a:cubicBezTo>
                    <a:pt x="29" y="32"/>
                    <a:pt x="29" y="32"/>
                    <a:pt x="29" y="32"/>
                  </a:cubicBezTo>
                  <a:cubicBezTo>
                    <a:pt x="30" y="32"/>
                    <a:pt x="30" y="32"/>
                    <a:pt x="30" y="32"/>
                  </a:cubicBezTo>
                  <a:cubicBezTo>
                    <a:pt x="30" y="32"/>
                    <a:pt x="30" y="31"/>
                    <a:pt x="30" y="31"/>
                  </a:cubicBezTo>
                  <a:cubicBezTo>
                    <a:pt x="31" y="31"/>
                    <a:pt x="31" y="32"/>
                    <a:pt x="31" y="31"/>
                  </a:cubicBezTo>
                  <a:cubicBezTo>
                    <a:pt x="32" y="31"/>
                    <a:pt x="31" y="31"/>
                    <a:pt x="31" y="30"/>
                  </a:cubicBezTo>
                  <a:cubicBezTo>
                    <a:pt x="31" y="30"/>
                    <a:pt x="31" y="30"/>
                    <a:pt x="32" y="30"/>
                  </a:cubicBezTo>
                  <a:cubicBezTo>
                    <a:pt x="32" y="29"/>
                    <a:pt x="33" y="29"/>
                    <a:pt x="33" y="29"/>
                  </a:cubicBezTo>
                  <a:cubicBezTo>
                    <a:pt x="34" y="29"/>
                    <a:pt x="34" y="29"/>
                    <a:pt x="34" y="29"/>
                  </a:cubicBezTo>
                  <a:cubicBezTo>
                    <a:pt x="35" y="29"/>
                    <a:pt x="35" y="29"/>
                    <a:pt x="35" y="29"/>
                  </a:cubicBezTo>
                  <a:cubicBezTo>
                    <a:pt x="36" y="29"/>
                    <a:pt x="36" y="29"/>
                    <a:pt x="37" y="28"/>
                  </a:cubicBezTo>
                  <a:cubicBezTo>
                    <a:pt x="37" y="28"/>
                    <a:pt x="37" y="28"/>
                    <a:pt x="37" y="27"/>
                  </a:cubicBezTo>
                  <a:cubicBezTo>
                    <a:pt x="38" y="27"/>
                    <a:pt x="38" y="27"/>
                    <a:pt x="38" y="27"/>
                  </a:cubicBezTo>
                  <a:cubicBezTo>
                    <a:pt x="39" y="27"/>
                    <a:pt x="39" y="26"/>
                    <a:pt x="39" y="26"/>
                  </a:cubicBezTo>
                  <a:cubicBezTo>
                    <a:pt x="40" y="26"/>
                    <a:pt x="40" y="26"/>
                    <a:pt x="41" y="26"/>
                  </a:cubicBezTo>
                  <a:cubicBezTo>
                    <a:pt x="41" y="26"/>
                    <a:pt x="41" y="26"/>
                    <a:pt x="41" y="26"/>
                  </a:cubicBezTo>
                  <a:cubicBezTo>
                    <a:pt x="41" y="26"/>
                    <a:pt x="41" y="26"/>
                    <a:pt x="42" y="25"/>
                  </a:cubicBezTo>
                  <a:cubicBezTo>
                    <a:pt x="42" y="25"/>
                    <a:pt x="42" y="25"/>
                    <a:pt x="43" y="25"/>
                  </a:cubicBezTo>
                  <a:cubicBezTo>
                    <a:pt x="43" y="25"/>
                    <a:pt x="43" y="25"/>
                    <a:pt x="43" y="25"/>
                  </a:cubicBezTo>
                  <a:cubicBezTo>
                    <a:pt x="44" y="25"/>
                    <a:pt x="44" y="24"/>
                    <a:pt x="44" y="25"/>
                  </a:cubicBezTo>
                  <a:cubicBezTo>
                    <a:pt x="45" y="25"/>
                    <a:pt x="44" y="25"/>
                    <a:pt x="44" y="25"/>
                  </a:cubicBezTo>
                  <a:cubicBezTo>
                    <a:pt x="44" y="26"/>
                    <a:pt x="44" y="26"/>
                    <a:pt x="43" y="26"/>
                  </a:cubicBezTo>
                  <a:cubicBezTo>
                    <a:pt x="43" y="26"/>
                    <a:pt x="42" y="26"/>
                    <a:pt x="42" y="26"/>
                  </a:cubicBezTo>
                  <a:cubicBezTo>
                    <a:pt x="42" y="26"/>
                    <a:pt x="42" y="26"/>
                    <a:pt x="41" y="26"/>
                  </a:cubicBezTo>
                  <a:cubicBezTo>
                    <a:pt x="41" y="26"/>
                    <a:pt x="41" y="26"/>
                    <a:pt x="41" y="26"/>
                  </a:cubicBezTo>
                  <a:cubicBezTo>
                    <a:pt x="40" y="27"/>
                    <a:pt x="40" y="27"/>
                    <a:pt x="40" y="27"/>
                  </a:cubicBezTo>
                  <a:cubicBezTo>
                    <a:pt x="39" y="28"/>
                    <a:pt x="39" y="28"/>
                    <a:pt x="39" y="28"/>
                  </a:cubicBezTo>
                  <a:cubicBezTo>
                    <a:pt x="38" y="28"/>
                    <a:pt x="38" y="28"/>
                    <a:pt x="38" y="28"/>
                  </a:cubicBezTo>
                  <a:cubicBezTo>
                    <a:pt x="37" y="28"/>
                    <a:pt x="37" y="28"/>
                    <a:pt x="37" y="28"/>
                  </a:cubicBezTo>
                  <a:cubicBezTo>
                    <a:pt x="37" y="29"/>
                    <a:pt x="37" y="29"/>
                    <a:pt x="37" y="29"/>
                  </a:cubicBezTo>
                  <a:cubicBezTo>
                    <a:pt x="36" y="29"/>
                    <a:pt x="36" y="29"/>
                    <a:pt x="36" y="29"/>
                  </a:cubicBezTo>
                  <a:cubicBezTo>
                    <a:pt x="35" y="30"/>
                    <a:pt x="35" y="30"/>
                    <a:pt x="35" y="30"/>
                  </a:cubicBezTo>
                  <a:cubicBezTo>
                    <a:pt x="35" y="31"/>
                    <a:pt x="36" y="30"/>
                    <a:pt x="36" y="30"/>
                  </a:cubicBezTo>
                  <a:cubicBezTo>
                    <a:pt x="37" y="31"/>
                    <a:pt x="37" y="31"/>
                    <a:pt x="38" y="30"/>
                  </a:cubicBezTo>
                  <a:cubicBezTo>
                    <a:pt x="38" y="30"/>
                    <a:pt x="38" y="30"/>
                    <a:pt x="39" y="30"/>
                  </a:cubicBezTo>
                  <a:cubicBezTo>
                    <a:pt x="39" y="30"/>
                    <a:pt x="39" y="29"/>
                    <a:pt x="40" y="29"/>
                  </a:cubicBezTo>
                  <a:cubicBezTo>
                    <a:pt x="40" y="29"/>
                    <a:pt x="41" y="29"/>
                    <a:pt x="41" y="29"/>
                  </a:cubicBezTo>
                  <a:cubicBezTo>
                    <a:pt x="41" y="29"/>
                    <a:pt x="42" y="29"/>
                    <a:pt x="42" y="29"/>
                  </a:cubicBezTo>
                  <a:cubicBezTo>
                    <a:pt x="43" y="29"/>
                    <a:pt x="43" y="29"/>
                    <a:pt x="43" y="28"/>
                  </a:cubicBezTo>
                  <a:cubicBezTo>
                    <a:pt x="43" y="28"/>
                    <a:pt x="44" y="28"/>
                    <a:pt x="44" y="28"/>
                  </a:cubicBezTo>
                  <a:cubicBezTo>
                    <a:pt x="44" y="28"/>
                    <a:pt x="44" y="28"/>
                    <a:pt x="45" y="28"/>
                  </a:cubicBezTo>
                  <a:cubicBezTo>
                    <a:pt x="45" y="28"/>
                    <a:pt x="46" y="28"/>
                    <a:pt x="46" y="28"/>
                  </a:cubicBezTo>
                  <a:cubicBezTo>
                    <a:pt x="47" y="28"/>
                    <a:pt x="47" y="28"/>
                    <a:pt x="47" y="28"/>
                  </a:cubicBezTo>
                  <a:cubicBezTo>
                    <a:pt x="47" y="27"/>
                    <a:pt x="47" y="27"/>
                    <a:pt x="47" y="27"/>
                  </a:cubicBezTo>
                  <a:cubicBezTo>
                    <a:pt x="47" y="26"/>
                    <a:pt x="47" y="26"/>
                    <a:pt x="47" y="26"/>
                  </a:cubicBezTo>
                  <a:cubicBezTo>
                    <a:pt x="47" y="26"/>
                    <a:pt x="47" y="26"/>
                    <a:pt x="47" y="26"/>
                  </a:cubicBezTo>
                  <a:cubicBezTo>
                    <a:pt x="47" y="25"/>
                    <a:pt x="48" y="25"/>
                    <a:pt x="48" y="25"/>
                  </a:cubicBezTo>
                  <a:cubicBezTo>
                    <a:pt x="49" y="25"/>
                    <a:pt x="49" y="25"/>
                    <a:pt x="50" y="26"/>
                  </a:cubicBezTo>
                  <a:cubicBezTo>
                    <a:pt x="50" y="26"/>
                    <a:pt x="50" y="26"/>
                    <a:pt x="50" y="26"/>
                  </a:cubicBezTo>
                  <a:cubicBezTo>
                    <a:pt x="50" y="26"/>
                    <a:pt x="50" y="26"/>
                    <a:pt x="50" y="26"/>
                  </a:cubicBezTo>
                  <a:cubicBezTo>
                    <a:pt x="51" y="27"/>
                    <a:pt x="51" y="27"/>
                    <a:pt x="51" y="27"/>
                  </a:cubicBezTo>
                  <a:cubicBezTo>
                    <a:pt x="52" y="28"/>
                    <a:pt x="52" y="28"/>
                    <a:pt x="53" y="28"/>
                  </a:cubicBezTo>
                  <a:cubicBezTo>
                    <a:pt x="54" y="28"/>
                    <a:pt x="54" y="28"/>
                    <a:pt x="54" y="28"/>
                  </a:cubicBezTo>
                  <a:cubicBezTo>
                    <a:pt x="55" y="28"/>
                    <a:pt x="55" y="28"/>
                    <a:pt x="55" y="28"/>
                  </a:cubicBezTo>
                  <a:cubicBezTo>
                    <a:pt x="56" y="28"/>
                    <a:pt x="56" y="28"/>
                    <a:pt x="57" y="2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7" name="Freeform 433"/>
            <p:cNvSpPr>
              <a:spLocks/>
            </p:cNvSpPr>
            <p:nvPr/>
          </p:nvSpPr>
          <p:spPr bwMode="auto">
            <a:xfrm>
              <a:off x="1073151" y="1550989"/>
              <a:ext cx="1501775" cy="757238"/>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8" name="Freeform 434"/>
            <p:cNvSpPr>
              <a:spLocks/>
            </p:cNvSpPr>
            <p:nvPr/>
          </p:nvSpPr>
          <p:spPr bwMode="auto">
            <a:xfrm>
              <a:off x="555626" y="1227139"/>
              <a:ext cx="31750" cy="22225"/>
            </a:xfrm>
            <a:custGeom>
              <a:avLst/>
              <a:gdLst>
                <a:gd name="T0" fmla="*/ 0 w 3"/>
                <a:gd name="T1" fmla="*/ 1 h 2"/>
                <a:gd name="T2" fmla="*/ 1 w 3"/>
                <a:gd name="T3" fmla="*/ 2 h 2"/>
                <a:gd name="T4" fmla="*/ 2 w 3"/>
                <a:gd name="T5" fmla="*/ 1 h 2"/>
                <a:gd name="T6" fmla="*/ 3 w 3"/>
                <a:gd name="T7" fmla="*/ 1 h 2"/>
                <a:gd name="T8" fmla="*/ 3 w 3"/>
                <a:gd name="T9" fmla="*/ 0 h 2"/>
                <a:gd name="T10" fmla="*/ 2 w 3"/>
                <a:gd name="T11" fmla="*/ 0 h 2"/>
                <a:gd name="T12" fmla="*/ 2 w 3"/>
                <a:gd name="T13" fmla="*/ 0 h 2"/>
                <a:gd name="T14" fmla="*/ 1 w 3"/>
                <a:gd name="T15" fmla="*/ 0 h 2"/>
                <a:gd name="T16" fmla="*/ 0 w 3"/>
                <a:gd name="T17" fmla="*/ 0 h 2"/>
                <a:gd name="T18" fmla="*/ 0 w 3"/>
                <a:gd name="T19" fmla="*/ 1 h 2"/>
                <a:gd name="T20" fmla="*/ 0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1"/>
                  </a:moveTo>
                  <a:cubicBezTo>
                    <a:pt x="1" y="2"/>
                    <a:pt x="1" y="2"/>
                    <a:pt x="1" y="2"/>
                  </a:cubicBezTo>
                  <a:cubicBezTo>
                    <a:pt x="1" y="2"/>
                    <a:pt x="2" y="2"/>
                    <a:pt x="2" y="1"/>
                  </a:cubicBezTo>
                  <a:cubicBezTo>
                    <a:pt x="2" y="1"/>
                    <a:pt x="2" y="1"/>
                    <a:pt x="3" y="1"/>
                  </a:cubicBezTo>
                  <a:cubicBezTo>
                    <a:pt x="3" y="1"/>
                    <a:pt x="3" y="1"/>
                    <a:pt x="3" y="0"/>
                  </a:cubicBezTo>
                  <a:cubicBezTo>
                    <a:pt x="3" y="0"/>
                    <a:pt x="3" y="0"/>
                    <a:pt x="2" y="0"/>
                  </a:cubicBezTo>
                  <a:cubicBezTo>
                    <a:pt x="2" y="0"/>
                    <a:pt x="2" y="0"/>
                    <a:pt x="2" y="0"/>
                  </a:cubicBezTo>
                  <a:cubicBezTo>
                    <a:pt x="1" y="0"/>
                    <a:pt x="1" y="0"/>
                    <a:pt x="1" y="0"/>
                  </a:cubicBezTo>
                  <a:cubicBezTo>
                    <a:pt x="1" y="0"/>
                    <a:pt x="1"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9" name="Freeform 435"/>
            <p:cNvSpPr>
              <a:spLocks/>
            </p:cNvSpPr>
            <p:nvPr/>
          </p:nvSpPr>
          <p:spPr bwMode="auto">
            <a:xfrm>
              <a:off x="415926" y="1377951"/>
              <a:ext cx="53975" cy="33338"/>
            </a:xfrm>
            <a:custGeom>
              <a:avLst/>
              <a:gdLst>
                <a:gd name="T0" fmla="*/ 3 w 5"/>
                <a:gd name="T1" fmla="*/ 0 h 3"/>
                <a:gd name="T2" fmla="*/ 2 w 5"/>
                <a:gd name="T3" fmla="*/ 0 h 3"/>
                <a:gd name="T4" fmla="*/ 1 w 5"/>
                <a:gd name="T5" fmla="*/ 1 h 3"/>
                <a:gd name="T6" fmla="*/ 0 w 5"/>
                <a:gd name="T7" fmla="*/ 1 h 3"/>
                <a:gd name="T8" fmla="*/ 1 w 5"/>
                <a:gd name="T9" fmla="*/ 2 h 3"/>
                <a:gd name="T10" fmla="*/ 1 w 5"/>
                <a:gd name="T11" fmla="*/ 3 h 3"/>
                <a:gd name="T12" fmla="*/ 2 w 5"/>
                <a:gd name="T13" fmla="*/ 2 h 3"/>
                <a:gd name="T14" fmla="*/ 3 w 5"/>
                <a:gd name="T15" fmla="*/ 2 h 3"/>
                <a:gd name="T16" fmla="*/ 4 w 5"/>
                <a:gd name="T17" fmla="*/ 1 h 3"/>
                <a:gd name="T18" fmla="*/ 5 w 5"/>
                <a:gd name="T19" fmla="*/ 1 h 3"/>
                <a:gd name="T20" fmla="*/ 5 w 5"/>
                <a:gd name="T21" fmla="*/ 0 h 3"/>
                <a:gd name="T22" fmla="*/ 3 w 5"/>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0"/>
                  </a:moveTo>
                  <a:cubicBezTo>
                    <a:pt x="3" y="0"/>
                    <a:pt x="3" y="0"/>
                    <a:pt x="2" y="0"/>
                  </a:cubicBezTo>
                  <a:cubicBezTo>
                    <a:pt x="2" y="1"/>
                    <a:pt x="2" y="1"/>
                    <a:pt x="1" y="1"/>
                  </a:cubicBezTo>
                  <a:cubicBezTo>
                    <a:pt x="1" y="1"/>
                    <a:pt x="1" y="1"/>
                    <a:pt x="0" y="1"/>
                  </a:cubicBezTo>
                  <a:cubicBezTo>
                    <a:pt x="0" y="2"/>
                    <a:pt x="1" y="2"/>
                    <a:pt x="1" y="2"/>
                  </a:cubicBezTo>
                  <a:cubicBezTo>
                    <a:pt x="1" y="2"/>
                    <a:pt x="1" y="3"/>
                    <a:pt x="1" y="3"/>
                  </a:cubicBezTo>
                  <a:cubicBezTo>
                    <a:pt x="2" y="3"/>
                    <a:pt x="2" y="2"/>
                    <a:pt x="2" y="2"/>
                  </a:cubicBezTo>
                  <a:cubicBezTo>
                    <a:pt x="2" y="2"/>
                    <a:pt x="3" y="2"/>
                    <a:pt x="3" y="2"/>
                  </a:cubicBezTo>
                  <a:cubicBezTo>
                    <a:pt x="3" y="1"/>
                    <a:pt x="3" y="1"/>
                    <a:pt x="4" y="1"/>
                  </a:cubicBezTo>
                  <a:cubicBezTo>
                    <a:pt x="4" y="1"/>
                    <a:pt x="5" y="1"/>
                    <a:pt x="5" y="1"/>
                  </a:cubicBezTo>
                  <a:cubicBezTo>
                    <a:pt x="5" y="1"/>
                    <a:pt x="5" y="1"/>
                    <a:pt x="5" y="0"/>
                  </a:cubicBezTo>
                  <a:cubicBezTo>
                    <a:pt x="4" y="0"/>
                    <a:pt x="4"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0" name="Freeform 436"/>
            <p:cNvSpPr>
              <a:spLocks/>
            </p:cNvSpPr>
            <p:nvPr/>
          </p:nvSpPr>
          <p:spPr bwMode="auto">
            <a:xfrm>
              <a:off x="1171576" y="1346201"/>
              <a:ext cx="31750" cy="53975"/>
            </a:xfrm>
            <a:custGeom>
              <a:avLst/>
              <a:gdLst>
                <a:gd name="T0" fmla="*/ 1 w 3"/>
                <a:gd name="T1" fmla="*/ 5 h 5"/>
                <a:gd name="T2" fmla="*/ 2 w 3"/>
                <a:gd name="T3" fmla="*/ 3 h 5"/>
                <a:gd name="T4" fmla="*/ 2 w 3"/>
                <a:gd name="T5" fmla="*/ 3 h 5"/>
                <a:gd name="T6" fmla="*/ 3 w 3"/>
                <a:gd name="T7" fmla="*/ 2 h 5"/>
                <a:gd name="T8" fmla="*/ 3 w 3"/>
                <a:gd name="T9" fmla="*/ 1 h 5"/>
                <a:gd name="T10" fmla="*/ 3 w 3"/>
                <a:gd name="T11" fmla="*/ 1 h 5"/>
                <a:gd name="T12" fmla="*/ 2 w 3"/>
                <a:gd name="T13" fmla="*/ 0 h 5"/>
                <a:gd name="T14" fmla="*/ 2 w 3"/>
                <a:gd name="T15" fmla="*/ 0 h 5"/>
                <a:gd name="T16" fmla="*/ 1 w 3"/>
                <a:gd name="T17" fmla="*/ 1 h 5"/>
                <a:gd name="T18" fmla="*/ 1 w 3"/>
                <a:gd name="T19" fmla="*/ 2 h 5"/>
                <a:gd name="T20" fmla="*/ 0 w 3"/>
                <a:gd name="T21" fmla="*/ 2 h 5"/>
                <a:gd name="T22" fmla="*/ 1 w 3"/>
                <a:gd name="T23" fmla="*/ 3 h 5"/>
                <a:gd name="T24" fmla="*/ 1 w 3"/>
                <a:gd name="T25" fmla="*/ 4 h 5"/>
                <a:gd name="T26" fmla="*/ 1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1" y="5"/>
                  </a:moveTo>
                  <a:cubicBezTo>
                    <a:pt x="1" y="5"/>
                    <a:pt x="2" y="4"/>
                    <a:pt x="2" y="3"/>
                  </a:cubicBezTo>
                  <a:cubicBezTo>
                    <a:pt x="2" y="3"/>
                    <a:pt x="2" y="3"/>
                    <a:pt x="2" y="3"/>
                  </a:cubicBezTo>
                  <a:cubicBezTo>
                    <a:pt x="2" y="2"/>
                    <a:pt x="2" y="2"/>
                    <a:pt x="3" y="2"/>
                  </a:cubicBezTo>
                  <a:cubicBezTo>
                    <a:pt x="3" y="2"/>
                    <a:pt x="3" y="2"/>
                    <a:pt x="3" y="1"/>
                  </a:cubicBezTo>
                  <a:cubicBezTo>
                    <a:pt x="3" y="1"/>
                    <a:pt x="3" y="1"/>
                    <a:pt x="3" y="1"/>
                  </a:cubicBezTo>
                  <a:cubicBezTo>
                    <a:pt x="3" y="1"/>
                    <a:pt x="3" y="0"/>
                    <a:pt x="2" y="0"/>
                  </a:cubicBezTo>
                  <a:cubicBezTo>
                    <a:pt x="2" y="0"/>
                    <a:pt x="2" y="0"/>
                    <a:pt x="2" y="0"/>
                  </a:cubicBezTo>
                  <a:cubicBezTo>
                    <a:pt x="1" y="0"/>
                    <a:pt x="1" y="1"/>
                    <a:pt x="1" y="1"/>
                  </a:cubicBezTo>
                  <a:cubicBezTo>
                    <a:pt x="1" y="1"/>
                    <a:pt x="1" y="2"/>
                    <a:pt x="1" y="2"/>
                  </a:cubicBezTo>
                  <a:cubicBezTo>
                    <a:pt x="1" y="2"/>
                    <a:pt x="0" y="2"/>
                    <a:pt x="0" y="2"/>
                  </a:cubicBezTo>
                  <a:cubicBezTo>
                    <a:pt x="0" y="3"/>
                    <a:pt x="0" y="3"/>
                    <a:pt x="1" y="3"/>
                  </a:cubicBezTo>
                  <a:cubicBezTo>
                    <a:pt x="1" y="3"/>
                    <a:pt x="1" y="4"/>
                    <a:pt x="1" y="4"/>
                  </a:cubicBezTo>
                  <a:cubicBezTo>
                    <a:pt x="1" y="4"/>
                    <a:pt x="1" y="4"/>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1" name="Freeform 437"/>
            <p:cNvSpPr>
              <a:spLocks/>
            </p:cNvSpPr>
            <p:nvPr/>
          </p:nvSpPr>
          <p:spPr bwMode="auto">
            <a:xfrm>
              <a:off x="1181101" y="1323976"/>
              <a:ext cx="33338" cy="22225"/>
            </a:xfrm>
            <a:custGeom>
              <a:avLst/>
              <a:gdLst>
                <a:gd name="T0" fmla="*/ 3 w 3"/>
                <a:gd name="T1" fmla="*/ 1 h 2"/>
                <a:gd name="T2" fmla="*/ 3 w 3"/>
                <a:gd name="T3" fmla="*/ 0 h 2"/>
                <a:gd name="T4" fmla="*/ 3 w 3"/>
                <a:gd name="T5" fmla="*/ 0 h 2"/>
                <a:gd name="T6" fmla="*/ 2 w 3"/>
                <a:gd name="T7" fmla="*/ 0 h 2"/>
                <a:gd name="T8" fmla="*/ 1 w 3"/>
                <a:gd name="T9" fmla="*/ 0 h 2"/>
                <a:gd name="T10" fmla="*/ 0 w 3"/>
                <a:gd name="T11" fmla="*/ 1 h 2"/>
                <a:gd name="T12" fmla="*/ 0 w 3"/>
                <a:gd name="T13" fmla="*/ 2 h 2"/>
                <a:gd name="T14" fmla="*/ 0 w 3"/>
                <a:gd name="T15" fmla="*/ 2 h 2"/>
                <a:gd name="T16" fmla="*/ 1 w 3"/>
                <a:gd name="T17" fmla="*/ 2 h 2"/>
                <a:gd name="T18" fmla="*/ 2 w 3"/>
                <a:gd name="T19" fmla="*/ 2 h 2"/>
                <a:gd name="T20" fmla="*/ 3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3" y="1"/>
                  </a:moveTo>
                  <a:cubicBezTo>
                    <a:pt x="3" y="1"/>
                    <a:pt x="3" y="1"/>
                    <a:pt x="3" y="0"/>
                  </a:cubicBezTo>
                  <a:cubicBezTo>
                    <a:pt x="3" y="0"/>
                    <a:pt x="3" y="0"/>
                    <a:pt x="3" y="0"/>
                  </a:cubicBezTo>
                  <a:cubicBezTo>
                    <a:pt x="2" y="0"/>
                    <a:pt x="2" y="0"/>
                    <a:pt x="2" y="0"/>
                  </a:cubicBezTo>
                  <a:cubicBezTo>
                    <a:pt x="1" y="0"/>
                    <a:pt x="1" y="0"/>
                    <a:pt x="1" y="0"/>
                  </a:cubicBezTo>
                  <a:cubicBezTo>
                    <a:pt x="1" y="1"/>
                    <a:pt x="0" y="1"/>
                    <a:pt x="0" y="1"/>
                  </a:cubicBezTo>
                  <a:cubicBezTo>
                    <a:pt x="0" y="1"/>
                    <a:pt x="0" y="2"/>
                    <a:pt x="0" y="2"/>
                  </a:cubicBezTo>
                  <a:cubicBezTo>
                    <a:pt x="0" y="2"/>
                    <a:pt x="0" y="2"/>
                    <a:pt x="0" y="2"/>
                  </a:cubicBezTo>
                  <a:cubicBezTo>
                    <a:pt x="1" y="2"/>
                    <a:pt x="1" y="2"/>
                    <a:pt x="1" y="2"/>
                  </a:cubicBezTo>
                  <a:cubicBezTo>
                    <a:pt x="2" y="1"/>
                    <a:pt x="2" y="2"/>
                    <a:pt x="2" y="2"/>
                  </a:cubicBezTo>
                  <a:cubicBezTo>
                    <a:pt x="3" y="2"/>
                    <a:pt x="3" y="2"/>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2" name="Freeform 438"/>
            <p:cNvSpPr>
              <a:spLocks/>
            </p:cNvSpPr>
            <p:nvPr/>
          </p:nvSpPr>
          <p:spPr bwMode="auto">
            <a:xfrm>
              <a:off x="771526" y="1292226"/>
              <a:ext cx="31750" cy="31750"/>
            </a:xfrm>
            <a:custGeom>
              <a:avLst/>
              <a:gdLst>
                <a:gd name="T0" fmla="*/ 2 w 3"/>
                <a:gd name="T1" fmla="*/ 0 h 3"/>
                <a:gd name="T2" fmla="*/ 1 w 3"/>
                <a:gd name="T3" fmla="*/ 1 h 3"/>
                <a:gd name="T4" fmla="*/ 0 w 3"/>
                <a:gd name="T5" fmla="*/ 1 h 3"/>
                <a:gd name="T6" fmla="*/ 0 w 3"/>
                <a:gd name="T7" fmla="*/ 3 h 3"/>
                <a:gd name="T8" fmla="*/ 1 w 3"/>
                <a:gd name="T9" fmla="*/ 2 h 3"/>
                <a:gd name="T10" fmla="*/ 2 w 3"/>
                <a:gd name="T11" fmla="*/ 2 h 3"/>
                <a:gd name="T12" fmla="*/ 2 w 3"/>
                <a:gd name="T13" fmla="*/ 2 h 3"/>
                <a:gd name="T14" fmla="*/ 3 w 3"/>
                <a:gd name="T15" fmla="*/ 1 h 3"/>
                <a:gd name="T16" fmla="*/ 3 w 3"/>
                <a:gd name="T17" fmla="*/ 1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cubicBezTo>
                    <a:pt x="2" y="0"/>
                    <a:pt x="1" y="0"/>
                    <a:pt x="1" y="1"/>
                  </a:cubicBezTo>
                  <a:cubicBezTo>
                    <a:pt x="1" y="1"/>
                    <a:pt x="0" y="1"/>
                    <a:pt x="0" y="1"/>
                  </a:cubicBezTo>
                  <a:cubicBezTo>
                    <a:pt x="0" y="2"/>
                    <a:pt x="0" y="2"/>
                    <a:pt x="0" y="3"/>
                  </a:cubicBezTo>
                  <a:cubicBezTo>
                    <a:pt x="1" y="3"/>
                    <a:pt x="1" y="2"/>
                    <a:pt x="1" y="2"/>
                  </a:cubicBezTo>
                  <a:cubicBezTo>
                    <a:pt x="1" y="2"/>
                    <a:pt x="1" y="2"/>
                    <a:pt x="2" y="2"/>
                  </a:cubicBezTo>
                  <a:cubicBezTo>
                    <a:pt x="2" y="2"/>
                    <a:pt x="2" y="2"/>
                    <a:pt x="2" y="2"/>
                  </a:cubicBezTo>
                  <a:cubicBezTo>
                    <a:pt x="3" y="2"/>
                    <a:pt x="3" y="2"/>
                    <a:pt x="3" y="1"/>
                  </a:cubicBezTo>
                  <a:cubicBezTo>
                    <a:pt x="3" y="1"/>
                    <a:pt x="3" y="1"/>
                    <a:pt x="3" y="1"/>
                  </a:cubicBezTo>
                  <a:cubicBezTo>
                    <a:pt x="3"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3" name="Freeform 439"/>
            <p:cNvSpPr>
              <a:spLocks/>
            </p:cNvSpPr>
            <p:nvPr/>
          </p:nvSpPr>
          <p:spPr bwMode="auto">
            <a:xfrm>
              <a:off x="803276" y="1281114"/>
              <a:ext cx="33338" cy="11113"/>
            </a:xfrm>
            <a:custGeom>
              <a:avLst/>
              <a:gdLst>
                <a:gd name="T0" fmla="*/ 2 w 3"/>
                <a:gd name="T1" fmla="*/ 0 h 1"/>
                <a:gd name="T2" fmla="*/ 1 w 3"/>
                <a:gd name="T3" fmla="*/ 0 h 1"/>
                <a:gd name="T4" fmla="*/ 1 w 3"/>
                <a:gd name="T5" fmla="*/ 0 h 1"/>
                <a:gd name="T6" fmla="*/ 0 w 3"/>
                <a:gd name="T7" fmla="*/ 0 h 1"/>
                <a:gd name="T8" fmla="*/ 0 w 3"/>
                <a:gd name="T9" fmla="*/ 1 h 1"/>
                <a:gd name="T10" fmla="*/ 1 w 3"/>
                <a:gd name="T11" fmla="*/ 1 h 1"/>
                <a:gd name="T12" fmla="*/ 2 w 3"/>
                <a:gd name="T13" fmla="*/ 1 h 1"/>
                <a:gd name="T14" fmla="*/ 2 w 3"/>
                <a:gd name="T15" fmla="*/ 1 h 1"/>
                <a:gd name="T16" fmla="*/ 2 w 3"/>
                <a:gd name="T17" fmla="*/ 0 h 1"/>
                <a:gd name="T18" fmla="*/ 2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0"/>
                  </a:moveTo>
                  <a:cubicBezTo>
                    <a:pt x="2" y="0"/>
                    <a:pt x="1" y="0"/>
                    <a:pt x="1" y="0"/>
                  </a:cubicBezTo>
                  <a:cubicBezTo>
                    <a:pt x="1" y="0"/>
                    <a:pt x="1" y="0"/>
                    <a:pt x="1" y="0"/>
                  </a:cubicBezTo>
                  <a:cubicBezTo>
                    <a:pt x="0" y="0"/>
                    <a:pt x="0" y="0"/>
                    <a:pt x="0" y="0"/>
                  </a:cubicBezTo>
                  <a:cubicBezTo>
                    <a:pt x="0" y="1"/>
                    <a:pt x="0" y="1"/>
                    <a:pt x="0" y="1"/>
                  </a:cubicBezTo>
                  <a:cubicBezTo>
                    <a:pt x="0" y="1"/>
                    <a:pt x="0" y="1"/>
                    <a:pt x="1" y="1"/>
                  </a:cubicBezTo>
                  <a:cubicBezTo>
                    <a:pt x="1" y="1"/>
                    <a:pt x="1" y="1"/>
                    <a:pt x="2" y="1"/>
                  </a:cubicBezTo>
                  <a:cubicBezTo>
                    <a:pt x="2" y="1"/>
                    <a:pt x="2" y="1"/>
                    <a:pt x="2" y="1"/>
                  </a:cubicBezTo>
                  <a:cubicBezTo>
                    <a:pt x="3" y="1"/>
                    <a:pt x="3" y="0"/>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4" name="Freeform 440"/>
            <p:cNvSpPr>
              <a:spLocks/>
            </p:cNvSpPr>
            <p:nvPr/>
          </p:nvSpPr>
          <p:spPr bwMode="auto">
            <a:xfrm>
              <a:off x="2422526" y="252412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5" name="Freeform 441"/>
            <p:cNvSpPr>
              <a:spLocks/>
            </p:cNvSpPr>
            <p:nvPr/>
          </p:nvSpPr>
          <p:spPr bwMode="auto">
            <a:xfrm>
              <a:off x="2390776" y="2503489"/>
              <a:ext cx="53975" cy="20638"/>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6" name="Freeform 442"/>
            <p:cNvSpPr>
              <a:spLocks/>
            </p:cNvSpPr>
            <p:nvPr/>
          </p:nvSpPr>
          <p:spPr bwMode="auto">
            <a:xfrm>
              <a:off x="1785939" y="2578101"/>
              <a:ext cx="173038" cy="98425"/>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7" name="Freeform 443"/>
            <p:cNvSpPr>
              <a:spLocks/>
            </p:cNvSpPr>
            <p:nvPr/>
          </p:nvSpPr>
          <p:spPr bwMode="auto">
            <a:xfrm>
              <a:off x="2671764" y="30321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8" name="Freeform 444"/>
            <p:cNvSpPr>
              <a:spLocks/>
            </p:cNvSpPr>
            <p:nvPr/>
          </p:nvSpPr>
          <p:spPr bwMode="auto">
            <a:xfrm>
              <a:off x="2628901" y="2892426"/>
              <a:ext cx="107950" cy="139700"/>
            </a:xfrm>
            <a:custGeom>
              <a:avLst/>
              <a:gdLst>
                <a:gd name="T0" fmla="*/ 1 w 10"/>
                <a:gd name="T1" fmla="*/ 8 h 13"/>
                <a:gd name="T2" fmla="*/ 2 w 10"/>
                <a:gd name="T3" fmla="*/ 8 h 13"/>
                <a:gd name="T4" fmla="*/ 2 w 10"/>
                <a:gd name="T5" fmla="*/ 9 h 13"/>
                <a:gd name="T6" fmla="*/ 2 w 10"/>
                <a:gd name="T7" fmla="*/ 10 h 13"/>
                <a:gd name="T8" fmla="*/ 3 w 10"/>
                <a:gd name="T9" fmla="*/ 11 h 13"/>
                <a:gd name="T10" fmla="*/ 4 w 10"/>
                <a:gd name="T11" fmla="*/ 13 h 13"/>
                <a:gd name="T12" fmla="*/ 5 w 10"/>
                <a:gd name="T13" fmla="*/ 12 h 13"/>
                <a:gd name="T14" fmla="*/ 5 w 10"/>
                <a:gd name="T15" fmla="*/ 11 h 13"/>
                <a:gd name="T16" fmla="*/ 6 w 10"/>
                <a:gd name="T17" fmla="*/ 11 h 13"/>
                <a:gd name="T18" fmla="*/ 6 w 10"/>
                <a:gd name="T19" fmla="*/ 11 h 13"/>
                <a:gd name="T20" fmla="*/ 8 w 10"/>
                <a:gd name="T21" fmla="*/ 11 h 13"/>
                <a:gd name="T22" fmla="*/ 8 w 10"/>
                <a:gd name="T23" fmla="*/ 11 h 13"/>
                <a:gd name="T24" fmla="*/ 8 w 10"/>
                <a:gd name="T25" fmla="*/ 11 h 13"/>
                <a:gd name="T26" fmla="*/ 9 w 10"/>
                <a:gd name="T27" fmla="*/ 10 h 13"/>
                <a:gd name="T28" fmla="*/ 10 w 10"/>
                <a:gd name="T29" fmla="*/ 9 h 13"/>
                <a:gd name="T30" fmla="*/ 10 w 10"/>
                <a:gd name="T31" fmla="*/ 8 h 13"/>
                <a:gd name="T32" fmla="*/ 9 w 10"/>
                <a:gd name="T33" fmla="*/ 6 h 13"/>
                <a:gd name="T34" fmla="*/ 9 w 10"/>
                <a:gd name="T35" fmla="*/ 3 h 13"/>
                <a:gd name="T36" fmla="*/ 10 w 10"/>
                <a:gd name="T37" fmla="*/ 2 h 13"/>
                <a:gd name="T38" fmla="*/ 10 w 10"/>
                <a:gd name="T39" fmla="*/ 1 h 13"/>
                <a:gd name="T40" fmla="*/ 10 w 10"/>
                <a:gd name="T41" fmla="*/ 1 h 13"/>
                <a:gd name="T42" fmla="*/ 10 w 10"/>
                <a:gd name="T43" fmla="*/ 1 h 13"/>
                <a:gd name="T44" fmla="*/ 8 w 10"/>
                <a:gd name="T45" fmla="*/ 1 h 13"/>
                <a:gd name="T46" fmla="*/ 7 w 10"/>
                <a:gd name="T47" fmla="*/ 1 h 13"/>
                <a:gd name="T48" fmla="*/ 6 w 10"/>
                <a:gd name="T49" fmla="*/ 0 h 13"/>
                <a:gd name="T50" fmla="*/ 5 w 10"/>
                <a:gd name="T51" fmla="*/ 1 h 13"/>
                <a:gd name="T52" fmla="*/ 4 w 10"/>
                <a:gd name="T53" fmla="*/ 1 h 13"/>
                <a:gd name="T54" fmla="*/ 2 w 10"/>
                <a:gd name="T55" fmla="*/ 0 h 13"/>
                <a:gd name="T56" fmla="*/ 2 w 10"/>
                <a:gd name="T57" fmla="*/ 0 h 13"/>
                <a:gd name="T58" fmla="*/ 2 w 10"/>
                <a:gd name="T59" fmla="*/ 1 h 13"/>
                <a:gd name="T60" fmla="*/ 2 w 10"/>
                <a:gd name="T61" fmla="*/ 2 h 13"/>
                <a:gd name="T62" fmla="*/ 2 w 10"/>
                <a:gd name="T63" fmla="*/ 4 h 13"/>
                <a:gd name="T64" fmla="*/ 1 w 10"/>
                <a:gd name="T65" fmla="*/ 3 h 13"/>
                <a:gd name="T66" fmla="*/ 0 w 10"/>
                <a:gd name="T67" fmla="*/ 4 h 13"/>
                <a:gd name="T68" fmla="*/ 0 w 10"/>
                <a:gd name="T69" fmla="*/ 7 h 13"/>
                <a:gd name="T70" fmla="*/ 1 w 10"/>
                <a:gd name="T7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3">
                  <a:moveTo>
                    <a:pt x="1" y="8"/>
                  </a:moveTo>
                  <a:cubicBezTo>
                    <a:pt x="1" y="8"/>
                    <a:pt x="1" y="8"/>
                    <a:pt x="2" y="8"/>
                  </a:cubicBezTo>
                  <a:cubicBezTo>
                    <a:pt x="2" y="8"/>
                    <a:pt x="2" y="9"/>
                    <a:pt x="2" y="9"/>
                  </a:cubicBezTo>
                  <a:cubicBezTo>
                    <a:pt x="2" y="10"/>
                    <a:pt x="2" y="10"/>
                    <a:pt x="2" y="10"/>
                  </a:cubicBezTo>
                  <a:cubicBezTo>
                    <a:pt x="3" y="11"/>
                    <a:pt x="3" y="11"/>
                    <a:pt x="3" y="11"/>
                  </a:cubicBezTo>
                  <a:cubicBezTo>
                    <a:pt x="4" y="12"/>
                    <a:pt x="4" y="12"/>
                    <a:pt x="4" y="13"/>
                  </a:cubicBezTo>
                  <a:cubicBezTo>
                    <a:pt x="4" y="13"/>
                    <a:pt x="4" y="13"/>
                    <a:pt x="5" y="12"/>
                  </a:cubicBezTo>
                  <a:cubicBezTo>
                    <a:pt x="5" y="12"/>
                    <a:pt x="5" y="12"/>
                    <a:pt x="5" y="11"/>
                  </a:cubicBezTo>
                  <a:cubicBezTo>
                    <a:pt x="5" y="11"/>
                    <a:pt x="5" y="11"/>
                    <a:pt x="6" y="11"/>
                  </a:cubicBezTo>
                  <a:cubicBezTo>
                    <a:pt x="6" y="11"/>
                    <a:pt x="6" y="11"/>
                    <a:pt x="6" y="11"/>
                  </a:cubicBezTo>
                  <a:cubicBezTo>
                    <a:pt x="7" y="10"/>
                    <a:pt x="7" y="11"/>
                    <a:pt x="8" y="11"/>
                  </a:cubicBezTo>
                  <a:cubicBezTo>
                    <a:pt x="8" y="11"/>
                    <a:pt x="8" y="11"/>
                    <a:pt x="8" y="11"/>
                  </a:cubicBezTo>
                  <a:cubicBezTo>
                    <a:pt x="8" y="11"/>
                    <a:pt x="8" y="11"/>
                    <a:pt x="8" y="11"/>
                  </a:cubicBezTo>
                  <a:cubicBezTo>
                    <a:pt x="9" y="11"/>
                    <a:pt x="9" y="10"/>
                    <a:pt x="9" y="10"/>
                  </a:cubicBezTo>
                  <a:cubicBezTo>
                    <a:pt x="9" y="10"/>
                    <a:pt x="10" y="9"/>
                    <a:pt x="10" y="9"/>
                  </a:cubicBezTo>
                  <a:cubicBezTo>
                    <a:pt x="10" y="8"/>
                    <a:pt x="10" y="8"/>
                    <a:pt x="10" y="8"/>
                  </a:cubicBezTo>
                  <a:cubicBezTo>
                    <a:pt x="10" y="7"/>
                    <a:pt x="9" y="7"/>
                    <a:pt x="9" y="6"/>
                  </a:cubicBezTo>
                  <a:cubicBezTo>
                    <a:pt x="9" y="5"/>
                    <a:pt x="9" y="4"/>
                    <a:pt x="9" y="3"/>
                  </a:cubicBezTo>
                  <a:cubicBezTo>
                    <a:pt x="9" y="3"/>
                    <a:pt x="10" y="3"/>
                    <a:pt x="10" y="2"/>
                  </a:cubicBezTo>
                  <a:cubicBezTo>
                    <a:pt x="10" y="2"/>
                    <a:pt x="10" y="2"/>
                    <a:pt x="10" y="1"/>
                  </a:cubicBezTo>
                  <a:cubicBezTo>
                    <a:pt x="10" y="1"/>
                    <a:pt x="10" y="1"/>
                    <a:pt x="10" y="1"/>
                  </a:cubicBezTo>
                  <a:cubicBezTo>
                    <a:pt x="10" y="1"/>
                    <a:pt x="10" y="1"/>
                    <a:pt x="10" y="1"/>
                  </a:cubicBezTo>
                  <a:cubicBezTo>
                    <a:pt x="9" y="1"/>
                    <a:pt x="9" y="1"/>
                    <a:pt x="8" y="1"/>
                  </a:cubicBezTo>
                  <a:cubicBezTo>
                    <a:pt x="8" y="1"/>
                    <a:pt x="7" y="1"/>
                    <a:pt x="7" y="1"/>
                  </a:cubicBezTo>
                  <a:cubicBezTo>
                    <a:pt x="6" y="0"/>
                    <a:pt x="6" y="0"/>
                    <a:pt x="6" y="0"/>
                  </a:cubicBezTo>
                  <a:cubicBezTo>
                    <a:pt x="5" y="0"/>
                    <a:pt x="5" y="1"/>
                    <a:pt x="5" y="1"/>
                  </a:cubicBezTo>
                  <a:cubicBezTo>
                    <a:pt x="4" y="1"/>
                    <a:pt x="4" y="1"/>
                    <a:pt x="4" y="1"/>
                  </a:cubicBezTo>
                  <a:cubicBezTo>
                    <a:pt x="3" y="1"/>
                    <a:pt x="3" y="1"/>
                    <a:pt x="2" y="0"/>
                  </a:cubicBezTo>
                  <a:cubicBezTo>
                    <a:pt x="2" y="0"/>
                    <a:pt x="2" y="0"/>
                    <a:pt x="2" y="0"/>
                  </a:cubicBezTo>
                  <a:cubicBezTo>
                    <a:pt x="2" y="1"/>
                    <a:pt x="2" y="1"/>
                    <a:pt x="2" y="1"/>
                  </a:cubicBezTo>
                  <a:cubicBezTo>
                    <a:pt x="2" y="2"/>
                    <a:pt x="2" y="2"/>
                    <a:pt x="2" y="2"/>
                  </a:cubicBezTo>
                  <a:cubicBezTo>
                    <a:pt x="2" y="3"/>
                    <a:pt x="2" y="4"/>
                    <a:pt x="2" y="4"/>
                  </a:cubicBezTo>
                  <a:cubicBezTo>
                    <a:pt x="1" y="4"/>
                    <a:pt x="1" y="3"/>
                    <a:pt x="1" y="3"/>
                  </a:cubicBezTo>
                  <a:cubicBezTo>
                    <a:pt x="0" y="3"/>
                    <a:pt x="0" y="4"/>
                    <a:pt x="0" y="4"/>
                  </a:cubicBezTo>
                  <a:cubicBezTo>
                    <a:pt x="0" y="5"/>
                    <a:pt x="0" y="6"/>
                    <a:pt x="0" y="7"/>
                  </a:cubicBezTo>
                  <a:cubicBezTo>
                    <a:pt x="0" y="7"/>
                    <a:pt x="0"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9" name="Freeform 445"/>
            <p:cNvSpPr>
              <a:spLocks/>
            </p:cNvSpPr>
            <p:nvPr/>
          </p:nvSpPr>
          <p:spPr bwMode="auto">
            <a:xfrm>
              <a:off x="1981201" y="3086101"/>
              <a:ext cx="366713" cy="561975"/>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0" name="Freeform 446"/>
            <p:cNvSpPr>
              <a:spLocks/>
            </p:cNvSpPr>
            <p:nvPr/>
          </p:nvSpPr>
          <p:spPr bwMode="auto">
            <a:xfrm>
              <a:off x="2530476" y="3681414"/>
              <a:ext cx="227013" cy="258763"/>
            </a:xfrm>
            <a:custGeom>
              <a:avLst/>
              <a:gdLst>
                <a:gd name="T0" fmla="*/ 1 w 21"/>
                <a:gd name="T1" fmla="*/ 3 h 24"/>
                <a:gd name="T2" fmla="*/ 0 w 21"/>
                <a:gd name="T3" fmla="*/ 7 h 24"/>
                <a:gd name="T4" fmla="*/ 0 w 21"/>
                <a:gd name="T5" fmla="*/ 9 h 24"/>
                <a:gd name="T6" fmla="*/ 0 w 21"/>
                <a:gd name="T7" fmla="*/ 10 h 24"/>
                <a:gd name="T8" fmla="*/ 1 w 21"/>
                <a:gd name="T9" fmla="*/ 11 h 24"/>
                <a:gd name="T10" fmla="*/ 6 w 21"/>
                <a:gd name="T11" fmla="*/ 13 h 24"/>
                <a:gd name="T12" fmla="*/ 8 w 21"/>
                <a:gd name="T13" fmla="*/ 15 h 24"/>
                <a:gd name="T14" fmla="*/ 11 w 21"/>
                <a:gd name="T15" fmla="*/ 16 h 24"/>
                <a:gd name="T16" fmla="*/ 13 w 21"/>
                <a:gd name="T17" fmla="*/ 17 h 24"/>
                <a:gd name="T18" fmla="*/ 13 w 21"/>
                <a:gd name="T19" fmla="*/ 19 h 24"/>
                <a:gd name="T20" fmla="*/ 13 w 21"/>
                <a:gd name="T21" fmla="*/ 22 h 24"/>
                <a:gd name="T22" fmla="*/ 12 w 21"/>
                <a:gd name="T23" fmla="*/ 23 h 24"/>
                <a:gd name="T24" fmla="*/ 12 w 21"/>
                <a:gd name="T25" fmla="*/ 24 h 24"/>
                <a:gd name="T26" fmla="*/ 14 w 21"/>
                <a:gd name="T27" fmla="*/ 24 h 24"/>
                <a:gd name="T28" fmla="*/ 16 w 21"/>
                <a:gd name="T29" fmla="*/ 24 h 24"/>
                <a:gd name="T30" fmla="*/ 19 w 21"/>
                <a:gd name="T31" fmla="*/ 23 h 24"/>
                <a:gd name="T32" fmla="*/ 21 w 21"/>
                <a:gd name="T33" fmla="*/ 22 h 24"/>
                <a:gd name="T34" fmla="*/ 21 w 21"/>
                <a:gd name="T35" fmla="*/ 19 h 24"/>
                <a:gd name="T36" fmla="*/ 21 w 21"/>
                <a:gd name="T37" fmla="*/ 17 h 24"/>
                <a:gd name="T38" fmla="*/ 21 w 21"/>
                <a:gd name="T39" fmla="*/ 15 h 24"/>
                <a:gd name="T40" fmla="*/ 20 w 21"/>
                <a:gd name="T41" fmla="*/ 13 h 24"/>
                <a:gd name="T42" fmla="*/ 18 w 21"/>
                <a:gd name="T43" fmla="*/ 13 h 24"/>
                <a:gd name="T44" fmla="*/ 18 w 21"/>
                <a:gd name="T45" fmla="*/ 10 h 24"/>
                <a:gd name="T46" fmla="*/ 16 w 21"/>
                <a:gd name="T47" fmla="*/ 9 h 24"/>
                <a:gd name="T48" fmla="*/ 14 w 21"/>
                <a:gd name="T49" fmla="*/ 8 h 24"/>
                <a:gd name="T50" fmla="*/ 12 w 21"/>
                <a:gd name="T51" fmla="*/ 8 h 24"/>
                <a:gd name="T52" fmla="*/ 11 w 21"/>
                <a:gd name="T53" fmla="*/ 7 h 24"/>
                <a:gd name="T54" fmla="*/ 11 w 21"/>
                <a:gd name="T55" fmla="*/ 5 h 24"/>
                <a:gd name="T56" fmla="*/ 11 w 21"/>
                <a:gd name="T57" fmla="*/ 2 h 24"/>
                <a:gd name="T58" fmla="*/ 8 w 21"/>
                <a:gd name="T59" fmla="*/ 1 h 24"/>
                <a:gd name="T60" fmla="*/ 5 w 21"/>
                <a:gd name="T61" fmla="*/ 1 h 24"/>
                <a:gd name="T62" fmla="*/ 2 w 21"/>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2" y="2"/>
                  </a:moveTo>
                  <a:cubicBezTo>
                    <a:pt x="1" y="2"/>
                    <a:pt x="1" y="2"/>
                    <a:pt x="1" y="3"/>
                  </a:cubicBezTo>
                  <a:cubicBezTo>
                    <a:pt x="0" y="4"/>
                    <a:pt x="0" y="4"/>
                    <a:pt x="0" y="5"/>
                  </a:cubicBezTo>
                  <a:cubicBezTo>
                    <a:pt x="0" y="6"/>
                    <a:pt x="0" y="6"/>
                    <a:pt x="0" y="7"/>
                  </a:cubicBezTo>
                  <a:cubicBezTo>
                    <a:pt x="0" y="7"/>
                    <a:pt x="0" y="8"/>
                    <a:pt x="0" y="8"/>
                  </a:cubicBezTo>
                  <a:cubicBezTo>
                    <a:pt x="0" y="8"/>
                    <a:pt x="0" y="8"/>
                    <a:pt x="0" y="9"/>
                  </a:cubicBezTo>
                  <a:cubicBezTo>
                    <a:pt x="0" y="9"/>
                    <a:pt x="0" y="9"/>
                    <a:pt x="0" y="9"/>
                  </a:cubicBezTo>
                  <a:cubicBezTo>
                    <a:pt x="0" y="9"/>
                    <a:pt x="0" y="9"/>
                    <a:pt x="0" y="10"/>
                  </a:cubicBezTo>
                  <a:cubicBezTo>
                    <a:pt x="1" y="10"/>
                    <a:pt x="1" y="10"/>
                    <a:pt x="1" y="10"/>
                  </a:cubicBezTo>
                  <a:cubicBezTo>
                    <a:pt x="1" y="11"/>
                    <a:pt x="1" y="11"/>
                    <a:pt x="1" y="11"/>
                  </a:cubicBezTo>
                  <a:cubicBezTo>
                    <a:pt x="2" y="12"/>
                    <a:pt x="3" y="11"/>
                    <a:pt x="5" y="12"/>
                  </a:cubicBezTo>
                  <a:cubicBezTo>
                    <a:pt x="5" y="13"/>
                    <a:pt x="5" y="13"/>
                    <a:pt x="6" y="13"/>
                  </a:cubicBezTo>
                  <a:cubicBezTo>
                    <a:pt x="6" y="14"/>
                    <a:pt x="7" y="14"/>
                    <a:pt x="7" y="14"/>
                  </a:cubicBezTo>
                  <a:cubicBezTo>
                    <a:pt x="8" y="15"/>
                    <a:pt x="8" y="15"/>
                    <a:pt x="8" y="15"/>
                  </a:cubicBezTo>
                  <a:cubicBezTo>
                    <a:pt x="8" y="15"/>
                    <a:pt x="9" y="15"/>
                    <a:pt x="9" y="15"/>
                  </a:cubicBezTo>
                  <a:cubicBezTo>
                    <a:pt x="10" y="16"/>
                    <a:pt x="10" y="16"/>
                    <a:pt x="11" y="16"/>
                  </a:cubicBezTo>
                  <a:cubicBezTo>
                    <a:pt x="11" y="16"/>
                    <a:pt x="12" y="17"/>
                    <a:pt x="12" y="17"/>
                  </a:cubicBezTo>
                  <a:cubicBezTo>
                    <a:pt x="12" y="17"/>
                    <a:pt x="13" y="17"/>
                    <a:pt x="13" y="17"/>
                  </a:cubicBezTo>
                  <a:cubicBezTo>
                    <a:pt x="13" y="17"/>
                    <a:pt x="14" y="18"/>
                    <a:pt x="13" y="18"/>
                  </a:cubicBezTo>
                  <a:cubicBezTo>
                    <a:pt x="13" y="18"/>
                    <a:pt x="13" y="19"/>
                    <a:pt x="13" y="19"/>
                  </a:cubicBezTo>
                  <a:cubicBezTo>
                    <a:pt x="13" y="19"/>
                    <a:pt x="13" y="19"/>
                    <a:pt x="13" y="20"/>
                  </a:cubicBezTo>
                  <a:cubicBezTo>
                    <a:pt x="13" y="20"/>
                    <a:pt x="13" y="21"/>
                    <a:pt x="13" y="22"/>
                  </a:cubicBezTo>
                  <a:cubicBezTo>
                    <a:pt x="12" y="22"/>
                    <a:pt x="12" y="22"/>
                    <a:pt x="12" y="22"/>
                  </a:cubicBezTo>
                  <a:cubicBezTo>
                    <a:pt x="12" y="23"/>
                    <a:pt x="12" y="23"/>
                    <a:pt x="12" y="23"/>
                  </a:cubicBezTo>
                  <a:cubicBezTo>
                    <a:pt x="12" y="24"/>
                    <a:pt x="12" y="24"/>
                    <a:pt x="12" y="24"/>
                  </a:cubicBezTo>
                  <a:cubicBezTo>
                    <a:pt x="12" y="24"/>
                    <a:pt x="12" y="24"/>
                    <a:pt x="12" y="24"/>
                  </a:cubicBezTo>
                  <a:cubicBezTo>
                    <a:pt x="12" y="24"/>
                    <a:pt x="12" y="24"/>
                    <a:pt x="13" y="24"/>
                  </a:cubicBezTo>
                  <a:cubicBezTo>
                    <a:pt x="13" y="24"/>
                    <a:pt x="13" y="24"/>
                    <a:pt x="14" y="24"/>
                  </a:cubicBezTo>
                  <a:cubicBezTo>
                    <a:pt x="14" y="24"/>
                    <a:pt x="15" y="24"/>
                    <a:pt x="15" y="24"/>
                  </a:cubicBezTo>
                  <a:cubicBezTo>
                    <a:pt x="16" y="24"/>
                    <a:pt x="16" y="24"/>
                    <a:pt x="16" y="24"/>
                  </a:cubicBezTo>
                  <a:cubicBezTo>
                    <a:pt x="17" y="24"/>
                    <a:pt x="17" y="24"/>
                    <a:pt x="18" y="24"/>
                  </a:cubicBezTo>
                  <a:cubicBezTo>
                    <a:pt x="18" y="24"/>
                    <a:pt x="18" y="24"/>
                    <a:pt x="19" y="23"/>
                  </a:cubicBezTo>
                  <a:cubicBezTo>
                    <a:pt x="19" y="23"/>
                    <a:pt x="19" y="23"/>
                    <a:pt x="20" y="23"/>
                  </a:cubicBezTo>
                  <a:cubicBezTo>
                    <a:pt x="20" y="22"/>
                    <a:pt x="21" y="22"/>
                    <a:pt x="21" y="22"/>
                  </a:cubicBezTo>
                  <a:cubicBezTo>
                    <a:pt x="21" y="21"/>
                    <a:pt x="21" y="21"/>
                    <a:pt x="21" y="20"/>
                  </a:cubicBezTo>
                  <a:cubicBezTo>
                    <a:pt x="21" y="20"/>
                    <a:pt x="21" y="20"/>
                    <a:pt x="21" y="19"/>
                  </a:cubicBezTo>
                  <a:cubicBezTo>
                    <a:pt x="21" y="19"/>
                    <a:pt x="21" y="19"/>
                    <a:pt x="21" y="19"/>
                  </a:cubicBezTo>
                  <a:cubicBezTo>
                    <a:pt x="21" y="18"/>
                    <a:pt x="21" y="18"/>
                    <a:pt x="21" y="17"/>
                  </a:cubicBezTo>
                  <a:cubicBezTo>
                    <a:pt x="21" y="17"/>
                    <a:pt x="21" y="17"/>
                    <a:pt x="21" y="16"/>
                  </a:cubicBezTo>
                  <a:cubicBezTo>
                    <a:pt x="21" y="16"/>
                    <a:pt x="21" y="15"/>
                    <a:pt x="21" y="15"/>
                  </a:cubicBezTo>
                  <a:cubicBezTo>
                    <a:pt x="21" y="14"/>
                    <a:pt x="21" y="14"/>
                    <a:pt x="21" y="13"/>
                  </a:cubicBezTo>
                  <a:cubicBezTo>
                    <a:pt x="21" y="13"/>
                    <a:pt x="20" y="13"/>
                    <a:pt x="20" y="13"/>
                  </a:cubicBezTo>
                  <a:cubicBezTo>
                    <a:pt x="20" y="13"/>
                    <a:pt x="19" y="14"/>
                    <a:pt x="19" y="14"/>
                  </a:cubicBezTo>
                  <a:cubicBezTo>
                    <a:pt x="19" y="14"/>
                    <a:pt x="18" y="14"/>
                    <a:pt x="18" y="13"/>
                  </a:cubicBezTo>
                  <a:cubicBezTo>
                    <a:pt x="17" y="13"/>
                    <a:pt x="18" y="12"/>
                    <a:pt x="18" y="12"/>
                  </a:cubicBezTo>
                  <a:cubicBezTo>
                    <a:pt x="18" y="11"/>
                    <a:pt x="18" y="11"/>
                    <a:pt x="18" y="10"/>
                  </a:cubicBezTo>
                  <a:cubicBezTo>
                    <a:pt x="18" y="10"/>
                    <a:pt x="18" y="9"/>
                    <a:pt x="17" y="9"/>
                  </a:cubicBezTo>
                  <a:cubicBezTo>
                    <a:pt x="17" y="8"/>
                    <a:pt x="17" y="9"/>
                    <a:pt x="16" y="9"/>
                  </a:cubicBezTo>
                  <a:cubicBezTo>
                    <a:pt x="16" y="8"/>
                    <a:pt x="16" y="8"/>
                    <a:pt x="15" y="8"/>
                  </a:cubicBezTo>
                  <a:cubicBezTo>
                    <a:pt x="15" y="8"/>
                    <a:pt x="14" y="8"/>
                    <a:pt x="14" y="8"/>
                  </a:cubicBezTo>
                  <a:cubicBezTo>
                    <a:pt x="14" y="8"/>
                    <a:pt x="13" y="8"/>
                    <a:pt x="13" y="8"/>
                  </a:cubicBezTo>
                  <a:cubicBezTo>
                    <a:pt x="12" y="8"/>
                    <a:pt x="12" y="9"/>
                    <a:pt x="12" y="8"/>
                  </a:cubicBezTo>
                  <a:cubicBezTo>
                    <a:pt x="11" y="8"/>
                    <a:pt x="12" y="8"/>
                    <a:pt x="12" y="7"/>
                  </a:cubicBezTo>
                  <a:cubicBezTo>
                    <a:pt x="12" y="7"/>
                    <a:pt x="11" y="7"/>
                    <a:pt x="11" y="7"/>
                  </a:cubicBezTo>
                  <a:cubicBezTo>
                    <a:pt x="11" y="6"/>
                    <a:pt x="11" y="6"/>
                    <a:pt x="11" y="6"/>
                  </a:cubicBezTo>
                  <a:cubicBezTo>
                    <a:pt x="11" y="5"/>
                    <a:pt x="11" y="5"/>
                    <a:pt x="11" y="5"/>
                  </a:cubicBezTo>
                  <a:cubicBezTo>
                    <a:pt x="11" y="4"/>
                    <a:pt x="11" y="4"/>
                    <a:pt x="11" y="3"/>
                  </a:cubicBezTo>
                  <a:cubicBezTo>
                    <a:pt x="11" y="2"/>
                    <a:pt x="11" y="2"/>
                    <a:pt x="11" y="2"/>
                  </a:cubicBezTo>
                  <a:cubicBezTo>
                    <a:pt x="10" y="2"/>
                    <a:pt x="10" y="2"/>
                    <a:pt x="10" y="1"/>
                  </a:cubicBezTo>
                  <a:cubicBezTo>
                    <a:pt x="9" y="1"/>
                    <a:pt x="9" y="1"/>
                    <a:pt x="8" y="1"/>
                  </a:cubicBezTo>
                  <a:cubicBezTo>
                    <a:pt x="8" y="0"/>
                    <a:pt x="7" y="0"/>
                    <a:pt x="6" y="0"/>
                  </a:cubicBezTo>
                  <a:cubicBezTo>
                    <a:pt x="6" y="0"/>
                    <a:pt x="5" y="1"/>
                    <a:pt x="5" y="1"/>
                  </a:cubicBezTo>
                  <a:cubicBezTo>
                    <a:pt x="4" y="1"/>
                    <a:pt x="4" y="1"/>
                    <a:pt x="3" y="1"/>
                  </a:cubicBezTo>
                  <a:cubicBezTo>
                    <a:pt x="3" y="1"/>
                    <a:pt x="2" y="1"/>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1" name="Freeform 447"/>
            <p:cNvSpPr>
              <a:spLocks/>
            </p:cNvSpPr>
            <p:nvPr/>
          </p:nvSpPr>
          <p:spPr bwMode="auto">
            <a:xfrm>
              <a:off x="2790826" y="4675189"/>
              <a:ext cx="20638" cy="22225"/>
            </a:xfrm>
            <a:custGeom>
              <a:avLst/>
              <a:gdLst>
                <a:gd name="T0" fmla="*/ 1 w 2"/>
                <a:gd name="T1" fmla="*/ 2 h 2"/>
                <a:gd name="T2" fmla="*/ 1 w 2"/>
                <a:gd name="T3" fmla="*/ 2 h 2"/>
                <a:gd name="T4" fmla="*/ 2 w 2"/>
                <a:gd name="T5" fmla="*/ 1 h 2"/>
                <a:gd name="T6" fmla="*/ 2 w 2"/>
                <a:gd name="T7" fmla="*/ 1 h 2"/>
                <a:gd name="T8" fmla="*/ 2 w 2"/>
                <a:gd name="T9" fmla="*/ 0 h 2"/>
                <a:gd name="T10" fmla="*/ 1 w 2"/>
                <a:gd name="T11" fmla="*/ 0 h 2"/>
                <a:gd name="T12" fmla="*/ 0 w 2"/>
                <a:gd name="T13" fmla="*/ 1 h 2"/>
                <a:gd name="T14" fmla="*/ 1 w 2"/>
                <a:gd name="T15" fmla="*/ 1 h 2"/>
                <a:gd name="T16" fmla="*/ 0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1" y="1"/>
                    <a:pt x="2" y="1"/>
                    <a:pt x="2" y="1"/>
                  </a:cubicBezTo>
                  <a:cubicBezTo>
                    <a:pt x="2" y="1"/>
                    <a:pt x="2" y="1"/>
                    <a:pt x="2" y="1"/>
                  </a:cubicBezTo>
                  <a:cubicBezTo>
                    <a:pt x="2" y="0"/>
                    <a:pt x="2" y="0"/>
                    <a:pt x="2" y="0"/>
                  </a:cubicBezTo>
                  <a:cubicBezTo>
                    <a:pt x="1" y="0"/>
                    <a:pt x="1" y="0"/>
                    <a:pt x="1" y="0"/>
                  </a:cubicBezTo>
                  <a:cubicBezTo>
                    <a:pt x="1" y="0"/>
                    <a:pt x="0" y="0"/>
                    <a:pt x="0" y="1"/>
                  </a:cubicBezTo>
                  <a:cubicBezTo>
                    <a:pt x="0" y="1"/>
                    <a:pt x="1" y="1"/>
                    <a:pt x="1" y="1"/>
                  </a:cubicBezTo>
                  <a:cubicBezTo>
                    <a:pt x="1" y="2"/>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2" name="Freeform 448"/>
            <p:cNvSpPr>
              <a:spLocks/>
            </p:cNvSpPr>
            <p:nvPr/>
          </p:nvSpPr>
          <p:spPr bwMode="auto">
            <a:xfrm>
              <a:off x="2811464" y="4675189"/>
              <a:ext cx="33338" cy="22225"/>
            </a:xfrm>
            <a:custGeom>
              <a:avLst/>
              <a:gdLst>
                <a:gd name="T0" fmla="*/ 1 w 3"/>
                <a:gd name="T1" fmla="*/ 2 h 2"/>
                <a:gd name="T2" fmla="*/ 2 w 3"/>
                <a:gd name="T3" fmla="*/ 2 h 2"/>
                <a:gd name="T4" fmla="*/ 2 w 3"/>
                <a:gd name="T5" fmla="*/ 1 h 2"/>
                <a:gd name="T6" fmla="*/ 3 w 3"/>
                <a:gd name="T7" fmla="*/ 1 h 2"/>
                <a:gd name="T8" fmla="*/ 3 w 3"/>
                <a:gd name="T9" fmla="*/ 1 h 2"/>
                <a:gd name="T10" fmla="*/ 3 w 3"/>
                <a:gd name="T11" fmla="*/ 1 h 2"/>
                <a:gd name="T12" fmla="*/ 2 w 3"/>
                <a:gd name="T13" fmla="*/ 1 h 2"/>
                <a:gd name="T14" fmla="*/ 1 w 3"/>
                <a:gd name="T15" fmla="*/ 1 h 2"/>
                <a:gd name="T16" fmla="*/ 1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2" y="2"/>
                    <a:pt x="2" y="2"/>
                    <a:pt x="2" y="2"/>
                  </a:cubicBezTo>
                  <a:cubicBezTo>
                    <a:pt x="2" y="2"/>
                    <a:pt x="2" y="2"/>
                    <a:pt x="2" y="1"/>
                  </a:cubicBezTo>
                  <a:cubicBezTo>
                    <a:pt x="2" y="1"/>
                    <a:pt x="3" y="1"/>
                    <a:pt x="3" y="1"/>
                  </a:cubicBezTo>
                  <a:cubicBezTo>
                    <a:pt x="3" y="1"/>
                    <a:pt x="3" y="1"/>
                    <a:pt x="3" y="1"/>
                  </a:cubicBezTo>
                  <a:cubicBezTo>
                    <a:pt x="3" y="1"/>
                    <a:pt x="3" y="1"/>
                    <a:pt x="3" y="1"/>
                  </a:cubicBezTo>
                  <a:cubicBezTo>
                    <a:pt x="2" y="1"/>
                    <a:pt x="2" y="0"/>
                    <a:pt x="2" y="1"/>
                  </a:cubicBezTo>
                  <a:cubicBezTo>
                    <a:pt x="1" y="1"/>
                    <a:pt x="1" y="1"/>
                    <a:pt x="1" y="1"/>
                  </a:cubicBezTo>
                  <a:cubicBezTo>
                    <a:pt x="1" y="1"/>
                    <a:pt x="0" y="2"/>
                    <a:pt x="1" y="2"/>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3" name="Freeform 449"/>
            <p:cNvSpPr>
              <a:spLocks/>
            </p:cNvSpPr>
            <p:nvPr/>
          </p:nvSpPr>
          <p:spPr bwMode="auto">
            <a:xfrm>
              <a:off x="3848101" y="1962151"/>
              <a:ext cx="323850" cy="260350"/>
            </a:xfrm>
            <a:custGeom>
              <a:avLst/>
              <a:gdLst>
                <a:gd name="T0" fmla="*/ 12 w 30"/>
                <a:gd name="T1" fmla="*/ 24 h 24"/>
                <a:gd name="T2" fmla="*/ 12 w 30"/>
                <a:gd name="T3" fmla="*/ 21 h 24"/>
                <a:gd name="T4" fmla="*/ 14 w 30"/>
                <a:gd name="T5" fmla="*/ 20 h 24"/>
                <a:gd name="T6" fmla="*/ 16 w 30"/>
                <a:gd name="T7" fmla="*/ 19 h 24"/>
                <a:gd name="T8" fmla="*/ 19 w 30"/>
                <a:gd name="T9" fmla="*/ 18 h 24"/>
                <a:gd name="T10" fmla="*/ 21 w 30"/>
                <a:gd name="T11" fmla="*/ 16 h 24"/>
                <a:gd name="T12" fmla="*/ 23 w 30"/>
                <a:gd name="T13" fmla="*/ 16 h 24"/>
                <a:gd name="T14" fmla="*/ 24 w 30"/>
                <a:gd name="T15" fmla="*/ 14 h 24"/>
                <a:gd name="T16" fmla="*/ 27 w 30"/>
                <a:gd name="T17" fmla="*/ 12 h 24"/>
                <a:gd name="T18" fmla="*/ 29 w 30"/>
                <a:gd name="T19" fmla="*/ 12 h 24"/>
                <a:gd name="T20" fmla="*/ 30 w 30"/>
                <a:gd name="T21" fmla="*/ 10 h 24"/>
                <a:gd name="T22" fmla="*/ 29 w 30"/>
                <a:gd name="T23" fmla="*/ 8 h 24"/>
                <a:gd name="T24" fmla="*/ 29 w 30"/>
                <a:gd name="T25" fmla="*/ 6 h 24"/>
                <a:gd name="T26" fmla="*/ 28 w 30"/>
                <a:gd name="T27" fmla="*/ 3 h 24"/>
                <a:gd name="T28" fmla="*/ 28 w 30"/>
                <a:gd name="T29" fmla="*/ 2 h 24"/>
                <a:gd name="T30" fmla="*/ 26 w 30"/>
                <a:gd name="T31" fmla="*/ 2 h 24"/>
                <a:gd name="T32" fmla="*/ 23 w 30"/>
                <a:gd name="T33" fmla="*/ 2 h 24"/>
                <a:gd name="T34" fmla="*/ 21 w 30"/>
                <a:gd name="T35" fmla="*/ 1 h 24"/>
                <a:gd name="T36" fmla="*/ 19 w 30"/>
                <a:gd name="T37" fmla="*/ 0 h 24"/>
                <a:gd name="T38" fmla="*/ 18 w 30"/>
                <a:gd name="T39" fmla="*/ 2 h 24"/>
                <a:gd name="T40" fmla="*/ 16 w 30"/>
                <a:gd name="T41" fmla="*/ 5 h 24"/>
                <a:gd name="T42" fmla="*/ 15 w 30"/>
                <a:gd name="T43" fmla="*/ 6 h 24"/>
                <a:gd name="T44" fmla="*/ 12 w 30"/>
                <a:gd name="T45" fmla="*/ 8 h 24"/>
                <a:gd name="T46" fmla="*/ 9 w 30"/>
                <a:gd name="T47" fmla="*/ 9 h 24"/>
                <a:gd name="T48" fmla="*/ 9 w 30"/>
                <a:gd name="T49" fmla="*/ 12 h 24"/>
                <a:gd name="T50" fmla="*/ 8 w 30"/>
                <a:gd name="T51" fmla="*/ 13 h 24"/>
                <a:gd name="T52" fmla="*/ 9 w 30"/>
                <a:gd name="T53" fmla="*/ 15 h 24"/>
                <a:gd name="T54" fmla="*/ 9 w 30"/>
                <a:gd name="T55" fmla="*/ 17 h 24"/>
                <a:gd name="T56" fmla="*/ 7 w 30"/>
                <a:gd name="T57" fmla="*/ 20 h 24"/>
                <a:gd name="T58" fmla="*/ 5 w 30"/>
                <a:gd name="T59" fmla="*/ 21 h 24"/>
                <a:gd name="T60" fmla="*/ 3 w 30"/>
                <a:gd name="T61" fmla="*/ 22 h 24"/>
                <a:gd name="T62" fmla="*/ 1 w 30"/>
                <a:gd name="T63" fmla="*/ 23 h 24"/>
                <a:gd name="T64" fmla="*/ 0 w 30"/>
                <a:gd name="T6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4">
                  <a:moveTo>
                    <a:pt x="11" y="24"/>
                  </a:moveTo>
                  <a:cubicBezTo>
                    <a:pt x="12" y="24"/>
                    <a:pt x="12" y="24"/>
                    <a:pt x="12" y="24"/>
                  </a:cubicBezTo>
                  <a:cubicBezTo>
                    <a:pt x="12" y="21"/>
                    <a:pt x="12" y="21"/>
                    <a:pt x="12" y="21"/>
                  </a:cubicBezTo>
                  <a:cubicBezTo>
                    <a:pt x="12" y="21"/>
                    <a:pt x="12" y="21"/>
                    <a:pt x="12" y="21"/>
                  </a:cubicBezTo>
                  <a:cubicBezTo>
                    <a:pt x="13" y="21"/>
                    <a:pt x="13" y="20"/>
                    <a:pt x="13" y="20"/>
                  </a:cubicBezTo>
                  <a:cubicBezTo>
                    <a:pt x="13" y="20"/>
                    <a:pt x="14" y="20"/>
                    <a:pt x="14" y="20"/>
                  </a:cubicBezTo>
                  <a:cubicBezTo>
                    <a:pt x="14" y="20"/>
                    <a:pt x="14" y="20"/>
                    <a:pt x="15" y="19"/>
                  </a:cubicBezTo>
                  <a:cubicBezTo>
                    <a:pt x="15" y="19"/>
                    <a:pt x="16" y="19"/>
                    <a:pt x="16" y="19"/>
                  </a:cubicBezTo>
                  <a:cubicBezTo>
                    <a:pt x="17" y="18"/>
                    <a:pt x="17" y="18"/>
                    <a:pt x="18" y="18"/>
                  </a:cubicBezTo>
                  <a:cubicBezTo>
                    <a:pt x="18" y="18"/>
                    <a:pt x="18" y="18"/>
                    <a:pt x="19" y="18"/>
                  </a:cubicBezTo>
                  <a:cubicBezTo>
                    <a:pt x="19" y="18"/>
                    <a:pt x="20" y="17"/>
                    <a:pt x="20" y="17"/>
                  </a:cubicBezTo>
                  <a:cubicBezTo>
                    <a:pt x="21" y="17"/>
                    <a:pt x="21" y="16"/>
                    <a:pt x="21" y="16"/>
                  </a:cubicBezTo>
                  <a:cubicBezTo>
                    <a:pt x="22" y="16"/>
                    <a:pt x="22" y="16"/>
                    <a:pt x="22" y="16"/>
                  </a:cubicBezTo>
                  <a:cubicBezTo>
                    <a:pt x="23" y="16"/>
                    <a:pt x="23" y="16"/>
                    <a:pt x="23" y="16"/>
                  </a:cubicBezTo>
                  <a:cubicBezTo>
                    <a:pt x="24" y="16"/>
                    <a:pt x="25" y="16"/>
                    <a:pt x="25" y="15"/>
                  </a:cubicBezTo>
                  <a:cubicBezTo>
                    <a:pt x="25" y="15"/>
                    <a:pt x="24" y="14"/>
                    <a:pt x="24" y="14"/>
                  </a:cubicBezTo>
                  <a:cubicBezTo>
                    <a:pt x="24" y="13"/>
                    <a:pt x="25" y="13"/>
                    <a:pt x="25" y="12"/>
                  </a:cubicBezTo>
                  <a:cubicBezTo>
                    <a:pt x="25" y="12"/>
                    <a:pt x="26" y="12"/>
                    <a:pt x="27" y="12"/>
                  </a:cubicBezTo>
                  <a:cubicBezTo>
                    <a:pt x="27" y="11"/>
                    <a:pt x="28" y="11"/>
                    <a:pt x="28" y="12"/>
                  </a:cubicBezTo>
                  <a:cubicBezTo>
                    <a:pt x="28" y="12"/>
                    <a:pt x="29" y="12"/>
                    <a:pt x="29" y="12"/>
                  </a:cubicBezTo>
                  <a:cubicBezTo>
                    <a:pt x="30" y="12"/>
                    <a:pt x="30" y="12"/>
                    <a:pt x="30" y="11"/>
                  </a:cubicBezTo>
                  <a:cubicBezTo>
                    <a:pt x="30" y="11"/>
                    <a:pt x="30" y="11"/>
                    <a:pt x="30" y="10"/>
                  </a:cubicBezTo>
                  <a:cubicBezTo>
                    <a:pt x="30" y="10"/>
                    <a:pt x="30" y="10"/>
                    <a:pt x="29" y="10"/>
                  </a:cubicBezTo>
                  <a:cubicBezTo>
                    <a:pt x="29" y="9"/>
                    <a:pt x="29" y="9"/>
                    <a:pt x="29" y="8"/>
                  </a:cubicBezTo>
                  <a:cubicBezTo>
                    <a:pt x="29" y="8"/>
                    <a:pt x="29" y="7"/>
                    <a:pt x="29" y="7"/>
                  </a:cubicBezTo>
                  <a:cubicBezTo>
                    <a:pt x="29" y="7"/>
                    <a:pt x="29" y="6"/>
                    <a:pt x="29" y="6"/>
                  </a:cubicBezTo>
                  <a:cubicBezTo>
                    <a:pt x="29" y="6"/>
                    <a:pt x="29" y="5"/>
                    <a:pt x="29" y="5"/>
                  </a:cubicBezTo>
                  <a:cubicBezTo>
                    <a:pt x="29" y="4"/>
                    <a:pt x="29" y="4"/>
                    <a:pt x="28" y="3"/>
                  </a:cubicBezTo>
                  <a:cubicBezTo>
                    <a:pt x="28" y="3"/>
                    <a:pt x="28" y="3"/>
                    <a:pt x="28" y="2"/>
                  </a:cubicBezTo>
                  <a:cubicBezTo>
                    <a:pt x="28" y="2"/>
                    <a:pt x="28" y="2"/>
                    <a:pt x="28" y="2"/>
                  </a:cubicBezTo>
                  <a:cubicBezTo>
                    <a:pt x="28" y="2"/>
                    <a:pt x="27" y="2"/>
                    <a:pt x="27" y="2"/>
                  </a:cubicBezTo>
                  <a:cubicBezTo>
                    <a:pt x="26" y="2"/>
                    <a:pt x="26" y="2"/>
                    <a:pt x="26" y="2"/>
                  </a:cubicBezTo>
                  <a:cubicBezTo>
                    <a:pt x="25" y="2"/>
                    <a:pt x="25" y="2"/>
                    <a:pt x="24" y="2"/>
                  </a:cubicBezTo>
                  <a:cubicBezTo>
                    <a:pt x="24" y="2"/>
                    <a:pt x="24" y="2"/>
                    <a:pt x="23" y="2"/>
                  </a:cubicBezTo>
                  <a:cubicBezTo>
                    <a:pt x="23" y="2"/>
                    <a:pt x="23" y="2"/>
                    <a:pt x="22" y="2"/>
                  </a:cubicBezTo>
                  <a:cubicBezTo>
                    <a:pt x="21" y="2"/>
                    <a:pt x="21" y="2"/>
                    <a:pt x="21" y="1"/>
                  </a:cubicBezTo>
                  <a:cubicBezTo>
                    <a:pt x="20" y="1"/>
                    <a:pt x="20" y="1"/>
                    <a:pt x="20" y="0"/>
                  </a:cubicBezTo>
                  <a:cubicBezTo>
                    <a:pt x="19" y="0"/>
                    <a:pt x="19" y="0"/>
                    <a:pt x="19" y="0"/>
                  </a:cubicBezTo>
                  <a:cubicBezTo>
                    <a:pt x="19" y="0"/>
                    <a:pt x="19" y="0"/>
                    <a:pt x="18" y="1"/>
                  </a:cubicBezTo>
                  <a:cubicBezTo>
                    <a:pt x="18" y="1"/>
                    <a:pt x="18" y="2"/>
                    <a:pt x="18" y="2"/>
                  </a:cubicBezTo>
                  <a:cubicBezTo>
                    <a:pt x="18" y="3"/>
                    <a:pt x="18" y="3"/>
                    <a:pt x="17" y="3"/>
                  </a:cubicBezTo>
                  <a:cubicBezTo>
                    <a:pt x="17" y="4"/>
                    <a:pt x="17" y="4"/>
                    <a:pt x="16" y="5"/>
                  </a:cubicBezTo>
                  <a:cubicBezTo>
                    <a:pt x="16" y="5"/>
                    <a:pt x="16" y="5"/>
                    <a:pt x="16" y="6"/>
                  </a:cubicBezTo>
                  <a:cubicBezTo>
                    <a:pt x="16" y="6"/>
                    <a:pt x="15" y="6"/>
                    <a:pt x="15" y="6"/>
                  </a:cubicBezTo>
                  <a:cubicBezTo>
                    <a:pt x="14" y="7"/>
                    <a:pt x="14" y="7"/>
                    <a:pt x="14" y="7"/>
                  </a:cubicBezTo>
                  <a:cubicBezTo>
                    <a:pt x="13" y="7"/>
                    <a:pt x="13" y="7"/>
                    <a:pt x="12" y="8"/>
                  </a:cubicBezTo>
                  <a:cubicBezTo>
                    <a:pt x="11" y="8"/>
                    <a:pt x="11" y="8"/>
                    <a:pt x="10" y="8"/>
                  </a:cubicBezTo>
                  <a:cubicBezTo>
                    <a:pt x="10" y="8"/>
                    <a:pt x="9" y="9"/>
                    <a:pt x="9" y="9"/>
                  </a:cubicBezTo>
                  <a:cubicBezTo>
                    <a:pt x="9" y="10"/>
                    <a:pt x="9" y="10"/>
                    <a:pt x="9" y="11"/>
                  </a:cubicBezTo>
                  <a:cubicBezTo>
                    <a:pt x="9" y="11"/>
                    <a:pt x="9" y="11"/>
                    <a:pt x="9" y="12"/>
                  </a:cubicBezTo>
                  <a:cubicBezTo>
                    <a:pt x="9" y="12"/>
                    <a:pt x="9" y="12"/>
                    <a:pt x="9" y="12"/>
                  </a:cubicBezTo>
                  <a:cubicBezTo>
                    <a:pt x="9" y="13"/>
                    <a:pt x="9" y="13"/>
                    <a:pt x="8" y="13"/>
                  </a:cubicBezTo>
                  <a:cubicBezTo>
                    <a:pt x="8" y="14"/>
                    <a:pt x="8" y="14"/>
                    <a:pt x="8" y="14"/>
                  </a:cubicBezTo>
                  <a:cubicBezTo>
                    <a:pt x="8" y="14"/>
                    <a:pt x="8" y="15"/>
                    <a:pt x="9" y="15"/>
                  </a:cubicBezTo>
                  <a:cubicBezTo>
                    <a:pt x="9" y="15"/>
                    <a:pt x="9" y="15"/>
                    <a:pt x="9" y="16"/>
                  </a:cubicBezTo>
                  <a:cubicBezTo>
                    <a:pt x="9" y="16"/>
                    <a:pt x="9" y="17"/>
                    <a:pt x="9" y="17"/>
                  </a:cubicBezTo>
                  <a:cubicBezTo>
                    <a:pt x="9" y="18"/>
                    <a:pt x="8" y="18"/>
                    <a:pt x="8" y="18"/>
                  </a:cubicBezTo>
                  <a:cubicBezTo>
                    <a:pt x="8" y="19"/>
                    <a:pt x="8" y="19"/>
                    <a:pt x="7" y="20"/>
                  </a:cubicBezTo>
                  <a:cubicBezTo>
                    <a:pt x="7" y="20"/>
                    <a:pt x="7" y="20"/>
                    <a:pt x="6" y="20"/>
                  </a:cubicBezTo>
                  <a:cubicBezTo>
                    <a:pt x="6" y="21"/>
                    <a:pt x="6" y="21"/>
                    <a:pt x="5" y="21"/>
                  </a:cubicBezTo>
                  <a:cubicBezTo>
                    <a:pt x="5" y="21"/>
                    <a:pt x="5" y="22"/>
                    <a:pt x="5" y="22"/>
                  </a:cubicBezTo>
                  <a:cubicBezTo>
                    <a:pt x="4" y="22"/>
                    <a:pt x="4" y="22"/>
                    <a:pt x="3" y="22"/>
                  </a:cubicBezTo>
                  <a:cubicBezTo>
                    <a:pt x="3" y="22"/>
                    <a:pt x="3" y="22"/>
                    <a:pt x="2" y="22"/>
                  </a:cubicBezTo>
                  <a:cubicBezTo>
                    <a:pt x="2" y="23"/>
                    <a:pt x="1" y="23"/>
                    <a:pt x="1" y="23"/>
                  </a:cubicBezTo>
                  <a:cubicBezTo>
                    <a:pt x="1" y="23"/>
                    <a:pt x="1" y="24"/>
                    <a:pt x="0" y="24"/>
                  </a:cubicBezTo>
                  <a:cubicBezTo>
                    <a:pt x="0" y="24"/>
                    <a:pt x="0" y="24"/>
                    <a:pt x="0" y="24"/>
                  </a:cubicBezTo>
                  <a:cubicBezTo>
                    <a:pt x="11" y="24"/>
                    <a:pt x="11" y="24"/>
                    <a:pt x="11" y="2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4" name="Freeform 450"/>
            <p:cNvSpPr>
              <a:spLocks/>
            </p:cNvSpPr>
            <p:nvPr/>
          </p:nvSpPr>
          <p:spPr bwMode="auto">
            <a:xfrm>
              <a:off x="5100639" y="2049464"/>
              <a:ext cx="31750" cy="119063"/>
            </a:xfrm>
            <a:custGeom>
              <a:avLst/>
              <a:gdLst>
                <a:gd name="T0" fmla="*/ 0 w 3"/>
                <a:gd name="T1" fmla="*/ 6 h 11"/>
                <a:gd name="T2" fmla="*/ 1 w 3"/>
                <a:gd name="T3" fmla="*/ 7 h 11"/>
                <a:gd name="T4" fmla="*/ 1 w 3"/>
                <a:gd name="T5" fmla="*/ 8 h 11"/>
                <a:gd name="T6" fmla="*/ 2 w 3"/>
                <a:gd name="T7" fmla="*/ 9 h 11"/>
                <a:gd name="T8" fmla="*/ 2 w 3"/>
                <a:gd name="T9" fmla="*/ 10 h 11"/>
                <a:gd name="T10" fmla="*/ 2 w 3"/>
                <a:gd name="T11" fmla="*/ 11 h 11"/>
                <a:gd name="T12" fmla="*/ 2 w 3"/>
                <a:gd name="T13" fmla="*/ 11 h 11"/>
                <a:gd name="T14" fmla="*/ 2 w 3"/>
                <a:gd name="T15" fmla="*/ 9 h 11"/>
                <a:gd name="T16" fmla="*/ 3 w 3"/>
                <a:gd name="T17" fmla="*/ 7 h 11"/>
                <a:gd name="T18" fmla="*/ 3 w 3"/>
                <a:gd name="T19" fmla="*/ 5 h 11"/>
                <a:gd name="T20" fmla="*/ 2 w 3"/>
                <a:gd name="T21" fmla="*/ 3 h 11"/>
                <a:gd name="T22" fmla="*/ 3 w 3"/>
                <a:gd name="T23" fmla="*/ 2 h 11"/>
                <a:gd name="T24" fmla="*/ 3 w 3"/>
                <a:gd name="T25" fmla="*/ 1 h 11"/>
                <a:gd name="T26" fmla="*/ 3 w 3"/>
                <a:gd name="T27" fmla="*/ 1 h 11"/>
                <a:gd name="T28" fmla="*/ 3 w 3"/>
                <a:gd name="T29" fmla="*/ 1 h 11"/>
                <a:gd name="T30" fmla="*/ 2 w 3"/>
                <a:gd name="T31" fmla="*/ 0 h 11"/>
                <a:gd name="T32" fmla="*/ 2 w 3"/>
                <a:gd name="T33" fmla="*/ 0 h 11"/>
                <a:gd name="T34" fmla="*/ 1 w 3"/>
                <a:gd name="T35" fmla="*/ 1 h 11"/>
                <a:gd name="T36" fmla="*/ 1 w 3"/>
                <a:gd name="T37" fmla="*/ 3 h 11"/>
                <a:gd name="T38" fmla="*/ 0 w 3"/>
                <a:gd name="T39" fmla="*/ 4 h 11"/>
                <a:gd name="T40" fmla="*/ 0 w 3"/>
                <a:gd name="T41" fmla="*/ 5 h 11"/>
                <a:gd name="T42" fmla="*/ 0 w 3"/>
                <a:gd name="T43" fmla="*/ 6 h 11"/>
                <a:gd name="T44" fmla="*/ 0 w 3"/>
                <a:gd name="T45" fmla="*/ 6 h 11"/>
                <a:gd name="T46" fmla="*/ 0 w 3"/>
                <a:gd name="T4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11">
                  <a:moveTo>
                    <a:pt x="0" y="6"/>
                  </a:moveTo>
                  <a:cubicBezTo>
                    <a:pt x="1" y="7"/>
                    <a:pt x="1" y="7"/>
                    <a:pt x="1" y="7"/>
                  </a:cubicBezTo>
                  <a:cubicBezTo>
                    <a:pt x="1" y="8"/>
                    <a:pt x="1" y="8"/>
                    <a:pt x="1" y="8"/>
                  </a:cubicBezTo>
                  <a:cubicBezTo>
                    <a:pt x="1" y="9"/>
                    <a:pt x="2" y="9"/>
                    <a:pt x="2" y="9"/>
                  </a:cubicBezTo>
                  <a:cubicBezTo>
                    <a:pt x="2" y="9"/>
                    <a:pt x="2" y="10"/>
                    <a:pt x="2" y="10"/>
                  </a:cubicBezTo>
                  <a:cubicBezTo>
                    <a:pt x="2" y="10"/>
                    <a:pt x="2" y="11"/>
                    <a:pt x="2" y="11"/>
                  </a:cubicBezTo>
                  <a:cubicBezTo>
                    <a:pt x="2" y="11"/>
                    <a:pt x="2" y="11"/>
                    <a:pt x="2" y="11"/>
                  </a:cubicBezTo>
                  <a:cubicBezTo>
                    <a:pt x="2" y="10"/>
                    <a:pt x="2" y="9"/>
                    <a:pt x="2" y="9"/>
                  </a:cubicBezTo>
                  <a:cubicBezTo>
                    <a:pt x="3" y="8"/>
                    <a:pt x="3" y="8"/>
                    <a:pt x="3" y="7"/>
                  </a:cubicBezTo>
                  <a:cubicBezTo>
                    <a:pt x="3" y="6"/>
                    <a:pt x="3" y="6"/>
                    <a:pt x="3" y="5"/>
                  </a:cubicBezTo>
                  <a:cubicBezTo>
                    <a:pt x="3" y="5"/>
                    <a:pt x="2" y="4"/>
                    <a:pt x="2" y="3"/>
                  </a:cubicBezTo>
                  <a:cubicBezTo>
                    <a:pt x="2" y="3"/>
                    <a:pt x="2" y="2"/>
                    <a:pt x="3" y="2"/>
                  </a:cubicBezTo>
                  <a:cubicBezTo>
                    <a:pt x="3" y="1"/>
                    <a:pt x="3" y="1"/>
                    <a:pt x="3" y="1"/>
                  </a:cubicBezTo>
                  <a:cubicBezTo>
                    <a:pt x="3" y="1"/>
                    <a:pt x="3" y="1"/>
                    <a:pt x="3" y="1"/>
                  </a:cubicBezTo>
                  <a:cubicBezTo>
                    <a:pt x="3" y="1"/>
                    <a:pt x="3" y="1"/>
                    <a:pt x="3" y="1"/>
                  </a:cubicBezTo>
                  <a:cubicBezTo>
                    <a:pt x="3" y="0"/>
                    <a:pt x="3" y="0"/>
                    <a:pt x="2" y="0"/>
                  </a:cubicBezTo>
                  <a:cubicBezTo>
                    <a:pt x="2" y="0"/>
                    <a:pt x="2" y="0"/>
                    <a:pt x="2" y="0"/>
                  </a:cubicBezTo>
                  <a:cubicBezTo>
                    <a:pt x="2" y="0"/>
                    <a:pt x="1" y="1"/>
                    <a:pt x="1" y="1"/>
                  </a:cubicBezTo>
                  <a:cubicBezTo>
                    <a:pt x="1" y="2"/>
                    <a:pt x="1" y="2"/>
                    <a:pt x="1" y="3"/>
                  </a:cubicBezTo>
                  <a:cubicBezTo>
                    <a:pt x="1" y="3"/>
                    <a:pt x="1" y="4"/>
                    <a:pt x="0" y="4"/>
                  </a:cubicBezTo>
                  <a:cubicBezTo>
                    <a:pt x="0" y="5"/>
                    <a:pt x="0" y="5"/>
                    <a:pt x="0" y="5"/>
                  </a:cubicBezTo>
                  <a:cubicBezTo>
                    <a:pt x="0" y="6"/>
                    <a:pt x="0" y="5"/>
                    <a:pt x="0" y="6"/>
                  </a:cubicBezTo>
                  <a:cubicBezTo>
                    <a:pt x="0" y="6"/>
                    <a:pt x="0" y="6"/>
                    <a:pt x="0" y="6"/>
                  </a:cubicBezTo>
                  <a:cubicBezTo>
                    <a:pt x="0" y="6"/>
                    <a:pt x="0" y="6"/>
                    <a:pt x="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5" name="Freeform 451"/>
            <p:cNvSpPr>
              <a:spLocks/>
            </p:cNvSpPr>
            <p:nvPr/>
          </p:nvSpPr>
          <p:spPr bwMode="auto">
            <a:xfrm>
              <a:off x="5586414" y="2297114"/>
              <a:ext cx="215900" cy="271463"/>
            </a:xfrm>
            <a:custGeom>
              <a:avLst/>
              <a:gdLst>
                <a:gd name="T0" fmla="*/ 17 w 20"/>
                <a:gd name="T1" fmla="*/ 14 h 25"/>
                <a:gd name="T2" fmla="*/ 18 w 20"/>
                <a:gd name="T3" fmla="*/ 13 h 25"/>
                <a:gd name="T4" fmla="*/ 18 w 20"/>
                <a:gd name="T5" fmla="*/ 12 h 25"/>
                <a:gd name="T6" fmla="*/ 19 w 20"/>
                <a:gd name="T7" fmla="*/ 12 h 25"/>
                <a:gd name="T8" fmla="*/ 19 w 20"/>
                <a:gd name="T9" fmla="*/ 11 h 25"/>
                <a:gd name="T10" fmla="*/ 20 w 20"/>
                <a:gd name="T11" fmla="*/ 10 h 25"/>
                <a:gd name="T12" fmla="*/ 20 w 20"/>
                <a:gd name="T13" fmla="*/ 9 h 25"/>
                <a:gd name="T14" fmla="*/ 20 w 20"/>
                <a:gd name="T15" fmla="*/ 8 h 25"/>
                <a:gd name="T16" fmla="*/ 19 w 20"/>
                <a:gd name="T17" fmla="*/ 8 h 25"/>
                <a:gd name="T18" fmla="*/ 19 w 20"/>
                <a:gd name="T19" fmla="*/ 7 h 25"/>
                <a:gd name="T20" fmla="*/ 18 w 20"/>
                <a:gd name="T21" fmla="*/ 7 h 25"/>
                <a:gd name="T22" fmla="*/ 18 w 20"/>
                <a:gd name="T23" fmla="*/ 6 h 25"/>
                <a:gd name="T24" fmla="*/ 17 w 20"/>
                <a:gd name="T25" fmla="*/ 5 h 25"/>
                <a:gd name="T26" fmla="*/ 16 w 20"/>
                <a:gd name="T27" fmla="*/ 5 h 25"/>
                <a:gd name="T28" fmla="*/ 15 w 20"/>
                <a:gd name="T29" fmla="*/ 5 h 25"/>
                <a:gd name="T30" fmla="*/ 14 w 20"/>
                <a:gd name="T31" fmla="*/ 5 h 25"/>
                <a:gd name="T32" fmla="*/ 14 w 20"/>
                <a:gd name="T33" fmla="*/ 4 h 25"/>
                <a:gd name="T34" fmla="*/ 13 w 20"/>
                <a:gd name="T35" fmla="*/ 3 h 25"/>
                <a:gd name="T36" fmla="*/ 12 w 20"/>
                <a:gd name="T37" fmla="*/ 3 h 25"/>
                <a:gd name="T38" fmla="*/ 11 w 20"/>
                <a:gd name="T39" fmla="*/ 2 h 25"/>
                <a:gd name="T40" fmla="*/ 11 w 20"/>
                <a:gd name="T41" fmla="*/ 2 h 25"/>
                <a:gd name="T42" fmla="*/ 11 w 20"/>
                <a:gd name="T43" fmla="*/ 1 h 25"/>
                <a:gd name="T44" fmla="*/ 11 w 20"/>
                <a:gd name="T45" fmla="*/ 0 h 25"/>
                <a:gd name="T46" fmla="*/ 10 w 20"/>
                <a:gd name="T47" fmla="*/ 0 h 25"/>
                <a:gd name="T48" fmla="*/ 9 w 20"/>
                <a:gd name="T49" fmla="*/ 1 h 25"/>
                <a:gd name="T50" fmla="*/ 9 w 20"/>
                <a:gd name="T51" fmla="*/ 3 h 25"/>
                <a:gd name="T52" fmla="*/ 8 w 20"/>
                <a:gd name="T53" fmla="*/ 5 h 25"/>
                <a:gd name="T54" fmla="*/ 8 w 20"/>
                <a:gd name="T55" fmla="*/ 7 h 25"/>
                <a:gd name="T56" fmla="*/ 8 w 20"/>
                <a:gd name="T57" fmla="*/ 8 h 25"/>
                <a:gd name="T58" fmla="*/ 8 w 20"/>
                <a:gd name="T59" fmla="*/ 10 h 25"/>
                <a:gd name="T60" fmla="*/ 7 w 20"/>
                <a:gd name="T61" fmla="*/ 12 h 25"/>
                <a:gd name="T62" fmla="*/ 6 w 20"/>
                <a:gd name="T63" fmla="*/ 14 h 25"/>
                <a:gd name="T64" fmla="*/ 5 w 20"/>
                <a:gd name="T65" fmla="*/ 16 h 25"/>
                <a:gd name="T66" fmla="*/ 1 w 20"/>
                <a:gd name="T67" fmla="*/ 18 h 25"/>
                <a:gd name="T68" fmla="*/ 0 w 20"/>
                <a:gd name="T69" fmla="*/ 18 h 25"/>
                <a:gd name="T70" fmla="*/ 0 w 20"/>
                <a:gd name="T71" fmla="*/ 18 h 25"/>
                <a:gd name="T72" fmla="*/ 1 w 20"/>
                <a:gd name="T73" fmla="*/ 20 h 25"/>
                <a:gd name="T74" fmla="*/ 2 w 20"/>
                <a:gd name="T75" fmla="*/ 22 h 25"/>
                <a:gd name="T76" fmla="*/ 4 w 20"/>
                <a:gd name="T77" fmla="*/ 25 h 25"/>
                <a:gd name="T78" fmla="*/ 5 w 20"/>
                <a:gd name="T79" fmla="*/ 25 h 25"/>
                <a:gd name="T80" fmla="*/ 6 w 20"/>
                <a:gd name="T81" fmla="*/ 24 h 25"/>
                <a:gd name="T82" fmla="*/ 7 w 20"/>
                <a:gd name="T83" fmla="*/ 24 h 25"/>
                <a:gd name="T84" fmla="*/ 8 w 20"/>
                <a:gd name="T85" fmla="*/ 24 h 25"/>
                <a:gd name="T86" fmla="*/ 9 w 20"/>
                <a:gd name="T87" fmla="*/ 24 h 25"/>
                <a:gd name="T88" fmla="*/ 10 w 20"/>
                <a:gd name="T89" fmla="*/ 24 h 25"/>
                <a:gd name="T90" fmla="*/ 11 w 20"/>
                <a:gd name="T91" fmla="*/ 23 h 25"/>
                <a:gd name="T92" fmla="*/ 10 w 20"/>
                <a:gd name="T93" fmla="*/ 23 h 25"/>
                <a:gd name="T94" fmla="*/ 10 w 20"/>
                <a:gd name="T95" fmla="*/ 22 h 25"/>
                <a:gd name="T96" fmla="*/ 11 w 20"/>
                <a:gd name="T97" fmla="*/ 21 h 25"/>
                <a:gd name="T98" fmla="*/ 13 w 20"/>
                <a:gd name="T99" fmla="*/ 21 h 25"/>
                <a:gd name="T100" fmla="*/ 13 w 20"/>
                <a:gd name="T101" fmla="*/ 21 h 25"/>
                <a:gd name="T102" fmla="*/ 13 w 20"/>
                <a:gd name="T103" fmla="*/ 20 h 25"/>
                <a:gd name="T104" fmla="*/ 14 w 20"/>
                <a:gd name="T105" fmla="*/ 19 h 25"/>
                <a:gd name="T106" fmla="*/ 15 w 20"/>
                <a:gd name="T107" fmla="*/ 18 h 25"/>
                <a:gd name="T108" fmla="*/ 15 w 20"/>
                <a:gd name="T109" fmla="*/ 17 h 25"/>
                <a:gd name="T110" fmla="*/ 16 w 20"/>
                <a:gd name="T111" fmla="*/ 16 h 25"/>
                <a:gd name="T112" fmla="*/ 16 w 20"/>
                <a:gd name="T113" fmla="*/ 15 h 25"/>
                <a:gd name="T114" fmla="*/ 16 w 20"/>
                <a:gd name="T115" fmla="*/ 14 h 25"/>
                <a:gd name="T116" fmla="*/ 17 w 20"/>
                <a:gd name="T1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5">
                  <a:moveTo>
                    <a:pt x="17" y="14"/>
                  </a:moveTo>
                  <a:cubicBezTo>
                    <a:pt x="17" y="14"/>
                    <a:pt x="18" y="14"/>
                    <a:pt x="18" y="13"/>
                  </a:cubicBezTo>
                  <a:cubicBezTo>
                    <a:pt x="18" y="13"/>
                    <a:pt x="18" y="13"/>
                    <a:pt x="18" y="12"/>
                  </a:cubicBezTo>
                  <a:cubicBezTo>
                    <a:pt x="18" y="12"/>
                    <a:pt x="18" y="12"/>
                    <a:pt x="19" y="12"/>
                  </a:cubicBezTo>
                  <a:cubicBezTo>
                    <a:pt x="19" y="12"/>
                    <a:pt x="19" y="11"/>
                    <a:pt x="19" y="11"/>
                  </a:cubicBezTo>
                  <a:cubicBezTo>
                    <a:pt x="20" y="11"/>
                    <a:pt x="20" y="11"/>
                    <a:pt x="20" y="10"/>
                  </a:cubicBezTo>
                  <a:cubicBezTo>
                    <a:pt x="20" y="10"/>
                    <a:pt x="20" y="9"/>
                    <a:pt x="20" y="9"/>
                  </a:cubicBezTo>
                  <a:cubicBezTo>
                    <a:pt x="20" y="9"/>
                    <a:pt x="20" y="8"/>
                    <a:pt x="20" y="8"/>
                  </a:cubicBezTo>
                  <a:cubicBezTo>
                    <a:pt x="20" y="8"/>
                    <a:pt x="19" y="8"/>
                    <a:pt x="19" y="8"/>
                  </a:cubicBezTo>
                  <a:cubicBezTo>
                    <a:pt x="19" y="8"/>
                    <a:pt x="19" y="7"/>
                    <a:pt x="19" y="7"/>
                  </a:cubicBezTo>
                  <a:cubicBezTo>
                    <a:pt x="18" y="7"/>
                    <a:pt x="18" y="7"/>
                    <a:pt x="18" y="7"/>
                  </a:cubicBezTo>
                  <a:cubicBezTo>
                    <a:pt x="18" y="6"/>
                    <a:pt x="18" y="6"/>
                    <a:pt x="18" y="6"/>
                  </a:cubicBezTo>
                  <a:cubicBezTo>
                    <a:pt x="18" y="5"/>
                    <a:pt x="17" y="5"/>
                    <a:pt x="17" y="5"/>
                  </a:cubicBezTo>
                  <a:cubicBezTo>
                    <a:pt x="17" y="5"/>
                    <a:pt x="17" y="5"/>
                    <a:pt x="16" y="5"/>
                  </a:cubicBezTo>
                  <a:cubicBezTo>
                    <a:pt x="16" y="5"/>
                    <a:pt x="16" y="5"/>
                    <a:pt x="15" y="5"/>
                  </a:cubicBezTo>
                  <a:cubicBezTo>
                    <a:pt x="15" y="5"/>
                    <a:pt x="15" y="5"/>
                    <a:pt x="14" y="5"/>
                  </a:cubicBezTo>
                  <a:cubicBezTo>
                    <a:pt x="14" y="5"/>
                    <a:pt x="14" y="5"/>
                    <a:pt x="14" y="4"/>
                  </a:cubicBezTo>
                  <a:cubicBezTo>
                    <a:pt x="13" y="4"/>
                    <a:pt x="13" y="4"/>
                    <a:pt x="13" y="3"/>
                  </a:cubicBezTo>
                  <a:cubicBezTo>
                    <a:pt x="12" y="3"/>
                    <a:pt x="12" y="3"/>
                    <a:pt x="12" y="3"/>
                  </a:cubicBezTo>
                  <a:cubicBezTo>
                    <a:pt x="12" y="3"/>
                    <a:pt x="12" y="3"/>
                    <a:pt x="11" y="2"/>
                  </a:cubicBezTo>
                  <a:cubicBezTo>
                    <a:pt x="11" y="2"/>
                    <a:pt x="11" y="2"/>
                    <a:pt x="11" y="2"/>
                  </a:cubicBezTo>
                  <a:cubicBezTo>
                    <a:pt x="11" y="1"/>
                    <a:pt x="11" y="1"/>
                    <a:pt x="11" y="1"/>
                  </a:cubicBezTo>
                  <a:cubicBezTo>
                    <a:pt x="11" y="0"/>
                    <a:pt x="11" y="0"/>
                    <a:pt x="11" y="0"/>
                  </a:cubicBezTo>
                  <a:cubicBezTo>
                    <a:pt x="10" y="0"/>
                    <a:pt x="10" y="0"/>
                    <a:pt x="10" y="0"/>
                  </a:cubicBezTo>
                  <a:cubicBezTo>
                    <a:pt x="10" y="1"/>
                    <a:pt x="10" y="1"/>
                    <a:pt x="9" y="1"/>
                  </a:cubicBezTo>
                  <a:cubicBezTo>
                    <a:pt x="9" y="2"/>
                    <a:pt x="9" y="3"/>
                    <a:pt x="9" y="3"/>
                  </a:cubicBezTo>
                  <a:cubicBezTo>
                    <a:pt x="9" y="4"/>
                    <a:pt x="9" y="5"/>
                    <a:pt x="8" y="5"/>
                  </a:cubicBezTo>
                  <a:cubicBezTo>
                    <a:pt x="8" y="6"/>
                    <a:pt x="8" y="7"/>
                    <a:pt x="8" y="7"/>
                  </a:cubicBezTo>
                  <a:cubicBezTo>
                    <a:pt x="8" y="8"/>
                    <a:pt x="8" y="8"/>
                    <a:pt x="8" y="8"/>
                  </a:cubicBezTo>
                  <a:cubicBezTo>
                    <a:pt x="8" y="9"/>
                    <a:pt x="8" y="9"/>
                    <a:pt x="8" y="10"/>
                  </a:cubicBezTo>
                  <a:cubicBezTo>
                    <a:pt x="8" y="11"/>
                    <a:pt x="8" y="11"/>
                    <a:pt x="7" y="12"/>
                  </a:cubicBezTo>
                  <a:cubicBezTo>
                    <a:pt x="7" y="13"/>
                    <a:pt x="7" y="13"/>
                    <a:pt x="6" y="14"/>
                  </a:cubicBezTo>
                  <a:cubicBezTo>
                    <a:pt x="6" y="15"/>
                    <a:pt x="6" y="16"/>
                    <a:pt x="5" y="16"/>
                  </a:cubicBezTo>
                  <a:cubicBezTo>
                    <a:pt x="3" y="17"/>
                    <a:pt x="3" y="17"/>
                    <a:pt x="1" y="18"/>
                  </a:cubicBezTo>
                  <a:cubicBezTo>
                    <a:pt x="1" y="18"/>
                    <a:pt x="1" y="18"/>
                    <a:pt x="0" y="18"/>
                  </a:cubicBezTo>
                  <a:cubicBezTo>
                    <a:pt x="0" y="18"/>
                    <a:pt x="0" y="18"/>
                    <a:pt x="0" y="18"/>
                  </a:cubicBezTo>
                  <a:cubicBezTo>
                    <a:pt x="0" y="19"/>
                    <a:pt x="1" y="19"/>
                    <a:pt x="1" y="20"/>
                  </a:cubicBezTo>
                  <a:cubicBezTo>
                    <a:pt x="2" y="21"/>
                    <a:pt x="2" y="21"/>
                    <a:pt x="2" y="22"/>
                  </a:cubicBezTo>
                  <a:cubicBezTo>
                    <a:pt x="3" y="23"/>
                    <a:pt x="4" y="24"/>
                    <a:pt x="4" y="25"/>
                  </a:cubicBezTo>
                  <a:cubicBezTo>
                    <a:pt x="5" y="25"/>
                    <a:pt x="5" y="25"/>
                    <a:pt x="5" y="25"/>
                  </a:cubicBezTo>
                  <a:cubicBezTo>
                    <a:pt x="6" y="25"/>
                    <a:pt x="6" y="25"/>
                    <a:pt x="6" y="24"/>
                  </a:cubicBezTo>
                  <a:cubicBezTo>
                    <a:pt x="7" y="24"/>
                    <a:pt x="7" y="24"/>
                    <a:pt x="7" y="24"/>
                  </a:cubicBezTo>
                  <a:cubicBezTo>
                    <a:pt x="8" y="24"/>
                    <a:pt x="8" y="24"/>
                    <a:pt x="8" y="24"/>
                  </a:cubicBezTo>
                  <a:cubicBezTo>
                    <a:pt x="9" y="24"/>
                    <a:pt x="9" y="24"/>
                    <a:pt x="9" y="24"/>
                  </a:cubicBezTo>
                  <a:cubicBezTo>
                    <a:pt x="10" y="24"/>
                    <a:pt x="10" y="24"/>
                    <a:pt x="10" y="24"/>
                  </a:cubicBezTo>
                  <a:cubicBezTo>
                    <a:pt x="11" y="24"/>
                    <a:pt x="11" y="24"/>
                    <a:pt x="11" y="23"/>
                  </a:cubicBezTo>
                  <a:cubicBezTo>
                    <a:pt x="11" y="23"/>
                    <a:pt x="10" y="23"/>
                    <a:pt x="10" y="23"/>
                  </a:cubicBezTo>
                  <a:cubicBezTo>
                    <a:pt x="10" y="23"/>
                    <a:pt x="10" y="22"/>
                    <a:pt x="10" y="22"/>
                  </a:cubicBezTo>
                  <a:cubicBezTo>
                    <a:pt x="10" y="21"/>
                    <a:pt x="11" y="22"/>
                    <a:pt x="11" y="21"/>
                  </a:cubicBezTo>
                  <a:cubicBezTo>
                    <a:pt x="12" y="21"/>
                    <a:pt x="12" y="21"/>
                    <a:pt x="13" y="21"/>
                  </a:cubicBezTo>
                  <a:cubicBezTo>
                    <a:pt x="13" y="21"/>
                    <a:pt x="13" y="21"/>
                    <a:pt x="13" y="21"/>
                  </a:cubicBezTo>
                  <a:cubicBezTo>
                    <a:pt x="13" y="20"/>
                    <a:pt x="13" y="20"/>
                    <a:pt x="13" y="20"/>
                  </a:cubicBezTo>
                  <a:cubicBezTo>
                    <a:pt x="13" y="19"/>
                    <a:pt x="13" y="19"/>
                    <a:pt x="14" y="19"/>
                  </a:cubicBezTo>
                  <a:cubicBezTo>
                    <a:pt x="14" y="18"/>
                    <a:pt x="14" y="18"/>
                    <a:pt x="15" y="18"/>
                  </a:cubicBezTo>
                  <a:cubicBezTo>
                    <a:pt x="15" y="18"/>
                    <a:pt x="15" y="17"/>
                    <a:pt x="15" y="17"/>
                  </a:cubicBezTo>
                  <a:cubicBezTo>
                    <a:pt x="16" y="17"/>
                    <a:pt x="16" y="16"/>
                    <a:pt x="16" y="16"/>
                  </a:cubicBezTo>
                  <a:cubicBezTo>
                    <a:pt x="16" y="16"/>
                    <a:pt x="16" y="15"/>
                    <a:pt x="16" y="15"/>
                  </a:cubicBezTo>
                  <a:cubicBezTo>
                    <a:pt x="16" y="15"/>
                    <a:pt x="16" y="14"/>
                    <a:pt x="16" y="14"/>
                  </a:cubicBezTo>
                  <a:cubicBezTo>
                    <a:pt x="16" y="14"/>
                    <a:pt x="17" y="14"/>
                    <a:pt x="17"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6" name="Freeform 452"/>
            <p:cNvSpPr>
              <a:spLocks/>
            </p:cNvSpPr>
            <p:nvPr/>
          </p:nvSpPr>
          <p:spPr bwMode="auto">
            <a:xfrm>
              <a:off x="5629276" y="25685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7" name="Freeform 453"/>
            <p:cNvSpPr>
              <a:spLocks/>
            </p:cNvSpPr>
            <p:nvPr/>
          </p:nvSpPr>
          <p:spPr bwMode="auto">
            <a:xfrm>
              <a:off x="6202364" y="19843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8" name="Freeform 454"/>
            <p:cNvSpPr>
              <a:spLocks/>
            </p:cNvSpPr>
            <p:nvPr/>
          </p:nvSpPr>
          <p:spPr bwMode="auto">
            <a:xfrm>
              <a:off x="6018214" y="1984376"/>
              <a:ext cx="766763" cy="854075"/>
            </a:xfrm>
            <a:custGeom>
              <a:avLst/>
              <a:gdLst>
                <a:gd name="T0" fmla="*/ 11 w 71"/>
                <a:gd name="T1" fmla="*/ 2 h 79"/>
                <a:gd name="T2" fmla="*/ 13 w 71"/>
                <a:gd name="T3" fmla="*/ 8 h 79"/>
                <a:gd name="T4" fmla="*/ 13 w 71"/>
                <a:gd name="T5" fmla="*/ 11 h 79"/>
                <a:gd name="T6" fmla="*/ 12 w 71"/>
                <a:gd name="T7" fmla="*/ 15 h 79"/>
                <a:gd name="T8" fmla="*/ 9 w 71"/>
                <a:gd name="T9" fmla="*/ 19 h 79"/>
                <a:gd name="T10" fmla="*/ 7 w 71"/>
                <a:gd name="T11" fmla="*/ 21 h 79"/>
                <a:gd name="T12" fmla="*/ 4 w 71"/>
                <a:gd name="T13" fmla="*/ 22 h 79"/>
                <a:gd name="T14" fmla="*/ 4 w 71"/>
                <a:gd name="T15" fmla="*/ 25 h 79"/>
                <a:gd name="T16" fmla="*/ 7 w 71"/>
                <a:gd name="T17" fmla="*/ 29 h 79"/>
                <a:gd name="T18" fmla="*/ 6 w 71"/>
                <a:gd name="T19" fmla="*/ 31 h 79"/>
                <a:gd name="T20" fmla="*/ 2 w 71"/>
                <a:gd name="T21" fmla="*/ 33 h 79"/>
                <a:gd name="T22" fmla="*/ 3 w 71"/>
                <a:gd name="T23" fmla="*/ 36 h 79"/>
                <a:gd name="T24" fmla="*/ 6 w 71"/>
                <a:gd name="T25" fmla="*/ 37 h 79"/>
                <a:gd name="T26" fmla="*/ 4 w 71"/>
                <a:gd name="T27" fmla="*/ 39 h 79"/>
                <a:gd name="T28" fmla="*/ 8 w 71"/>
                <a:gd name="T29" fmla="*/ 42 h 79"/>
                <a:gd name="T30" fmla="*/ 11 w 71"/>
                <a:gd name="T31" fmla="*/ 40 h 79"/>
                <a:gd name="T32" fmla="*/ 12 w 71"/>
                <a:gd name="T33" fmla="*/ 39 h 79"/>
                <a:gd name="T34" fmla="*/ 13 w 71"/>
                <a:gd name="T35" fmla="*/ 44 h 79"/>
                <a:gd name="T36" fmla="*/ 15 w 71"/>
                <a:gd name="T37" fmla="*/ 51 h 79"/>
                <a:gd name="T38" fmla="*/ 17 w 71"/>
                <a:gd name="T39" fmla="*/ 57 h 79"/>
                <a:gd name="T40" fmla="*/ 20 w 71"/>
                <a:gd name="T41" fmla="*/ 63 h 79"/>
                <a:gd name="T42" fmla="*/ 23 w 71"/>
                <a:gd name="T43" fmla="*/ 69 h 79"/>
                <a:gd name="T44" fmla="*/ 26 w 71"/>
                <a:gd name="T45" fmla="*/ 77 h 79"/>
                <a:gd name="T46" fmla="*/ 30 w 71"/>
                <a:gd name="T47" fmla="*/ 76 h 79"/>
                <a:gd name="T48" fmla="*/ 31 w 71"/>
                <a:gd name="T49" fmla="*/ 73 h 79"/>
                <a:gd name="T50" fmla="*/ 33 w 71"/>
                <a:gd name="T51" fmla="*/ 68 h 79"/>
                <a:gd name="T52" fmla="*/ 33 w 71"/>
                <a:gd name="T53" fmla="*/ 63 h 79"/>
                <a:gd name="T54" fmla="*/ 34 w 71"/>
                <a:gd name="T55" fmla="*/ 57 h 79"/>
                <a:gd name="T56" fmla="*/ 37 w 71"/>
                <a:gd name="T57" fmla="*/ 55 h 79"/>
                <a:gd name="T58" fmla="*/ 40 w 71"/>
                <a:gd name="T59" fmla="*/ 52 h 79"/>
                <a:gd name="T60" fmla="*/ 42 w 71"/>
                <a:gd name="T61" fmla="*/ 49 h 79"/>
                <a:gd name="T62" fmla="*/ 45 w 71"/>
                <a:gd name="T63" fmla="*/ 46 h 79"/>
                <a:gd name="T64" fmla="*/ 48 w 71"/>
                <a:gd name="T65" fmla="*/ 41 h 79"/>
                <a:gd name="T66" fmla="*/ 51 w 71"/>
                <a:gd name="T67" fmla="*/ 39 h 79"/>
                <a:gd name="T68" fmla="*/ 53 w 71"/>
                <a:gd name="T69" fmla="*/ 39 h 79"/>
                <a:gd name="T70" fmla="*/ 51 w 71"/>
                <a:gd name="T71" fmla="*/ 34 h 79"/>
                <a:gd name="T72" fmla="*/ 50 w 71"/>
                <a:gd name="T73" fmla="*/ 30 h 79"/>
                <a:gd name="T74" fmla="*/ 50 w 71"/>
                <a:gd name="T75" fmla="*/ 28 h 79"/>
                <a:gd name="T76" fmla="*/ 52 w 71"/>
                <a:gd name="T77" fmla="*/ 27 h 79"/>
                <a:gd name="T78" fmla="*/ 53 w 71"/>
                <a:gd name="T79" fmla="*/ 29 h 79"/>
                <a:gd name="T80" fmla="*/ 60 w 71"/>
                <a:gd name="T81" fmla="*/ 30 h 79"/>
                <a:gd name="T82" fmla="*/ 58 w 71"/>
                <a:gd name="T83" fmla="*/ 33 h 79"/>
                <a:gd name="T84" fmla="*/ 60 w 71"/>
                <a:gd name="T85" fmla="*/ 34 h 79"/>
                <a:gd name="T86" fmla="*/ 62 w 71"/>
                <a:gd name="T87" fmla="*/ 38 h 79"/>
                <a:gd name="T88" fmla="*/ 63 w 71"/>
                <a:gd name="T89" fmla="*/ 37 h 79"/>
                <a:gd name="T90" fmla="*/ 64 w 71"/>
                <a:gd name="T91" fmla="*/ 33 h 79"/>
                <a:gd name="T92" fmla="*/ 66 w 71"/>
                <a:gd name="T93" fmla="*/ 29 h 79"/>
                <a:gd name="T94" fmla="*/ 67 w 71"/>
                <a:gd name="T95" fmla="*/ 25 h 79"/>
                <a:gd name="T96" fmla="*/ 70 w 71"/>
                <a:gd name="T97" fmla="*/ 20 h 79"/>
                <a:gd name="T98" fmla="*/ 64 w 71"/>
                <a:gd name="T99" fmla="*/ 18 h 79"/>
                <a:gd name="T100" fmla="*/ 58 w 71"/>
                <a:gd name="T101" fmla="*/ 19 h 79"/>
                <a:gd name="T102" fmla="*/ 53 w 71"/>
                <a:gd name="T103" fmla="*/ 20 h 79"/>
                <a:gd name="T104" fmla="*/ 48 w 71"/>
                <a:gd name="T105" fmla="*/ 20 h 79"/>
                <a:gd name="T106" fmla="*/ 48 w 71"/>
                <a:gd name="T107" fmla="*/ 24 h 79"/>
                <a:gd name="T108" fmla="*/ 44 w 71"/>
                <a:gd name="T109" fmla="*/ 25 h 79"/>
                <a:gd name="T110" fmla="*/ 39 w 71"/>
                <a:gd name="T111" fmla="*/ 23 h 79"/>
                <a:gd name="T112" fmla="*/ 34 w 71"/>
                <a:gd name="T113" fmla="*/ 22 h 79"/>
                <a:gd name="T114" fmla="*/ 30 w 71"/>
                <a:gd name="T115" fmla="*/ 20 h 79"/>
                <a:gd name="T116" fmla="*/ 26 w 71"/>
                <a:gd name="T117" fmla="*/ 17 h 79"/>
                <a:gd name="T118" fmla="*/ 21 w 71"/>
                <a:gd name="T119" fmla="*/ 15 h 79"/>
                <a:gd name="T120" fmla="*/ 23 w 71"/>
                <a:gd name="T121" fmla="*/ 11 h 79"/>
                <a:gd name="T122" fmla="*/ 22 w 71"/>
                <a:gd name="T123" fmla="*/ 4 h 79"/>
                <a:gd name="T124" fmla="*/ 17 w 71"/>
                <a:gd name="T125"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79">
                  <a:moveTo>
                    <a:pt x="16" y="1"/>
                  </a:moveTo>
                  <a:cubicBezTo>
                    <a:pt x="16" y="2"/>
                    <a:pt x="16" y="2"/>
                    <a:pt x="15" y="2"/>
                  </a:cubicBezTo>
                  <a:cubicBezTo>
                    <a:pt x="15" y="2"/>
                    <a:pt x="15" y="2"/>
                    <a:pt x="15" y="3"/>
                  </a:cubicBezTo>
                  <a:cubicBezTo>
                    <a:pt x="14" y="3"/>
                    <a:pt x="14" y="3"/>
                    <a:pt x="13" y="2"/>
                  </a:cubicBezTo>
                  <a:cubicBezTo>
                    <a:pt x="12" y="2"/>
                    <a:pt x="12" y="2"/>
                    <a:pt x="11" y="2"/>
                  </a:cubicBezTo>
                  <a:cubicBezTo>
                    <a:pt x="11" y="2"/>
                    <a:pt x="11" y="3"/>
                    <a:pt x="11" y="3"/>
                  </a:cubicBezTo>
                  <a:cubicBezTo>
                    <a:pt x="11" y="4"/>
                    <a:pt x="11" y="4"/>
                    <a:pt x="11" y="5"/>
                  </a:cubicBezTo>
                  <a:cubicBezTo>
                    <a:pt x="11" y="5"/>
                    <a:pt x="11" y="6"/>
                    <a:pt x="11" y="6"/>
                  </a:cubicBezTo>
                  <a:cubicBezTo>
                    <a:pt x="11" y="7"/>
                    <a:pt x="11" y="7"/>
                    <a:pt x="12" y="7"/>
                  </a:cubicBezTo>
                  <a:cubicBezTo>
                    <a:pt x="12" y="8"/>
                    <a:pt x="12" y="8"/>
                    <a:pt x="13" y="8"/>
                  </a:cubicBezTo>
                  <a:cubicBezTo>
                    <a:pt x="13" y="8"/>
                    <a:pt x="13" y="8"/>
                    <a:pt x="14" y="8"/>
                  </a:cubicBezTo>
                  <a:cubicBezTo>
                    <a:pt x="14" y="9"/>
                    <a:pt x="14" y="8"/>
                    <a:pt x="14" y="9"/>
                  </a:cubicBezTo>
                  <a:cubicBezTo>
                    <a:pt x="15" y="9"/>
                    <a:pt x="14" y="10"/>
                    <a:pt x="14" y="10"/>
                  </a:cubicBezTo>
                  <a:cubicBezTo>
                    <a:pt x="13" y="10"/>
                    <a:pt x="13" y="10"/>
                    <a:pt x="13" y="10"/>
                  </a:cubicBezTo>
                  <a:cubicBezTo>
                    <a:pt x="13" y="10"/>
                    <a:pt x="13" y="11"/>
                    <a:pt x="13" y="11"/>
                  </a:cubicBezTo>
                  <a:cubicBezTo>
                    <a:pt x="13" y="11"/>
                    <a:pt x="13" y="12"/>
                    <a:pt x="13" y="12"/>
                  </a:cubicBezTo>
                  <a:cubicBezTo>
                    <a:pt x="13" y="12"/>
                    <a:pt x="14" y="12"/>
                    <a:pt x="13" y="13"/>
                  </a:cubicBezTo>
                  <a:cubicBezTo>
                    <a:pt x="13" y="13"/>
                    <a:pt x="13" y="13"/>
                    <a:pt x="13" y="13"/>
                  </a:cubicBezTo>
                  <a:cubicBezTo>
                    <a:pt x="13" y="14"/>
                    <a:pt x="13" y="14"/>
                    <a:pt x="12" y="14"/>
                  </a:cubicBezTo>
                  <a:cubicBezTo>
                    <a:pt x="12" y="14"/>
                    <a:pt x="13" y="15"/>
                    <a:pt x="12" y="15"/>
                  </a:cubicBezTo>
                  <a:cubicBezTo>
                    <a:pt x="12" y="15"/>
                    <a:pt x="12" y="15"/>
                    <a:pt x="12" y="15"/>
                  </a:cubicBezTo>
                  <a:cubicBezTo>
                    <a:pt x="11" y="15"/>
                    <a:pt x="11" y="16"/>
                    <a:pt x="11" y="16"/>
                  </a:cubicBezTo>
                  <a:cubicBezTo>
                    <a:pt x="11" y="17"/>
                    <a:pt x="11" y="17"/>
                    <a:pt x="11" y="17"/>
                  </a:cubicBezTo>
                  <a:cubicBezTo>
                    <a:pt x="11" y="18"/>
                    <a:pt x="11" y="18"/>
                    <a:pt x="10" y="18"/>
                  </a:cubicBezTo>
                  <a:cubicBezTo>
                    <a:pt x="10" y="18"/>
                    <a:pt x="10" y="18"/>
                    <a:pt x="9" y="19"/>
                  </a:cubicBezTo>
                  <a:cubicBezTo>
                    <a:pt x="9" y="19"/>
                    <a:pt x="9" y="19"/>
                    <a:pt x="9" y="20"/>
                  </a:cubicBezTo>
                  <a:cubicBezTo>
                    <a:pt x="9" y="20"/>
                    <a:pt x="9" y="20"/>
                    <a:pt x="9" y="20"/>
                  </a:cubicBezTo>
                  <a:cubicBezTo>
                    <a:pt x="9" y="20"/>
                    <a:pt x="9" y="21"/>
                    <a:pt x="8" y="21"/>
                  </a:cubicBezTo>
                  <a:cubicBezTo>
                    <a:pt x="8" y="21"/>
                    <a:pt x="8" y="21"/>
                    <a:pt x="8" y="21"/>
                  </a:cubicBezTo>
                  <a:cubicBezTo>
                    <a:pt x="7" y="21"/>
                    <a:pt x="7" y="21"/>
                    <a:pt x="7" y="21"/>
                  </a:cubicBezTo>
                  <a:cubicBezTo>
                    <a:pt x="6" y="22"/>
                    <a:pt x="6" y="22"/>
                    <a:pt x="6" y="22"/>
                  </a:cubicBezTo>
                  <a:cubicBezTo>
                    <a:pt x="6" y="22"/>
                    <a:pt x="5" y="22"/>
                    <a:pt x="5" y="22"/>
                  </a:cubicBezTo>
                  <a:cubicBezTo>
                    <a:pt x="5" y="22"/>
                    <a:pt x="5" y="21"/>
                    <a:pt x="5" y="21"/>
                  </a:cubicBezTo>
                  <a:cubicBezTo>
                    <a:pt x="5" y="21"/>
                    <a:pt x="5" y="21"/>
                    <a:pt x="5" y="21"/>
                  </a:cubicBezTo>
                  <a:cubicBezTo>
                    <a:pt x="4" y="21"/>
                    <a:pt x="4" y="21"/>
                    <a:pt x="4" y="22"/>
                  </a:cubicBezTo>
                  <a:cubicBezTo>
                    <a:pt x="4" y="22"/>
                    <a:pt x="5" y="22"/>
                    <a:pt x="4" y="23"/>
                  </a:cubicBezTo>
                  <a:cubicBezTo>
                    <a:pt x="4" y="23"/>
                    <a:pt x="4" y="23"/>
                    <a:pt x="3" y="23"/>
                  </a:cubicBezTo>
                  <a:cubicBezTo>
                    <a:pt x="3" y="23"/>
                    <a:pt x="3" y="24"/>
                    <a:pt x="3" y="24"/>
                  </a:cubicBezTo>
                  <a:cubicBezTo>
                    <a:pt x="3" y="25"/>
                    <a:pt x="3" y="25"/>
                    <a:pt x="3" y="26"/>
                  </a:cubicBezTo>
                  <a:cubicBezTo>
                    <a:pt x="4" y="26"/>
                    <a:pt x="4" y="25"/>
                    <a:pt x="4" y="25"/>
                  </a:cubicBezTo>
                  <a:cubicBezTo>
                    <a:pt x="5" y="25"/>
                    <a:pt x="5" y="25"/>
                    <a:pt x="5" y="26"/>
                  </a:cubicBezTo>
                  <a:cubicBezTo>
                    <a:pt x="5" y="26"/>
                    <a:pt x="5" y="26"/>
                    <a:pt x="5" y="27"/>
                  </a:cubicBezTo>
                  <a:cubicBezTo>
                    <a:pt x="5" y="27"/>
                    <a:pt x="5" y="27"/>
                    <a:pt x="5" y="27"/>
                  </a:cubicBezTo>
                  <a:cubicBezTo>
                    <a:pt x="6" y="28"/>
                    <a:pt x="6" y="28"/>
                    <a:pt x="6" y="28"/>
                  </a:cubicBezTo>
                  <a:cubicBezTo>
                    <a:pt x="7" y="28"/>
                    <a:pt x="7" y="29"/>
                    <a:pt x="7" y="29"/>
                  </a:cubicBezTo>
                  <a:cubicBezTo>
                    <a:pt x="7" y="29"/>
                    <a:pt x="7" y="29"/>
                    <a:pt x="7" y="29"/>
                  </a:cubicBezTo>
                  <a:cubicBezTo>
                    <a:pt x="7" y="30"/>
                    <a:pt x="7" y="30"/>
                    <a:pt x="7" y="30"/>
                  </a:cubicBezTo>
                  <a:cubicBezTo>
                    <a:pt x="8" y="31"/>
                    <a:pt x="8" y="31"/>
                    <a:pt x="8" y="31"/>
                  </a:cubicBezTo>
                  <a:cubicBezTo>
                    <a:pt x="8" y="32"/>
                    <a:pt x="7" y="32"/>
                    <a:pt x="7" y="32"/>
                  </a:cubicBezTo>
                  <a:cubicBezTo>
                    <a:pt x="7" y="32"/>
                    <a:pt x="7" y="31"/>
                    <a:pt x="6" y="31"/>
                  </a:cubicBezTo>
                  <a:cubicBezTo>
                    <a:pt x="6" y="31"/>
                    <a:pt x="6" y="32"/>
                    <a:pt x="5" y="32"/>
                  </a:cubicBezTo>
                  <a:cubicBezTo>
                    <a:pt x="5" y="32"/>
                    <a:pt x="5" y="32"/>
                    <a:pt x="4" y="32"/>
                  </a:cubicBezTo>
                  <a:cubicBezTo>
                    <a:pt x="4" y="32"/>
                    <a:pt x="4" y="32"/>
                    <a:pt x="3" y="32"/>
                  </a:cubicBezTo>
                  <a:cubicBezTo>
                    <a:pt x="3" y="32"/>
                    <a:pt x="3" y="32"/>
                    <a:pt x="3" y="32"/>
                  </a:cubicBezTo>
                  <a:cubicBezTo>
                    <a:pt x="2" y="32"/>
                    <a:pt x="2" y="32"/>
                    <a:pt x="2" y="33"/>
                  </a:cubicBezTo>
                  <a:cubicBezTo>
                    <a:pt x="2" y="33"/>
                    <a:pt x="1" y="33"/>
                    <a:pt x="1" y="34"/>
                  </a:cubicBezTo>
                  <a:cubicBezTo>
                    <a:pt x="0" y="34"/>
                    <a:pt x="0" y="34"/>
                    <a:pt x="0" y="34"/>
                  </a:cubicBezTo>
                  <a:cubicBezTo>
                    <a:pt x="1" y="34"/>
                    <a:pt x="1" y="34"/>
                    <a:pt x="1" y="34"/>
                  </a:cubicBezTo>
                  <a:cubicBezTo>
                    <a:pt x="2" y="35"/>
                    <a:pt x="2" y="35"/>
                    <a:pt x="2" y="35"/>
                  </a:cubicBezTo>
                  <a:cubicBezTo>
                    <a:pt x="2" y="35"/>
                    <a:pt x="2" y="36"/>
                    <a:pt x="3" y="36"/>
                  </a:cubicBezTo>
                  <a:cubicBezTo>
                    <a:pt x="3" y="36"/>
                    <a:pt x="3" y="36"/>
                    <a:pt x="3" y="36"/>
                  </a:cubicBezTo>
                  <a:cubicBezTo>
                    <a:pt x="3" y="36"/>
                    <a:pt x="4" y="36"/>
                    <a:pt x="4" y="36"/>
                  </a:cubicBezTo>
                  <a:cubicBezTo>
                    <a:pt x="4" y="36"/>
                    <a:pt x="5" y="36"/>
                    <a:pt x="5" y="36"/>
                  </a:cubicBezTo>
                  <a:cubicBezTo>
                    <a:pt x="6" y="36"/>
                    <a:pt x="6" y="36"/>
                    <a:pt x="6" y="36"/>
                  </a:cubicBezTo>
                  <a:cubicBezTo>
                    <a:pt x="6" y="37"/>
                    <a:pt x="6" y="37"/>
                    <a:pt x="6" y="37"/>
                  </a:cubicBezTo>
                  <a:cubicBezTo>
                    <a:pt x="6" y="37"/>
                    <a:pt x="5" y="37"/>
                    <a:pt x="5" y="37"/>
                  </a:cubicBezTo>
                  <a:cubicBezTo>
                    <a:pt x="4" y="37"/>
                    <a:pt x="4" y="37"/>
                    <a:pt x="4" y="37"/>
                  </a:cubicBezTo>
                  <a:cubicBezTo>
                    <a:pt x="3" y="37"/>
                    <a:pt x="3" y="37"/>
                    <a:pt x="3" y="38"/>
                  </a:cubicBezTo>
                  <a:cubicBezTo>
                    <a:pt x="3" y="38"/>
                    <a:pt x="3" y="38"/>
                    <a:pt x="4" y="38"/>
                  </a:cubicBezTo>
                  <a:cubicBezTo>
                    <a:pt x="4" y="39"/>
                    <a:pt x="4" y="39"/>
                    <a:pt x="4" y="39"/>
                  </a:cubicBezTo>
                  <a:cubicBezTo>
                    <a:pt x="4" y="39"/>
                    <a:pt x="4" y="39"/>
                    <a:pt x="4" y="39"/>
                  </a:cubicBezTo>
                  <a:cubicBezTo>
                    <a:pt x="4" y="39"/>
                    <a:pt x="5" y="40"/>
                    <a:pt x="5" y="40"/>
                  </a:cubicBezTo>
                  <a:cubicBezTo>
                    <a:pt x="5" y="40"/>
                    <a:pt x="5" y="40"/>
                    <a:pt x="6" y="41"/>
                  </a:cubicBezTo>
                  <a:cubicBezTo>
                    <a:pt x="6" y="41"/>
                    <a:pt x="7" y="41"/>
                    <a:pt x="7" y="42"/>
                  </a:cubicBezTo>
                  <a:cubicBezTo>
                    <a:pt x="7" y="42"/>
                    <a:pt x="7" y="42"/>
                    <a:pt x="8" y="42"/>
                  </a:cubicBezTo>
                  <a:cubicBezTo>
                    <a:pt x="8" y="43"/>
                    <a:pt x="8" y="42"/>
                    <a:pt x="9" y="42"/>
                  </a:cubicBezTo>
                  <a:cubicBezTo>
                    <a:pt x="9" y="42"/>
                    <a:pt x="9" y="42"/>
                    <a:pt x="10" y="42"/>
                  </a:cubicBezTo>
                  <a:cubicBezTo>
                    <a:pt x="10" y="42"/>
                    <a:pt x="11" y="42"/>
                    <a:pt x="11" y="41"/>
                  </a:cubicBezTo>
                  <a:cubicBezTo>
                    <a:pt x="11" y="41"/>
                    <a:pt x="11" y="41"/>
                    <a:pt x="11" y="41"/>
                  </a:cubicBezTo>
                  <a:cubicBezTo>
                    <a:pt x="11" y="40"/>
                    <a:pt x="11" y="40"/>
                    <a:pt x="11" y="40"/>
                  </a:cubicBezTo>
                  <a:cubicBezTo>
                    <a:pt x="11" y="40"/>
                    <a:pt x="11" y="40"/>
                    <a:pt x="11" y="39"/>
                  </a:cubicBezTo>
                  <a:cubicBezTo>
                    <a:pt x="11" y="39"/>
                    <a:pt x="11" y="38"/>
                    <a:pt x="11" y="38"/>
                  </a:cubicBezTo>
                  <a:cubicBezTo>
                    <a:pt x="11" y="38"/>
                    <a:pt x="11" y="38"/>
                    <a:pt x="12" y="38"/>
                  </a:cubicBezTo>
                  <a:cubicBezTo>
                    <a:pt x="12" y="38"/>
                    <a:pt x="12" y="38"/>
                    <a:pt x="12" y="39"/>
                  </a:cubicBezTo>
                  <a:cubicBezTo>
                    <a:pt x="12" y="39"/>
                    <a:pt x="12" y="39"/>
                    <a:pt x="12" y="39"/>
                  </a:cubicBezTo>
                  <a:cubicBezTo>
                    <a:pt x="12" y="39"/>
                    <a:pt x="12" y="39"/>
                    <a:pt x="12" y="39"/>
                  </a:cubicBezTo>
                  <a:cubicBezTo>
                    <a:pt x="13" y="40"/>
                    <a:pt x="12" y="40"/>
                    <a:pt x="12" y="41"/>
                  </a:cubicBezTo>
                  <a:cubicBezTo>
                    <a:pt x="13" y="41"/>
                    <a:pt x="13" y="41"/>
                    <a:pt x="13" y="42"/>
                  </a:cubicBezTo>
                  <a:cubicBezTo>
                    <a:pt x="13" y="42"/>
                    <a:pt x="14" y="43"/>
                    <a:pt x="13" y="43"/>
                  </a:cubicBezTo>
                  <a:cubicBezTo>
                    <a:pt x="13" y="44"/>
                    <a:pt x="13" y="44"/>
                    <a:pt x="13" y="44"/>
                  </a:cubicBezTo>
                  <a:cubicBezTo>
                    <a:pt x="13" y="44"/>
                    <a:pt x="13" y="45"/>
                    <a:pt x="13" y="45"/>
                  </a:cubicBezTo>
                  <a:cubicBezTo>
                    <a:pt x="13" y="46"/>
                    <a:pt x="13" y="46"/>
                    <a:pt x="13" y="47"/>
                  </a:cubicBezTo>
                  <a:cubicBezTo>
                    <a:pt x="13" y="47"/>
                    <a:pt x="14" y="47"/>
                    <a:pt x="14" y="48"/>
                  </a:cubicBezTo>
                  <a:cubicBezTo>
                    <a:pt x="14" y="49"/>
                    <a:pt x="14" y="49"/>
                    <a:pt x="14" y="50"/>
                  </a:cubicBezTo>
                  <a:cubicBezTo>
                    <a:pt x="14" y="50"/>
                    <a:pt x="14" y="50"/>
                    <a:pt x="15" y="51"/>
                  </a:cubicBezTo>
                  <a:cubicBezTo>
                    <a:pt x="15" y="51"/>
                    <a:pt x="15" y="52"/>
                    <a:pt x="15" y="53"/>
                  </a:cubicBezTo>
                  <a:cubicBezTo>
                    <a:pt x="15" y="53"/>
                    <a:pt x="15" y="54"/>
                    <a:pt x="15" y="54"/>
                  </a:cubicBezTo>
                  <a:cubicBezTo>
                    <a:pt x="15" y="55"/>
                    <a:pt x="16" y="55"/>
                    <a:pt x="16" y="56"/>
                  </a:cubicBezTo>
                  <a:cubicBezTo>
                    <a:pt x="16" y="56"/>
                    <a:pt x="16" y="56"/>
                    <a:pt x="16" y="56"/>
                  </a:cubicBezTo>
                  <a:cubicBezTo>
                    <a:pt x="16" y="56"/>
                    <a:pt x="17" y="57"/>
                    <a:pt x="17" y="57"/>
                  </a:cubicBezTo>
                  <a:cubicBezTo>
                    <a:pt x="17" y="58"/>
                    <a:pt x="17" y="58"/>
                    <a:pt x="18" y="59"/>
                  </a:cubicBezTo>
                  <a:cubicBezTo>
                    <a:pt x="18" y="59"/>
                    <a:pt x="18" y="59"/>
                    <a:pt x="18" y="60"/>
                  </a:cubicBezTo>
                  <a:cubicBezTo>
                    <a:pt x="19" y="60"/>
                    <a:pt x="19" y="60"/>
                    <a:pt x="19" y="61"/>
                  </a:cubicBezTo>
                  <a:cubicBezTo>
                    <a:pt x="20" y="61"/>
                    <a:pt x="20" y="62"/>
                    <a:pt x="20" y="62"/>
                  </a:cubicBezTo>
                  <a:cubicBezTo>
                    <a:pt x="20" y="63"/>
                    <a:pt x="20" y="63"/>
                    <a:pt x="20" y="63"/>
                  </a:cubicBezTo>
                  <a:cubicBezTo>
                    <a:pt x="20" y="64"/>
                    <a:pt x="20" y="64"/>
                    <a:pt x="20" y="64"/>
                  </a:cubicBezTo>
                  <a:cubicBezTo>
                    <a:pt x="20" y="65"/>
                    <a:pt x="20" y="65"/>
                    <a:pt x="20" y="65"/>
                  </a:cubicBezTo>
                  <a:cubicBezTo>
                    <a:pt x="20" y="66"/>
                    <a:pt x="20" y="67"/>
                    <a:pt x="21" y="67"/>
                  </a:cubicBezTo>
                  <a:cubicBezTo>
                    <a:pt x="21" y="67"/>
                    <a:pt x="21" y="67"/>
                    <a:pt x="22" y="68"/>
                  </a:cubicBezTo>
                  <a:cubicBezTo>
                    <a:pt x="22" y="68"/>
                    <a:pt x="22" y="69"/>
                    <a:pt x="23" y="69"/>
                  </a:cubicBezTo>
                  <a:cubicBezTo>
                    <a:pt x="23" y="70"/>
                    <a:pt x="23" y="70"/>
                    <a:pt x="23" y="71"/>
                  </a:cubicBezTo>
                  <a:cubicBezTo>
                    <a:pt x="23" y="71"/>
                    <a:pt x="24" y="72"/>
                    <a:pt x="24" y="72"/>
                  </a:cubicBezTo>
                  <a:cubicBezTo>
                    <a:pt x="24" y="73"/>
                    <a:pt x="24" y="73"/>
                    <a:pt x="24" y="74"/>
                  </a:cubicBezTo>
                  <a:cubicBezTo>
                    <a:pt x="25" y="75"/>
                    <a:pt x="24" y="76"/>
                    <a:pt x="25" y="76"/>
                  </a:cubicBezTo>
                  <a:cubicBezTo>
                    <a:pt x="25" y="77"/>
                    <a:pt x="25" y="77"/>
                    <a:pt x="26" y="77"/>
                  </a:cubicBezTo>
                  <a:cubicBezTo>
                    <a:pt x="26" y="77"/>
                    <a:pt x="26" y="78"/>
                    <a:pt x="26" y="78"/>
                  </a:cubicBezTo>
                  <a:cubicBezTo>
                    <a:pt x="26" y="79"/>
                    <a:pt x="27" y="78"/>
                    <a:pt x="27" y="79"/>
                  </a:cubicBezTo>
                  <a:cubicBezTo>
                    <a:pt x="28" y="79"/>
                    <a:pt x="28" y="79"/>
                    <a:pt x="28" y="79"/>
                  </a:cubicBezTo>
                  <a:cubicBezTo>
                    <a:pt x="29" y="78"/>
                    <a:pt x="29" y="78"/>
                    <a:pt x="29" y="77"/>
                  </a:cubicBezTo>
                  <a:cubicBezTo>
                    <a:pt x="29" y="76"/>
                    <a:pt x="30" y="76"/>
                    <a:pt x="30" y="76"/>
                  </a:cubicBezTo>
                  <a:cubicBezTo>
                    <a:pt x="30" y="76"/>
                    <a:pt x="30" y="75"/>
                    <a:pt x="31" y="75"/>
                  </a:cubicBezTo>
                  <a:cubicBezTo>
                    <a:pt x="31" y="75"/>
                    <a:pt x="31" y="75"/>
                    <a:pt x="31" y="75"/>
                  </a:cubicBezTo>
                  <a:cubicBezTo>
                    <a:pt x="31" y="74"/>
                    <a:pt x="31" y="74"/>
                    <a:pt x="31" y="74"/>
                  </a:cubicBezTo>
                  <a:cubicBezTo>
                    <a:pt x="31" y="74"/>
                    <a:pt x="32" y="74"/>
                    <a:pt x="32" y="73"/>
                  </a:cubicBezTo>
                  <a:cubicBezTo>
                    <a:pt x="32" y="73"/>
                    <a:pt x="31" y="73"/>
                    <a:pt x="31" y="73"/>
                  </a:cubicBezTo>
                  <a:cubicBezTo>
                    <a:pt x="32" y="72"/>
                    <a:pt x="32" y="73"/>
                    <a:pt x="32" y="72"/>
                  </a:cubicBezTo>
                  <a:cubicBezTo>
                    <a:pt x="33" y="72"/>
                    <a:pt x="33" y="72"/>
                    <a:pt x="33" y="72"/>
                  </a:cubicBezTo>
                  <a:cubicBezTo>
                    <a:pt x="33" y="72"/>
                    <a:pt x="33" y="72"/>
                    <a:pt x="33" y="71"/>
                  </a:cubicBezTo>
                  <a:cubicBezTo>
                    <a:pt x="33" y="71"/>
                    <a:pt x="33" y="70"/>
                    <a:pt x="33" y="70"/>
                  </a:cubicBezTo>
                  <a:cubicBezTo>
                    <a:pt x="33" y="69"/>
                    <a:pt x="33" y="69"/>
                    <a:pt x="33" y="68"/>
                  </a:cubicBezTo>
                  <a:cubicBezTo>
                    <a:pt x="33" y="68"/>
                    <a:pt x="33" y="67"/>
                    <a:pt x="33" y="67"/>
                  </a:cubicBezTo>
                  <a:cubicBezTo>
                    <a:pt x="33" y="66"/>
                    <a:pt x="33" y="66"/>
                    <a:pt x="33" y="66"/>
                  </a:cubicBezTo>
                  <a:cubicBezTo>
                    <a:pt x="34" y="65"/>
                    <a:pt x="34" y="65"/>
                    <a:pt x="34" y="64"/>
                  </a:cubicBezTo>
                  <a:cubicBezTo>
                    <a:pt x="34" y="64"/>
                    <a:pt x="33" y="64"/>
                    <a:pt x="33" y="63"/>
                  </a:cubicBezTo>
                  <a:cubicBezTo>
                    <a:pt x="33" y="63"/>
                    <a:pt x="33" y="63"/>
                    <a:pt x="33" y="63"/>
                  </a:cubicBezTo>
                  <a:cubicBezTo>
                    <a:pt x="33" y="62"/>
                    <a:pt x="33" y="62"/>
                    <a:pt x="33" y="61"/>
                  </a:cubicBezTo>
                  <a:cubicBezTo>
                    <a:pt x="33" y="61"/>
                    <a:pt x="33" y="60"/>
                    <a:pt x="33" y="60"/>
                  </a:cubicBezTo>
                  <a:cubicBezTo>
                    <a:pt x="33" y="59"/>
                    <a:pt x="33" y="59"/>
                    <a:pt x="33" y="58"/>
                  </a:cubicBezTo>
                  <a:cubicBezTo>
                    <a:pt x="33" y="58"/>
                    <a:pt x="33" y="57"/>
                    <a:pt x="33" y="57"/>
                  </a:cubicBezTo>
                  <a:cubicBezTo>
                    <a:pt x="34" y="57"/>
                    <a:pt x="34" y="57"/>
                    <a:pt x="34" y="57"/>
                  </a:cubicBezTo>
                  <a:cubicBezTo>
                    <a:pt x="35" y="57"/>
                    <a:pt x="35" y="57"/>
                    <a:pt x="35" y="57"/>
                  </a:cubicBezTo>
                  <a:cubicBezTo>
                    <a:pt x="35" y="56"/>
                    <a:pt x="35" y="56"/>
                    <a:pt x="35" y="56"/>
                  </a:cubicBezTo>
                  <a:cubicBezTo>
                    <a:pt x="35" y="55"/>
                    <a:pt x="35" y="55"/>
                    <a:pt x="36" y="55"/>
                  </a:cubicBezTo>
                  <a:cubicBezTo>
                    <a:pt x="36" y="55"/>
                    <a:pt x="36" y="55"/>
                    <a:pt x="37" y="55"/>
                  </a:cubicBezTo>
                  <a:cubicBezTo>
                    <a:pt x="37" y="55"/>
                    <a:pt x="37" y="55"/>
                    <a:pt x="37" y="55"/>
                  </a:cubicBezTo>
                  <a:cubicBezTo>
                    <a:pt x="38" y="55"/>
                    <a:pt x="38" y="55"/>
                    <a:pt x="38" y="54"/>
                  </a:cubicBezTo>
                  <a:cubicBezTo>
                    <a:pt x="38" y="54"/>
                    <a:pt x="38" y="53"/>
                    <a:pt x="38" y="53"/>
                  </a:cubicBezTo>
                  <a:cubicBezTo>
                    <a:pt x="39" y="53"/>
                    <a:pt x="39" y="53"/>
                    <a:pt x="39" y="52"/>
                  </a:cubicBezTo>
                  <a:cubicBezTo>
                    <a:pt x="39" y="52"/>
                    <a:pt x="39" y="52"/>
                    <a:pt x="40" y="52"/>
                  </a:cubicBezTo>
                  <a:cubicBezTo>
                    <a:pt x="40" y="52"/>
                    <a:pt x="40" y="52"/>
                    <a:pt x="40" y="52"/>
                  </a:cubicBezTo>
                  <a:cubicBezTo>
                    <a:pt x="40" y="51"/>
                    <a:pt x="40" y="51"/>
                    <a:pt x="40" y="51"/>
                  </a:cubicBezTo>
                  <a:cubicBezTo>
                    <a:pt x="40" y="51"/>
                    <a:pt x="40" y="50"/>
                    <a:pt x="41" y="50"/>
                  </a:cubicBezTo>
                  <a:cubicBezTo>
                    <a:pt x="41" y="50"/>
                    <a:pt x="41" y="50"/>
                    <a:pt x="42" y="50"/>
                  </a:cubicBezTo>
                  <a:cubicBezTo>
                    <a:pt x="42" y="50"/>
                    <a:pt x="42" y="50"/>
                    <a:pt x="42" y="50"/>
                  </a:cubicBezTo>
                  <a:cubicBezTo>
                    <a:pt x="42" y="49"/>
                    <a:pt x="42" y="49"/>
                    <a:pt x="42" y="49"/>
                  </a:cubicBezTo>
                  <a:cubicBezTo>
                    <a:pt x="42" y="49"/>
                    <a:pt x="42" y="49"/>
                    <a:pt x="42" y="49"/>
                  </a:cubicBezTo>
                  <a:cubicBezTo>
                    <a:pt x="43" y="48"/>
                    <a:pt x="43" y="48"/>
                    <a:pt x="43" y="48"/>
                  </a:cubicBezTo>
                  <a:cubicBezTo>
                    <a:pt x="43" y="47"/>
                    <a:pt x="43" y="47"/>
                    <a:pt x="44" y="47"/>
                  </a:cubicBezTo>
                  <a:cubicBezTo>
                    <a:pt x="44" y="47"/>
                    <a:pt x="44" y="47"/>
                    <a:pt x="44" y="46"/>
                  </a:cubicBezTo>
                  <a:cubicBezTo>
                    <a:pt x="45" y="46"/>
                    <a:pt x="45" y="46"/>
                    <a:pt x="45" y="46"/>
                  </a:cubicBezTo>
                  <a:cubicBezTo>
                    <a:pt x="45" y="46"/>
                    <a:pt x="46" y="45"/>
                    <a:pt x="46" y="45"/>
                  </a:cubicBezTo>
                  <a:cubicBezTo>
                    <a:pt x="46" y="45"/>
                    <a:pt x="47" y="45"/>
                    <a:pt x="47" y="44"/>
                  </a:cubicBezTo>
                  <a:cubicBezTo>
                    <a:pt x="48" y="44"/>
                    <a:pt x="48" y="44"/>
                    <a:pt x="48" y="43"/>
                  </a:cubicBezTo>
                  <a:cubicBezTo>
                    <a:pt x="48" y="43"/>
                    <a:pt x="48" y="43"/>
                    <a:pt x="48" y="42"/>
                  </a:cubicBezTo>
                  <a:cubicBezTo>
                    <a:pt x="48" y="42"/>
                    <a:pt x="48" y="41"/>
                    <a:pt x="48" y="41"/>
                  </a:cubicBezTo>
                  <a:cubicBezTo>
                    <a:pt x="48" y="40"/>
                    <a:pt x="49" y="40"/>
                    <a:pt x="49" y="40"/>
                  </a:cubicBezTo>
                  <a:cubicBezTo>
                    <a:pt x="49" y="40"/>
                    <a:pt x="49" y="40"/>
                    <a:pt x="50" y="40"/>
                  </a:cubicBezTo>
                  <a:cubicBezTo>
                    <a:pt x="50" y="40"/>
                    <a:pt x="50" y="39"/>
                    <a:pt x="50" y="39"/>
                  </a:cubicBezTo>
                  <a:cubicBezTo>
                    <a:pt x="51" y="39"/>
                    <a:pt x="51" y="40"/>
                    <a:pt x="51" y="40"/>
                  </a:cubicBezTo>
                  <a:cubicBezTo>
                    <a:pt x="51" y="40"/>
                    <a:pt x="51" y="40"/>
                    <a:pt x="51" y="39"/>
                  </a:cubicBezTo>
                  <a:cubicBezTo>
                    <a:pt x="52" y="39"/>
                    <a:pt x="52" y="39"/>
                    <a:pt x="52" y="39"/>
                  </a:cubicBezTo>
                  <a:cubicBezTo>
                    <a:pt x="52" y="39"/>
                    <a:pt x="52" y="39"/>
                    <a:pt x="52" y="39"/>
                  </a:cubicBezTo>
                  <a:cubicBezTo>
                    <a:pt x="52" y="39"/>
                    <a:pt x="52" y="40"/>
                    <a:pt x="52" y="40"/>
                  </a:cubicBezTo>
                  <a:cubicBezTo>
                    <a:pt x="52" y="40"/>
                    <a:pt x="53" y="39"/>
                    <a:pt x="53" y="39"/>
                  </a:cubicBezTo>
                  <a:cubicBezTo>
                    <a:pt x="53" y="39"/>
                    <a:pt x="53" y="39"/>
                    <a:pt x="53" y="39"/>
                  </a:cubicBezTo>
                  <a:cubicBezTo>
                    <a:pt x="53" y="39"/>
                    <a:pt x="53" y="38"/>
                    <a:pt x="53" y="38"/>
                  </a:cubicBezTo>
                  <a:cubicBezTo>
                    <a:pt x="53" y="37"/>
                    <a:pt x="53" y="37"/>
                    <a:pt x="53" y="37"/>
                  </a:cubicBezTo>
                  <a:cubicBezTo>
                    <a:pt x="53" y="36"/>
                    <a:pt x="53" y="36"/>
                    <a:pt x="52" y="35"/>
                  </a:cubicBezTo>
                  <a:cubicBezTo>
                    <a:pt x="52" y="35"/>
                    <a:pt x="52" y="35"/>
                    <a:pt x="52" y="34"/>
                  </a:cubicBezTo>
                  <a:cubicBezTo>
                    <a:pt x="51" y="34"/>
                    <a:pt x="51" y="34"/>
                    <a:pt x="51" y="34"/>
                  </a:cubicBezTo>
                  <a:cubicBezTo>
                    <a:pt x="51" y="33"/>
                    <a:pt x="52" y="33"/>
                    <a:pt x="52" y="33"/>
                  </a:cubicBezTo>
                  <a:cubicBezTo>
                    <a:pt x="52" y="33"/>
                    <a:pt x="51" y="32"/>
                    <a:pt x="51" y="32"/>
                  </a:cubicBezTo>
                  <a:cubicBezTo>
                    <a:pt x="51" y="32"/>
                    <a:pt x="50" y="32"/>
                    <a:pt x="50" y="32"/>
                  </a:cubicBezTo>
                  <a:cubicBezTo>
                    <a:pt x="50" y="32"/>
                    <a:pt x="50" y="31"/>
                    <a:pt x="50" y="31"/>
                  </a:cubicBezTo>
                  <a:cubicBezTo>
                    <a:pt x="50" y="31"/>
                    <a:pt x="50" y="30"/>
                    <a:pt x="50" y="30"/>
                  </a:cubicBezTo>
                  <a:cubicBezTo>
                    <a:pt x="51" y="30"/>
                    <a:pt x="51" y="30"/>
                    <a:pt x="51" y="30"/>
                  </a:cubicBezTo>
                  <a:cubicBezTo>
                    <a:pt x="52" y="30"/>
                    <a:pt x="52" y="30"/>
                    <a:pt x="52" y="29"/>
                  </a:cubicBezTo>
                  <a:cubicBezTo>
                    <a:pt x="52" y="29"/>
                    <a:pt x="52" y="29"/>
                    <a:pt x="52" y="29"/>
                  </a:cubicBezTo>
                  <a:cubicBezTo>
                    <a:pt x="52" y="29"/>
                    <a:pt x="51" y="29"/>
                    <a:pt x="51" y="29"/>
                  </a:cubicBezTo>
                  <a:cubicBezTo>
                    <a:pt x="51" y="29"/>
                    <a:pt x="51" y="28"/>
                    <a:pt x="50" y="28"/>
                  </a:cubicBezTo>
                  <a:cubicBezTo>
                    <a:pt x="50" y="28"/>
                    <a:pt x="50" y="28"/>
                    <a:pt x="50" y="28"/>
                  </a:cubicBezTo>
                  <a:cubicBezTo>
                    <a:pt x="50" y="28"/>
                    <a:pt x="49" y="27"/>
                    <a:pt x="49" y="27"/>
                  </a:cubicBezTo>
                  <a:cubicBezTo>
                    <a:pt x="49" y="27"/>
                    <a:pt x="50" y="26"/>
                    <a:pt x="50" y="26"/>
                  </a:cubicBezTo>
                  <a:cubicBezTo>
                    <a:pt x="50" y="26"/>
                    <a:pt x="50" y="26"/>
                    <a:pt x="51" y="26"/>
                  </a:cubicBezTo>
                  <a:cubicBezTo>
                    <a:pt x="51" y="26"/>
                    <a:pt x="51" y="26"/>
                    <a:pt x="52" y="27"/>
                  </a:cubicBezTo>
                  <a:cubicBezTo>
                    <a:pt x="52" y="27"/>
                    <a:pt x="52" y="27"/>
                    <a:pt x="52" y="27"/>
                  </a:cubicBezTo>
                  <a:cubicBezTo>
                    <a:pt x="52" y="27"/>
                    <a:pt x="52" y="27"/>
                    <a:pt x="53" y="27"/>
                  </a:cubicBezTo>
                  <a:cubicBezTo>
                    <a:pt x="53" y="27"/>
                    <a:pt x="53" y="27"/>
                    <a:pt x="53" y="27"/>
                  </a:cubicBezTo>
                  <a:cubicBezTo>
                    <a:pt x="54" y="28"/>
                    <a:pt x="53" y="28"/>
                    <a:pt x="53" y="29"/>
                  </a:cubicBezTo>
                  <a:cubicBezTo>
                    <a:pt x="53" y="29"/>
                    <a:pt x="53" y="29"/>
                    <a:pt x="53" y="29"/>
                  </a:cubicBezTo>
                  <a:cubicBezTo>
                    <a:pt x="54" y="29"/>
                    <a:pt x="54" y="30"/>
                    <a:pt x="54" y="30"/>
                  </a:cubicBezTo>
                  <a:cubicBezTo>
                    <a:pt x="54" y="30"/>
                    <a:pt x="54" y="30"/>
                    <a:pt x="55" y="30"/>
                  </a:cubicBezTo>
                  <a:cubicBezTo>
                    <a:pt x="56" y="30"/>
                    <a:pt x="56" y="30"/>
                    <a:pt x="57" y="30"/>
                  </a:cubicBezTo>
                  <a:cubicBezTo>
                    <a:pt x="58" y="30"/>
                    <a:pt x="58" y="30"/>
                    <a:pt x="59" y="30"/>
                  </a:cubicBezTo>
                  <a:cubicBezTo>
                    <a:pt x="59" y="30"/>
                    <a:pt x="60" y="29"/>
                    <a:pt x="60" y="30"/>
                  </a:cubicBezTo>
                  <a:cubicBezTo>
                    <a:pt x="60" y="30"/>
                    <a:pt x="60" y="30"/>
                    <a:pt x="60" y="31"/>
                  </a:cubicBezTo>
                  <a:cubicBezTo>
                    <a:pt x="60" y="31"/>
                    <a:pt x="60" y="31"/>
                    <a:pt x="60" y="31"/>
                  </a:cubicBezTo>
                  <a:cubicBezTo>
                    <a:pt x="59" y="31"/>
                    <a:pt x="60" y="32"/>
                    <a:pt x="60" y="32"/>
                  </a:cubicBezTo>
                  <a:cubicBezTo>
                    <a:pt x="59" y="32"/>
                    <a:pt x="59" y="32"/>
                    <a:pt x="59" y="32"/>
                  </a:cubicBezTo>
                  <a:cubicBezTo>
                    <a:pt x="58" y="33"/>
                    <a:pt x="58" y="33"/>
                    <a:pt x="58" y="33"/>
                  </a:cubicBezTo>
                  <a:cubicBezTo>
                    <a:pt x="58" y="33"/>
                    <a:pt x="58" y="33"/>
                    <a:pt x="58" y="34"/>
                  </a:cubicBezTo>
                  <a:cubicBezTo>
                    <a:pt x="58" y="34"/>
                    <a:pt x="58" y="34"/>
                    <a:pt x="58" y="34"/>
                  </a:cubicBezTo>
                  <a:cubicBezTo>
                    <a:pt x="58" y="35"/>
                    <a:pt x="58" y="35"/>
                    <a:pt x="59" y="35"/>
                  </a:cubicBezTo>
                  <a:cubicBezTo>
                    <a:pt x="59" y="36"/>
                    <a:pt x="59" y="36"/>
                    <a:pt x="59" y="35"/>
                  </a:cubicBezTo>
                  <a:cubicBezTo>
                    <a:pt x="60" y="35"/>
                    <a:pt x="59" y="34"/>
                    <a:pt x="60" y="34"/>
                  </a:cubicBezTo>
                  <a:cubicBezTo>
                    <a:pt x="60" y="34"/>
                    <a:pt x="60" y="34"/>
                    <a:pt x="60" y="34"/>
                  </a:cubicBezTo>
                  <a:cubicBezTo>
                    <a:pt x="61" y="34"/>
                    <a:pt x="61" y="35"/>
                    <a:pt x="61" y="35"/>
                  </a:cubicBezTo>
                  <a:cubicBezTo>
                    <a:pt x="61" y="36"/>
                    <a:pt x="60" y="36"/>
                    <a:pt x="61" y="36"/>
                  </a:cubicBezTo>
                  <a:cubicBezTo>
                    <a:pt x="61" y="37"/>
                    <a:pt x="61" y="36"/>
                    <a:pt x="62" y="37"/>
                  </a:cubicBezTo>
                  <a:cubicBezTo>
                    <a:pt x="62" y="37"/>
                    <a:pt x="62" y="37"/>
                    <a:pt x="62" y="38"/>
                  </a:cubicBezTo>
                  <a:cubicBezTo>
                    <a:pt x="62" y="38"/>
                    <a:pt x="62" y="38"/>
                    <a:pt x="62" y="39"/>
                  </a:cubicBezTo>
                  <a:cubicBezTo>
                    <a:pt x="62" y="38"/>
                    <a:pt x="62" y="38"/>
                    <a:pt x="62" y="38"/>
                  </a:cubicBezTo>
                  <a:cubicBezTo>
                    <a:pt x="63" y="38"/>
                    <a:pt x="63" y="39"/>
                    <a:pt x="63" y="38"/>
                  </a:cubicBezTo>
                  <a:cubicBezTo>
                    <a:pt x="63" y="38"/>
                    <a:pt x="64" y="38"/>
                    <a:pt x="64" y="38"/>
                  </a:cubicBezTo>
                  <a:cubicBezTo>
                    <a:pt x="64" y="37"/>
                    <a:pt x="63" y="37"/>
                    <a:pt x="63" y="37"/>
                  </a:cubicBezTo>
                  <a:cubicBezTo>
                    <a:pt x="63" y="37"/>
                    <a:pt x="63" y="37"/>
                    <a:pt x="63" y="36"/>
                  </a:cubicBezTo>
                  <a:cubicBezTo>
                    <a:pt x="63" y="36"/>
                    <a:pt x="64" y="36"/>
                    <a:pt x="64" y="36"/>
                  </a:cubicBezTo>
                  <a:cubicBezTo>
                    <a:pt x="64" y="35"/>
                    <a:pt x="64" y="35"/>
                    <a:pt x="64" y="35"/>
                  </a:cubicBezTo>
                  <a:cubicBezTo>
                    <a:pt x="63" y="34"/>
                    <a:pt x="63" y="33"/>
                    <a:pt x="64" y="33"/>
                  </a:cubicBezTo>
                  <a:cubicBezTo>
                    <a:pt x="64" y="33"/>
                    <a:pt x="64" y="33"/>
                    <a:pt x="64" y="33"/>
                  </a:cubicBezTo>
                  <a:cubicBezTo>
                    <a:pt x="65" y="33"/>
                    <a:pt x="65" y="34"/>
                    <a:pt x="65" y="34"/>
                  </a:cubicBezTo>
                  <a:cubicBezTo>
                    <a:pt x="66" y="33"/>
                    <a:pt x="65" y="33"/>
                    <a:pt x="65" y="32"/>
                  </a:cubicBezTo>
                  <a:cubicBezTo>
                    <a:pt x="66" y="32"/>
                    <a:pt x="66" y="32"/>
                    <a:pt x="66" y="31"/>
                  </a:cubicBezTo>
                  <a:cubicBezTo>
                    <a:pt x="66" y="31"/>
                    <a:pt x="66" y="31"/>
                    <a:pt x="66" y="30"/>
                  </a:cubicBezTo>
                  <a:cubicBezTo>
                    <a:pt x="66" y="30"/>
                    <a:pt x="66" y="30"/>
                    <a:pt x="66" y="29"/>
                  </a:cubicBezTo>
                  <a:cubicBezTo>
                    <a:pt x="65" y="29"/>
                    <a:pt x="65" y="29"/>
                    <a:pt x="65" y="29"/>
                  </a:cubicBezTo>
                  <a:cubicBezTo>
                    <a:pt x="66" y="29"/>
                    <a:pt x="66" y="29"/>
                    <a:pt x="66" y="28"/>
                  </a:cubicBezTo>
                  <a:cubicBezTo>
                    <a:pt x="66" y="28"/>
                    <a:pt x="66" y="28"/>
                    <a:pt x="66" y="27"/>
                  </a:cubicBezTo>
                  <a:cubicBezTo>
                    <a:pt x="66" y="27"/>
                    <a:pt x="66" y="27"/>
                    <a:pt x="66" y="26"/>
                  </a:cubicBezTo>
                  <a:cubicBezTo>
                    <a:pt x="66" y="26"/>
                    <a:pt x="66" y="25"/>
                    <a:pt x="67" y="25"/>
                  </a:cubicBezTo>
                  <a:cubicBezTo>
                    <a:pt x="67" y="24"/>
                    <a:pt x="68" y="25"/>
                    <a:pt x="68" y="24"/>
                  </a:cubicBezTo>
                  <a:cubicBezTo>
                    <a:pt x="68" y="24"/>
                    <a:pt x="69" y="24"/>
                    <a:pt x="69" y="23"/>
                  </a:cubicBezTo>
                  <a:cubicBezTo>
                    <a:pt x="70" y="23"/>
                    <a:pt x="70" y="23"/>
                    <a:pt x="71" y="22"/>
                  </a:cubicBezTo>
                  <a:cubicBezTo>
                    <a:pt x="71" y="21"/>
                    <a:pt x="70" y="21"/>
                    <a:pt x="70" y="20"/>
                  </a:cubicBezTo>
                  <a:cubicBezTo>
                    <a:pt x="70" y="20"/>
                    <a:pt x="70" y="20"/>
                    <a:pt x="70" y="20"/>
                  </a:cubicBezTo>
                  <a:cubicBezTo>
                    <a:pt x="70" y="19"/>
                    <a:pt x="69" y="19"/>
                    <a:pt x="69" y="19"/>
                  </a:cubicBezTo>
                  <a:cubicBezTo>
                    <a:pt x="69" y="19"/>
                    <a:pt x="69" y="18"/>
                    <a:pt x="68" y="18"/>
                  </a:cubicBezTo>
                  <a:cubicBezTo>
                    <a:pt x="68" y="18"/>
                    <a:pt x="68" y="18"/>
                    <a:pt x="67" y="18"/>
                  </a:cubicBezTo>
                  <a:cubicBezTo>
                    <a:pt x="66" y="18"/>
                    <a:pt x="66" y="19"/>
                    <a:pt x="65" y="19"/>
                  </a:cubicBezTo>
                  <a:cubicBezTo>
                    <a:pt x="65" y="19"/>
                    <a:pt x="64" y="18"/>
                    <a:pt x="64" y="18"/>
                  </a:cubicBezTo>
                  <a:cubicBezTo>
                    <a:pt x="64" y="18"/>
                    <a:pt x="63" y="19"/>
                    <a:pt x="63" y="19"/>
                  </a:cubicBezTo>
                  <a:cubicBezTo>
                    <a:pt x="62" y="19"/>
                    <a:pt x="62" y="19"/>
                    <a:pt x="61" y="19"/>
                  </a:cubicBezTo>
                  <a:cubicBezTo>
                    <a:pt x="61" y="19"/>
                    <a:pt x="60" y="19"/>
                    <a:pt x="60" y="19"/>
                  </a:cubicBezTo>
                  <a:cubicBezTo>
                    <a:pt x="59" y="19"/>
                    <a:pt x="59" y="19"/>
                    <a:pt x="59" y="19"/>
                  </a:cubicBezTo>
                  <a:cubicBezTo>
                    <a:pt x="58" y="19"/>
                    <a:pt x="58" y="19"/>
                    <a:pt x="58" y="19"/>
                  </a:cubicBezTo>
                  <a:cubicBezTo>
                    <a:pt x="58" y="19"/>
                    <a:pt x="57" y="19"/>
                    <a:pt x="57" y="19"/>
                  </a:cubicBezTo>
                  <a:cubicBezTo>
                    <a:pt x="56" y="19"/>
                    <a:pt x="56" y="19"/>
                    <a:pt x="55" y="20"/>
                  </a:cubicBezTo>
                  <a:cubicBezTo>
                    <a:pt x="55" y="20"/>
                    <a:pt x="55" y="20"/>
                    <a:pt x="55" y="20"/>
                  </a:cubicBezTo>
                  <a:cubicBezTo>
                    <a:pt x="54" y="21"/>
                    <a:pt x="54" y="21"/>
                    <a:pt x="54" y="21"/>
                  </a:cubicBezTo>
                  <a:cubicBezTo>
                    <a:pt x="53" y="21"/>
                    <a:pt x="53" y="20"/>
                    <a:pt x="53" y="20"/>
                  </a:cubicBezTo>
                  <a:cubicBezTo>
                    <a:pt x="53" y="20"/>
                    <a:pt x="53" y="20"/>
                    <a:pt x="53" y="20"/>
                  </a:cubicBezTo>
                  <a:cubicBezTo>
                    <a:pt x="52" y="21"/>
                    <a:pt x="52" y="21"/>
                    <a:pt x="51" y="21"/>
                  </a:cubicBezTo>
                  <a:cubicBezTo>
                    <a:pt x="51" y="21"/>
                    <a:pt x="51" y="22"/>
                    <a:pt x="50" y="21"/>
                  </a:cubicBezTo>
                  <a:cubicBezTo>
                    <a:pt x="50" y="21"/>
                    <a:pt x="50" y="21"/>
                    <a:pt x="50" y="20"/>
                  </a:cubicBezTo>
                  <a:cubicBezTo>
                    <a:pt x="49" y="20"/>
                    <a:pt x="49" y="20"/>
                    <a:pt x="48" y="20"/>
                  </a:cubicBezTo>
                  <a:cubicBezTo>
                    <a:pt x="48" y="20"/>
                    <a:pt x="47" y="20"/>
                    <a:pt x="47" y="21"/>
                  </a:cubicBezTo>
                  <a:cubicBezTo>
                    <a:pt x="47" y="21"/>
                    <a:pt x="47" y="21"/>
                    <a:pt x="47" y="21"/>
                  </a:cubicBezTo>
                  <a:cubicBezTo>
                    <a:pt x="47" y="22"/>
                    <a:pt x="47" y="22"/>
                    <a:pt x="47" y="23"/>
                  </a:cubicBezTo>
                  <a:cubicBezTo>
                    <a:pt x="47" y="23"/>
                    <a:pt x="47" y="23"/>
                    <a:pt x="48" y="24"/>
                  </a:cubicBezTo>
                  <a:cubicBezTo>
                    <a:pt x="48" y="24"/>
                    <a:pt x="48" y="24"/>
                    <a:pt x="48" y="24"/>
                  </a:cubicBezTo>
                  <a:cubicBezTo>
                    <a:pt x="48" y="25"/>
                    <a:pt x="49" y="25"/>
                    <a:pt x="48" y="26"/>
                  </a:cubicBezTo>
                  <a:cubicBezTo>
                    <a:pt x="48" y="26"/>
                    <a:pt x="48" y="26"/>
                    <a:pt x="47" y="26"/>
                  </a:cubicBezTo>
                  <a:cubicBezTo>
                    <a:pt x="47" y="26"/>
                    <a:pt x="46" y="26"/>
                    <a:pt x="46" y="26"/>
                  </a:cubicBezTo>
                  <a:cubicBezTo>
                    <a:pt x="46" y="25"/>
                    <a:pt x="45" y="25"/>
                    <a:pt x="45" y="25"/>
                  </a:cubicBezTo>
                  <a:cubicBezTo>
                    <a:pt x="44" y="25"/>
                    <a:pt x="44" y="25"/>
                    <a:pt x="44" y="25"/>
                  </a:cubicBezTo>
                  <a:cubicBezTo>
                    <a:pt x="43" y="25"/>
                    <a:pt x="43" y="25"/>
                    <a:pt x="43" y="25"/>
                  </a:cubicBezTo>
                  <a:cubicBezTo>
                    <a:pt x="42" y="25"/>
                    <a:pt x="42" y="25"/>
                    <a:pt x="42" y="25"/>
                  </a:cubicBezTo>
                  <a:cubicBezTo>
                    <a:pt x="41" y="25"/>
                    <a:pt x="41" y="25"/>
                    <a:pt x="41" y="24"/>
                  </a:cubicBezTo>
                  <a:cubicBezTo>
                    <a:pt x="40" y="24"/>
                    <a:pt x="40" y="24"/>
                    <a:pt x="40" y="23"/>
                  </a:cubicBezTo>
                  <a:cubicBezTo>
                    <a:pt x="40" y="23"/>
                    <a:pt x="39" y="23"/>
                    <a:pt x="39" y="23"/>
                  </a:cubicBezTo>
                  <a:cubicBezTo>
                    <a:pt x="39" y="23"/>
                    <a:pt x="38" y="24"/>
                    <a:pt x="38" y="24"/>
                  </a:cubicBezTo>
                  <a:cubicBezTo>
                    <a:pt x="38" y="24"/>
                    <a:pt x="37" y="24"/>
                    <a:pt x="37" y="24"/>
                  </a:cubicBezTo>
                  <a:cubicBezTo>
                    <a:pt x="36" y="24"/>
                    <a:pt x="36" y="24"/>
                    <a:pt x="35" y="24"/>
                  </a:cubicBezTo>
                  <a:cubicBezTo>
                    <a:pt x="35" y="23"/>
                    <a:pt x="35" y="23"/>
                    <a:pt x="35" y="22"/>
                  </a:cubicBezTo>
                  <a:cubicBezTo>
                    <a:pt x="34" y="22"/>
                    <a:pt x="34" y="22"/>
                    <a:pt x="34" y="22"/>
                  </a:cubicBezTo>
                  <a:cubicBezTo>
                    <a:pt x="33" y="22"/>
                    <a:pt x="33" y="22"/>
                    <a:pt x="33" y="22"/>
                  </a:cubicBezTo>
                  <a:cubicBezTo>
                    <a:pt x="32" y="22"/>
                    <a:pt x="32" y="22"/>
                    <a:pt x="32" y="22"/>
                  </a:cubicBezTo>
                  <a:cubicBezTo>
                    <a:pt x="32" y="22"/>
                    <a:pt x="32" y="21"/>
                    <a:pt x="32" y="21"/>
                  </a:cubicBezTo>
                  <a:cubicBezTo>
                    <a:pt x="31" y="21"/>
                    <a:pt x="31" y="21"/>
                    <a:pt x="31" y="20"/>
                  </a:cubicBezTo>
                  <a:cubicBezTo>
                    <a:pt x="30" y="20"/>
                    <a:pt x="30" y="20"/>
                    <a:pt x="30" y="20"/>
                  </a:cubicBezTo>
                  <a:cubicBezTo>
                    <a:pt x="29" y="20"/>
                    <a:pt x="29" y="20"/>
                    <a:pt x="29" y="20"/>
                  </a:cubicBezTo>
                  <a:cubicBezTo>
                    <a:pt x="29" y="20"/>
                    <a:pt x="28" y="20"/>
                    <a:pt x="28" y="20"/>
                  </a:cubicBezTo>
                  <a:cubicBezTo>
                    <a:pt x="28" y="20"/>
                    <a:pt x="28" y="19"/>
                    <a:pt x="28" y="19"/>
                  </a:cubicBezTo>
                  <a:cubicBezTo>
                    <a:pt x="28" y="19"/>
                    <a:pt x="28" y="18"/>
                    <a:pt x="27" y="18"/>
                  </a:cubicBezTo>
                  <a:cubicBezTo>
                    <a:pt x="27" y="18"/>
                    <a:pt x="26" y="17"/>
                    <a:pt x="26" y="17"/>
                  </a:cubicBezTo>
                  <a:cubicBezTo>
                    <a:pt x="25" y="17"/>
                    <a:pt x="25" y="17"/>
                    <a:pt x="25" y="17"/>
                  </a:cubicBezTo>
                  <a:cubicBezTo>
                    <a:pt x="24" y="17"/>
                    <a:pt x="24" y="17"/>
                    <a:pt x="24" y="17"/>
                  </a:cubicBezTo>
                  <a:cubicBezTo>
                    <a:pt x="23" y="16"/>
                    <a:pt x="23" y="16"/>
                    <a:pt x="23" y="16"/>
                  </a:cubicBezTo>
                  <a:cubicBezTo>
                    <a:pt x="23" y="15"/>
                    <a:pt x="23" y="15"/>
                    <a:pt x="22" y="15"/>
                  </a:cubicBezTo>
                  <a:cubicBezTo>
                    <a:pt x="22" y="15"/>
                    <a:pt x="21" y="15"/>
                    <a:pt x="21" y="15"/>
                  </a:cubicBezTo>
                  <a:cubicBezTo>
                    <a:pt x="21" y="15"/>
                    <a:pt x="21" y="14"/>
                    <a:pt x="21" y="14"/>
                  </a:cubicBezTo>
                  <a:cubicBezTo>
                    <a:pt x="20" y="14"/>
                    <a:pt x="21" y="13"/>
                    <a:pt x="22" y="13"/>
                  </a:cubicBezTo>
                  <a:cubicBezTo>
                    <a:pt x="22" y="13"/>
                    <a:pt x="22" y="12"/>
                    <a:pt x="23" y="12"/>
                  </a:cubicBezTo>
                  <a:cubicBezTo>
                    <a:pt x="23" y="12"/>
                    <a:pt x="23" y="12"/>
                    <a:pt x="23" y="11"/>
                  </a:cubicBezTo>
                  <a:cubicBezTo>
                    <a:pt x="23" y="11"/>
                    <a:pt x="23" y="11"/>
                    <a:pt x="23" y="11"/>
                  </a:cubicBezTo>
                  <a:cubicBezTo>
                    <a:pt x="22" y="11"/>
                    <a:pt x="22" y="10"/>
                    <a:pt x="23" y="9"/>
                  </a:cubicBezTo>
                  <a:cubicBezTo>
                    <a:pt x="23" y="9"/>
                    <a:pt x="24" y="9"/>
                    <a:pt x="24" y="8"/>
                  </a:cubicBezTo>
                  <a:cubicBezTo>
                    <a:pt x="24" y="8"/>
                    <a:pt x="24" y="7"/>
                    <a:pt x="24" y="7"/>
                  </a:cubicBezTo>
                  <a:cubicBezTo>
                    <a:pt x="24" y="6"/>
                    <a:pt x="23" y="6"/>
                    <a:pt x="23" y="6"/>
                  </a:cubicBezTo>
                  <a:cubicBezTo>
                    <a:pt x="23" y="5"/>
                    <a:pt x="23" y="5"/>
                    <a:pt x="22" y="4"/>
                  </a:cubicBezTo>
                  <a:cubicBezTo>
                    <a:pt x="22" y="4"/>
                    <a:pt x="22" y="3"/>
                    <a:pt x="22" y="3"/>
                  </a:cubicBezTo>
                  <a:cubicBezTo>
                    <a:pt x="21" y="2"/>
                    <a:pt x="21" y="2"/>
                    <a:pt x="20" y="2"/>
                  </a:cubicBezTo>
                  <a:cubicBezTo>
                    <a:pt x="20" y="1"/>
                    <a:pt x="19" y="1"/>
                    <a:pt x="19" y="1"/>
                  </a:cubicBezTo>
                  <a:cubicBezTo>
                    <a:pt x="18" y="0"/>
                    <a:pt x="18" y="1"/>
                    <a:pt x="17" y="0"/>
                  </a:cubicBezTo>
                  <a:cubicBezTo>
                    <a:pt x="17" y="1"/>
                    <a:pt x="17" y="1"/>
                    <a:pt x="17" y="1"/>
                  </a:cubicBezTo>
                  <a:cubicBezTo>
                    <a:pt x="17" y="1"/>
                    <a:pt x="17" y="1"/>
                    <a:pt x="16"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9" name="Freeform 455"/>
            <p:cNvSpPr>
              <a:spLocks/>
            </p:cNvSpPr>
            <p:nvPr/>
          </p:nvSpPr>
          <p:spPr bwMode="auto">
            <a:xfrm>
              <a:off x="3870326" y="2308226"/>
              <a:ext cx="442913" cy="454025"/>
            </a:xfrm>
            <a:custGeom>
              <a:avLst/>
              <a:gdLst>
                <a:gd name="T0" fmla="*/ 34 w 41"/>
                <a:gd name="T1" fmla="*/ 12 h 42"/>
                <a:gd name="T2" fmla="*/ 19 w 41"/>
                <a:gd name="T3" fmla="*/ 0 h 42"/>
                <a:gd name="T4" fmla="*/ 15 w 41"/>
                <a:gd name="T5" fmla="*/ 0 h 42"/>
                <a:gd name="T6" fmla="*/ 16 w 41"/>
                <a:gd name="T7" fmla="*/ 16 h 42"/>
                <a:gd name="T8" fmla="*/ 16 w 41"/>
                <a:gd name="T9" fmla="*/ 24 h 42"/>
                <a:gd name="T10" fmla="*/ 18 w 41"/>
                <a:gd name="T11" fmla="*/ 25 h 42"/>
                <a:gd name="T12" fmla="*/ 17 w 41"/>
                <a:gd name="T13" fmla="*/ 27 h 42"/>
                <a:gd name="T14" fmla="*/ 16 w 41"/>
                <a:gd name="T15" fmla="*/ 27 h 42"/>
                <a:gd name="T16" fmla="*/ 7 w 41"/>
                <a:gd name="T17" fmla="*/ 26 h 42"/>
                <a:gd name="T18" fmla="*/ 6 w 41"/>
                <a:gd name="T19" fmla="*/ 27 h 42"/>
                <a:gd name="T20" fmla="*/ 4 w 41"/>
                <a:gd name="T21" fmla="*/ 27 h 42"/>
                <a:gd name="T22" fmla="*/ 3 w 41"/>
                <a:gd name="T23" fmla="*/ 28 h 42"/>
                <a:gd name="T24" fmla="*/ 1 w 41"/>
                <a:gd name="T25" fmla="*/ 27 h 42"/>
                <a:gd name="T26" fmla="*/ 1 w 41"/>
                <a:gd name="T27" fmla="*/ 28 h 42"/>
                <a:gd name="T28" fmla="*/ 0 w 41"/>
                <a:gd name="T29" fmla="*/ 29 h 42"/>
                <a:gd name="T30" fmla="*/ 0 w 41"/>
                <a:gd name="T31" fmla="*/ 30 h 42"/>
                <a:gd name="T32" fmla="*/ 0 w 41"/>
                <a:gd name="T33" fmla="*/ 32 h 42"/>
                <a:gd name="T34" fmla="*/ 1 w 41"/>
                <a:gd name="T35" fmla="*/ 33 h 42"/>
                <a:gd name="T36" fmla="*/ 2 w 41"/>
                <a:gd name="T37" fmla="*/ 35 h 42"/>
                <a:gd name="T38" fmla="*/ 0 w 41"/>
                <a:gd name="T39" fmla="*/ 36 h 42"/>
                <a:gd name="T40" fmla="*/ 2 w 41"/>
                <a:gd name="T41" fmla="*/ 36 h 42"/>
                <a:gd name="T42" fmla="*/ 3 w 41"/>
                <a:gd name="T43" fmla="*/ 37 h 42"/>
                <a:gd name="T44" fmla="*/ 5 w 41"/>
                <a:gd name="T45" fmla="*/ 37 h 42"/>
                <a:gd name="T46" fmla="*/ 7 w 41"/>
                <a:gd name="T47" fmla="*/ 36 h 42"/>
                <a:gd name="T48" fmla="*/ 8 w 41"/>
                <a:gd name="T49" fmla="*/ 37 h 42"/>
                <a:gd name="T50" fmla="*/ 9 w 41"/>
                <a:gd name="T51" fmla="*/ 39 h 42"/>
                <a:gd name="T52" fmla="*/ 9 w 41"/>
                <a:gd name="T53" fmla="*/ 41 h 42"/>
                <a:gd name="T54" fmla="*/ 10 w 41"/>
                <a:gd name="T55" fmla="*/ 42 h 42"/>
                <a:gd name="T56" fmla="*/ 12 w 41"/>
                <a:gd name="T57" fmla="*/ 42 h 42"/>
                <a:gd name="T58" fmla="*/ 13 w 41"/>
                <a:gd name="T59" fmla="*/ 41 h 42"/>
                <a:gd name="T60" fmla="*/ 14 w 41"/>
                <a:gd name="T61" fmla="*/ 41 h 42"/>
                <a:gd name="T62" fmla="*/ 15 w 41"/>
                <a:gd name="T63" fmla="*/ 42 h 42"/>
                <a:gd name="T64" fmla="*/ 16 w 41"/>
                <a:gd name="T65" fmla="*/ 42 h 42"/>
                <a:gd name="T66" fmla="*/ 17 w 41"/>
                <a:gd name="T67" fmla="*/ 39 h 42"/>
                <a:gd name="T68" fmla="*/ 18 w 41"/>
                <a:gd name="T69" fmla="*/ 37 h 42"/>
                <a:gd name="T70" fmla="*/ 19 w 41"/>
                <a:gd name="T71" fmla="*/ 36 h 42"/>
                <a:gd name="T72" fmla="*/ 20 w 41"/>
                <a:gd name="T73" fmla="*/ 33 h 42"/>
                <a:gd name="T74" fmla="*/ 23 w 41"/>
                <a:gd name="T75" fmla="*/ 32 h 42"/>
                <a:gd name="T76" fmla="*/ 25 w 41"/>
                <a:gd name="T77" fmla="*/ 31 h 42"/>
                <a:gd name="T78" fmla="*/ 27 w 41"/>
                <a:gd name="T79" fmla="*/ 30 h 42"/>
                <a:gd name="T80" fmla="*/ 28 w 41"/>
                <a:gd name="T81" fmla="*/ 29 h 42"/>
                <a:gd name="T82" fmla="*/ 30 w 41"/>
                <a:gd name="T83" fmla="*/ 28 h 42"/>
                <a:gd name="T84" fmla="*/ 31 w 41"/>
                <a:gd name="T85" fmla="*/ 29 h 42"/>
                <a:gd name="T86" fmla="*/ 33 w 41"/>
                <a:gd name="T87" fmla="*/ 28 h 42"/>
                <a:gd name="T88" fmla="*/ 35 w 41"/>
                <a:gd name="T89" fmla="*/ 28 h 42"/>
                <a:gd name="T90" fmla="*/ 38 w 41"/>
                <a:gd name="T91" fmla="*/ 27 h 42"/>
                <a:gd name="T92" fmla="*/ 40 w 41"/>
                <a:gd name="T93" fmla="*/ 27 h 42"/>
                <a:gd name="T94" fmla="*/ 41 w 41"/>
                <a:gd name="T95" fmla="*/ 25 h 42"/>
                <a:gd name="T96" fmla="*/ 41 w 41"/>
                <a:gd name="T97" fmla="*/ 21 h 42"/>
                <a:gd name="T98" fmla="*/ 41 w 41"/>
                <a:gd name="T99" fmla="*/ 18 h 42"/>
                <a:gd name="T100" fmla="*/ 41 w 41"/>
                <a:gd name="T101" fmla="*/ 17 h 42"/>
                <a:gd name="T102" fmla="*/ 39 w 41"/>
                <a:gd name="T103" fmla="*/ 17 h 42"/>
                <a:gd name="T104" fmla="*/ 38 w 41"/>
                <a:gd name="T105" fmla="*/ 15 h 42"/>
                <a:gd name="T106" fmla="*/ 37 w 41"/>
                <a:gd name="T107" fmla="*/ 14 h 42"/>
                <a:gd name="T108" fmla="*/ 35 w 41"/>
                <a:gd name="T109"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2">
                  <a:moveTo>
                    <a:pt x="34" y="12"/>
                  </a:moveTo>
                  <a:cubicBezTo>
                    <a:pt x="34" y="12"/>
                    <a:pt x="34" y="12"/>
                    <a:pt x="34" y="12"/>
                  </a:cubicBezTo>
                  <a:cubicBezTo>
                    <a:pt x="34" y="12"/>
                    <a:pt x="34" y="11"/>
                    <a:pt x="34" y="11"/>
                  </a:cubicBezTo>
                  <a:cubicBezTo>
                    <a:pt x="19" y="0"/>
                    <a:pt x="19" y="0"/>
                    <a:pt x="19" y="0"/>
                  </a:cubicBezTo>
                  <a:cubicBezTo>
                    <a:pt x="19" y="0"/>
                    <a:pt x="19" y="0"/>
                    <a:pt x="19" y="0"/>
                  </a:cubicBezTo>
                  <a:cubicBezTo>
                    <a:pt x="15" y="0"/>
                    <a:pt x="15" y="0"/>
                    <a:pt x="15" y="0"/>
                  </a:cubicBezTo>
                  <a:cubicBezTo>
                    <a:pt x="15" y="7"/>
                    <a:pt x="15" y="7"/>
                    <a:pt x="15" y="7"/>
                  </a:cubicBezTo>
                  <a:cubicBezTo>
                    <a:pt x="16" y="16"/>
                    <a:pt x="16" y="16"/>
                    <a:pt x="16" y="16"/>
                  </a:cubicBezTo>
                  <a:cubicBezTo>
                    <a:pt x="16" y="16"/>
                    <a:pt x="16" y="19"/>
                    <a:pt x="16" y="21"/>
                  </a:cubicBezTo>
                  <a:cubicBezTo>
                    <a:pt x="16" y="23"/>
                    <a:pt x="16" y="24"/>
                    <a:pt x="16" y="24"/>
                  </a:cubicBezTo>
                  <a:cubicBezTo>
                    <a:pt x="17" y="24"/>
                    <a:pt x="17" y="24"/>
                    <a:pt x="17" y="24"/>
                  </a:cubicBezTo>
                  <a:cubicBezTo>
                    <a:pt x="17" y="25"/>
                    <a:pt x="18" y="25"/>
                    <a:pt x="18" y="25"/>
                  </a:cubicBezTo>
                  <a:cubicBezTo>
                    <a:pt x="18" y="26"/>
                    <a:pt x="17" y="26"/>
                    <a:pt x="17" y="26"/>
                  </a:cubicBezTo>
                  <a:cubicBezTo>
                    <a:pt x="17" y="26"/>
                    <a:pt x="17" y="27"/>
                    <a:pt x="17" y="27"/>
                  </a:cubicBezTo>
                  <a:cubicBezTo>
                    <a:pt x="17" y="27"/>
                    <a:pt x="17" y="27"/>
                    <a:pt x="17" y="27"/>
                  </a:cubicBezTo>
                  <a:cubicBezTo>
                    <a:pt x="16" y="27"/>
                    <a:pt x="16" y="27"/>
                    <a:pt x="16" y="27"/>
                  </a:cubicBezTo>
                  <a:cubicBezTo>
                    <a:pt x="8" y="27"/>
                    <a:pt x="8" y="27"/>
                    <a:pt x="8" y="27"/>
                  </a:cubicBezTo>
                  <a:cubicBezTo>
                    <a:pt x="8" y="27"/>
                    <a:pt x="7" y="26"/>
                    <a:pt x="7" y="26"/>
                  </a:cubicBezTo>
                  <a:cubicBezTo>
                    <a:pt x="7" y="26"/>
                    <a:pt x="7" y="27"/>
                    <a:pt x="6" y="27"/>
                  </a:cubicBezTo>
                  <a:cubicBezTo>
                    <a:pt x="6" y="27"/>
                    <a:pt x="6" y="27"/>
                    <a:pt x="6" y="27"/>
                  </a:cubicBezTo>
                  <a:cubicBezTo>
                    <a:pt x="5" y="27"/>
                    <a:pt x="5" y="27"/>
                    <a:pt x="5" y="27"/>
                  </a:cubicBezTo>
                  <a:cubicBezTo>
                    <a:pt x="5" y="27"/>
                    <a:pt x="4" y="27"/>
                    <a:pt x="4" y="27"/>
                  </a:cubicBezTo>
                  <a:cubicBezTo>
                    <a:pt x="4" y="27"/>
                    <a:pt x="4" y="27"/>
                    <a:pt x="3" y="27"/>
                  </a:cubicBezTo>
                  <a:cubicBezTo>
                    <a:pt x="3" y="28"/>
                    <a:pt x="3" y="28"/>
                    <a:pt x="3" y="28"/>
                  </a:cubicBezTo>
                  <a:cubicBezTo>
                    <a:pt x="2" y="28"/>
                    <a:pt x="3" y="27"/>
                    <a:pt x="2" y="27"/>
                  </a:cubicBezTo>
                  <a:cubicBezTo>
                    <a:pt x="2" y="27"/>
                    <a:pt x="2" y="27"/>
                    <a:pt x="1" y="27"/>
                  </a:cubicBezTo>
                  <a:cubicBezTo>
                    <a:pt x="1" y="27"/>
                    <a:pt x="1" y="27"/>
                    <a:pt x="1" y="27"/>
                  </a:cubicBezTo>
                  <a:cubicBezTo>
                    <a:pt x="1" y="27"/>
                    <a:pt x="1" y="27"/>
                    <a:pt x="1" y="28"/>
                  </a:cubicBezTo>
                  <a:cubicBezTo>
                    <a:pt x="1" y="28"/>
                    <a:pt x="1" y="28"/>
                    <a:pt x="1" y="29"/>
                  </a:cubicBezTo>
                  <a:cubicBezTo>
                    <a:pt x="1" y="29"/>
                    <a:pt x="0" y="29"/>
                    <a:pt x="0" y="29"/>
                  </a:cubicBezTo>
                  <a:cubicBezTo>
                    <a:pt x="0" y="29"/>
                    <a:pt x="0" y="29"/>
                    <a:pt x="0" y="29"/>
                  </a:cubicBezTo>
                  <a:cubicBezTo>
                    <a:pt x="0" y="29"/>
                    <a:pt x="0" y="29"/>
                    <a:pt x="0" y="30"/>
                  </a:cubicBezTo>
                  <a:cubicBezTo>
                    <a:pt x="0" y="30"/>
                    <a:pt x="0" y="30"/>
                    <a:pt x="0" y="31"/>
                  </a:cubicBezTo>
                  <a:cubicBezTo>
                    <a:pt x="0" y="31"/>
                    <a:pt x="0" y="31"/>
                    <a:pt x="0" y="32"/>
                  </a:cubicBezTo>
                  <a:cubicBezTo>
                    <a:pt x="0" y="32"/>
                    <a:pt x="0" y="32"/>
                    <a:pt x="0" y="33"/>
                  </a:cubicBezTo>
                  <a:cubicBezTo>
                    <a:pt x="1" y="33"/>
                    <a:pt x="1" y="33"/>
                    <a:pt x="1" y="33"/>
                  </a:cubicBezTo>
                  <a:cubicBezTo>
                    <a:pt x="2" y="34"/>
                    <a:pt x="2" y="34"/>
                    <a:pt x="2" y="34"/>
                  </a:cubicBezTo>
                  <a:cubicBezTo>
                    <a:pt x="2" y="35"/>
                    <a:pt x="2" y="35"/>
                    <a:pt x="2" y="35"/>
                  </a:cubicBezTo>
                  <a:cubicBezTo>
                    <a:pt x="1" y="36"/>
                    <a:pt x="1" y="36"/>
                    <a:pt x="1" y="36"/>
                  </a:cubicBezTo>
                  <a:cubicBezTo>
                    <a:pt x="0" y="36"/>
                    <a:pt x="0" y="36"/>
                    <a:pt x="0" y="36"/>
                  </a:cubicBezTo>
                  <a:cubicBezTo>
                    <a:pt x="1" y="36"/>
                    <a:pt x="1" y="36"/>
                    <a:pt x="1" y="36"/>
                  </a:cubicBezTo>
                  <a:cubicBezTo>
                    <a:pt x="2" y="36"/>
                    <a:pt x="2" y="36"/>
                    <a:pt x="2" y="36"/>
                  </a:cubicBezTo>
                  <a:cubicBezTo>
                    <a:pt x="2" y="36"/>
                    <a:pt x="3" y="36"/>
                    <a:pt x="3" y="37"/>
                  </a:cubicBezTo>
                  <a:cubicBezTo>
                    <a:pt x="3" y="37"/>
                    <a:pt x="3" y="37"/>
                    <a:pt x="3" y="37"/>
                  </a:cubicBezTo>
                  <a:cubicBezTo>
                    <a:pt x="4" y="37"/>
                    <a:pt x="4" y="37"/>
                    <a:pt x="4" y="36"/>
                  </a:cubicBezTo>
                  <a:cubicBezTo>
                    <a:pt x="4" y="36"/>
                    <a:pt x="5" y="37"/>
                    <a:pt x="5" y="37"/>
                  </a:cubicBezTo>
                  <a:cubicBezTo>
                    <a:pt x="6" y="37"/>
                    <a:pt x="6" y="36"/>
                    <a:pt x="6" y="36"/>
                  </a:cubicBezTo>
                  <a:cubicBezTo>
                    <a:pt x="7" y="36"/>
                    <a:pt x="7" y="35"/>
                    <a:pt x="7" y="36"/>
                  </a:cubicBezTo>
                  <a:cubicBezTo>
                    <a:pt x="7" y="36"/>
                    <a:pt x="8" y="36"/>
                    <a:pt x="8" y="36"/>
                  </a:cubicBezTo>
                  <a:cubicBezTo>
                    <a:pt x="8" y="37"/>
                    <a:pt x="8" y="37"/>
                    <a:pt x="8" y="37"/>
                  </a:cubicBezTo>
                  <a:cubicBezTo>
                    <a:pt x="8" y="38"/>
                    <a:pt x="8" y="38"/>
                    <a:pt x="9" y="38"/>
                  </a:cubicBezTo>
                  <a:cubicBezTo>
                    <a:pt x="9" y="39"/>
                    <a:pt x="8" y="39"/>
                    <a:pt x="9" y="39"/>
                  </a:cubicBezTo>
                  <a:cubicBezTo>
                    <a:pt x="9" y="40"/>
                    <a:pt x="9" y="40"/>
                    <a:pt x="9" y="40"/>
                  </a:cubicBezTo>
                  <a:cubicBezTo>
                    <a:pt x="10" y="40"/>
                    <a:pt x="9" y="40"/>
                    <a:pt x="9" y="41"/>
                  </a:cubicBezTo>
                  <a:cubicBezTo>
                    <a:pt x="9" y="41"/>
                    <a:pt x="10" y="41"/>
                    <a:pt x="10" y="42"/>
                  </a:cubicBezTo>
                  <a:cubicBezTo>
                    <a:pt x="10" y="42"/>
                    <a:pt x="10" y="42"/>
                    <a:pt x="10" y="42"/>
                  </a:cubicBezTo>
                  <a:cubicBezTo>
                    <a:pt x="10" y="42"/>
                    <a:pt x="11" y="41"/>
                    <a:pt x="11" y="41"/>
                  </a:cubicBezTo>
                  <a:cubicBezTo>
                    <a:pt x="11" y="41"/>
                    <a:pt x="11" y="42"/>
                    <a:pt x="12" y="42"/>
                  </a:cubicBezTo>
                  <a:cubicBezTo>
                    <a:pt x="12" y="42"/>
                    <a:pt x="12" y="42"/>
                    <a:pt x="13" y="42"/>
                  </a:cubicBezTo>
                  <a:cubicBezTo>
                    <a:pt x="13" y="42"/>
                    <a:pt x="13" y="41"/>
                    <a:pt x="13" y="41"/>
                  </a:cubicBezTo>
                  <a:cubicBezTo>
                    <a:pt x="14" y="41"/>
                    <a:pt x="14" y="41"/>
                    <a:pt x="14" y="41"/>
                  </a:cubicBezTo>
                  <a:cubicBezTo>
                    <a:pt x="14" y="41"/>
                    <a:pt x="14" y="41"/>
                    <a:pt x="14" y="41"/>
                  </a:cubicBezTo>
                  <a:cubicBezTo>
                    <a:pt x="15" y="41"/>
                    <a:pt x="14" y="41"/>
                    <a:pt x="14" y="42"/>
                  </a:cubicBezTo>
                  <a:cubicBezTo>
                    <a:pt x="15" y="42"/>
                    <a:pt x="15" y="42"/>
                    <a:pt x="15" y="42"/>
                  </a:cubicBezTo>
                  <a:cubicBezTo>
                    <a:pt x="16" y="42"/>
                    <a:pt x="16" y="42"/>
                    <a:pt x="16" y="41"/>
                  </a:cubicBezTo>
                  <a:cubicBezTo>
                    <a:pt x="16" y="42"/>
                    <a:pt x="16" y="42"/>
                    <a:pt x="16" y="42"/>
                  </a:cubicBezTo>
                  <a:cubicBezTo>
                    <a:pt x="16" y="41"/>
                    <a:pt x="16" y="40"/>
                    <a:pt x="17" y="40"/>
                  </a:cubicBezTo>
                  <a:cubicBezTo>
                    <a:pt x="17" y="39"/>
                    <a:pt x="17" y="39"/>
                    <a:pt x="17" y="39"/>
                  </a:cubicBezTo>
                  <a:cubicBezTo>
                    <a:pt x="17" y="39"/>
                    <a:pt x="17" y="38"/>
                    <a:pt x="17" y="38"/>
                  </a:cubicBezTo>
                  <a:cubicBezTo>
                    <a:pt x="17" y="37"/>
                    <a:pt x="17" y="37"/>
                    <a:pt x="18" y="37"/>
                  </a:cubicBezTo>
                  <a:cubicBezTo>
                    <a:pt x="18" y="37"/>
                    <a:pt x="18" y="37"/>
                    <a:pt x="19" y="37"/>
                  </a:cubicBezTo>
                  <a:cubicBezTo>
                    <a:pt x="19" y="37"/>
                    <a:pt x="19" y="36"/>
                    <a:pt x="19" y="36"/>
                  </a:cubicBezTo>
                  <a:cubicBezTo>
                    <a:pt x="19" y="35"/>
                    <a:pt x="19" y="35"/>
                    <a:pt x="19" y="34"/>
                  </a:cubicBezTo>
                  <a:cubicBezTo>
                    <a:pt x="19" y="34"/>
                    <a:pt x="20" y="34"/>
                    <a:pt x="20" y="33"/>
                  </a:cubicBezTo>
                  <a:cubicBezTo>
                    <a:pt x="20" y="33"/>
                    <a:pt x="20" y="32"/>
                    <a:pt x="21" y="32"/>
                  </a:cubicBezTo>
                  <a:cubicBezTo>
                    <a:pt x="22" y="32"/>
                    <a:pt x="22" y="32"/>
                    <a:pt x="23" y="32"/>
                  </a:cubicBezTo>
                  <a:cubicBezTo>
                    <a:pt x="23" y="32"/>
                    <a:pt x="24" y="32"/>
                    <a:pt x="24" y="32"/>
                  </a:cubicBezTo>
                  <a:cubicBezTo>
                    <a:pt x="24" y="32"/>
                    <a:pt x="24" y="32"/>
                    <a:pt x="25" y="31"/>
                  </a:cubicBezTo>
                  <a:cubicBezTo>
                    <a:pt x="26" y="30"/>
                    <a:pt x="26" y="30"/>
                    <a:pt x="26" y="30"/>
                  </a:cubicBezTo>
                  <a:cubicBezTo>
                    <a:pt x="26" y="30"/>
                    <a:pt x="26" y="30"/>
                    <a:pt x="27" y="30"/>
                  </a:cubicBezTo>
                  <a:cubicBezTo>
                    <a:pt x="27" y="29"/>
                    <a:pt x="27" y="29"/>
                    <a:pt x="27" y="29"/>
                  </a:cubicBezTo>
                  <a:cubicBezTo>
                    <a:pt x="28" y="29"/>
                    <a:pt x="28" y="29"/>
                    <a:pt x="28" y="29"/>
                  </a:cubicBezTo>
                  <a:cubicBezTo>
                    <a:pt x="28" y="29"/>
                    <a:pt x="28" y="28"/>
                    <a:pt x="29" y="28"/>
                  </a:cubicBezTo>
                  <a:cubicBezTo>
                    <a:pt x="29" y="28"/>
                    <a:pt x="29" y="28"/>
                    <a:pt x="30" y="28"/>
                  </a:cubicBezTo>
                  <a:cubicBezTo>
                    <a:pt x="30" y="29"/>
                    <a:pt x="31" y="29"/>
                    <a:pt x="31" y="29"/>
                  </a:cubicBezTo>
                  <a:cubicBezTo>
                    <a:pt x="31" y="29"/>
                    <a:pt x="31" y="29"/>
                    <a:pt x="31" y="29"/>
                  </a:cubicBezTo>
                  <a:cubicBezTo>
                    <a:pt x="32" y="29"/>
                    <a:pt x="32" y="29"/>
                    <a:pt x="32" y="29"/>
                  </a:cubicBezTo>
                  <a:cubicBezTo>
                    <a:pt x="33" y="29"/>
                    <a:pt x="33" y="29"/>
                    <a:pt x="33" y="28"/>
                  </a:cubicBezTo>
                  <a:cubicBezTo>
                    <a:pt x="34" y="28"/>
                    <a:pt x="34" y="28"/>
                    <a:pt x="34" y="28"/>
                  </a:cubicBezTo>
                  <a:cubicBezTo>
                    <a:pt x="34" y="28"/>
                    <a:pt x="35" y="28"/>
                    <a:pt x="35" y="28"/>
                  </a:cubicBezTo>
                  <a:cubicBezTo>
                    <a:pt x="36" y="28"/>
                    <a:pt x="36" y="28"/>
                    <a:pt x="37" y="28"/>
                  </a:cubicBezTo>
                  <a:cubicBezTo>
                    <a:pt x="37" y="28"/>
                    <a:pt x="37" y="27"/>
                    <a:pt x="38" y="27"/>
                  </a:cubicBezTo>
                  <a:cubicBezTo>
                    <a:pt x="38" y="27"/>
                    <a:pt x="39" y="28"/>
                    <a:pt x="39" y="28"/>
                  </a:cubicBezTo>
                  <a:cubicBezTo>
                    <a:pt x="39" y="27"/>
                    <a:pt x="40" y="27"/>
                    <a:pt x="40" y="27"/>
                  </a:cubicBezTo>
                  <a:cubicBezTo>
                    <a:pt x="40" y="27"/>
                    <a:pt x="40" y="27"/>
                    <a:pt x="40" y="26"/>
                  </a:cubicBezTo>
                  <a:cubicBezTo>
                    <a:pt x="41" y="26"/>
                    <a:pt x="41" y="26"/>
                    <a:pt x="41" y="25"/>
                  </a:cubicBezTo>
                  <a:cubicBezTo>
                    <a:pt x="41" y="25"/>
                    <a:pt x="41" y="24"/>
                    <a:pt x="41" y="24"/>
                  </a:cubicBezTo>
                  <a:cubicBezTo>
                    <a:pt x="41" y="23"/>
                    <a:pt x="41" y="22"/>
                    <a:pt x="41" y="21"/>
                  </a:cubicBezTo>
                  <a:cubicBezTo>
                    <a:pt x="41" y="21"/>
                    <a:pt x="41" y="21"/>
                    <a:pt x="41" y="21"/>
                  </a:cubicBezTo>
                  <a:cubicBezTo>
                    <a:pt x="41" y="20"/>
                    <a:pt x="41" y="19"/>
                    <a:pt x="41" y="18"/>
                  </a:cubicBezTo>
                  <a:cubicBezTo>
                    <a:pt x="41" y="18"/>
                    <a:pt x="41" y="18"/>
                    <a:pt x="41" y="17"/>
                  </a:cubicBezTo>
                  <a:cubicBezTo>
                    <a:pt x="41" y="17"/>
                    <a:pt x="41" y="17"/>
                    <a:pt x="41" y="17"/>
                  </a:cubicBezTo>
                  <a:cubicBezTo>
                    <a:pt x="40" y="17"/>
                    <a:pt x="40" y="17"/>
                    <a:pt x="39" y="17"/>
                  </a:cubicBezTo>
                  <a:cubicBezTo>
                    <a:pt x="39" y="17"/>
                    <a:pt x="39" y="17"/>
                    <a:pt x="39" y="17"/>
                  </a:cubicBezTo>
                  <a:cubicBezTo>
                    <a:pt x="38" y="17"/>
                    <a:pt x="39" y="16"/>
                    <a:pt x="39" y="16"/>
                  </a:cubicBezTo>
                  <a:cubicBezTo>
                    <a:pt x="39" y="16"/>
                    <a:pt x="39" y="15"/>
                    <a:pt x="38" y="15"/>
                  </a:cubicBezTo>
                  <a:cubicBezTo>
                    <a:pt x="38" y="14"/>
                    <a:pt x="38" y="14"/>
                    <a:pt x="37" y="14"/>
                  </a:cubicBezTo>
                  <a:cubicBezTo>
                    <a:pt x="37" y="14"/>
                    <a:pt x="37" y="15"/>
                    <a:pt x="37" y="14"/>
                  </a:cubicBezTo>
                  <a:cubicBezTo>
                    <a:pt x="36" y="14"/>
                    <a:pt x="36" y="14"/>
                    <a:pt x="36" y="13"/>
                  </a:cubicBezTo>
                  <a:cubicBezTo>
                    <a:pt x="35" y="13"/>
                    <a:pt x="35" y="13"/>
                    <a:pt x="35" y="13"/>
                  </a:cubicBezTo>
                  <a:cubicBezTo>
                    <a:pt x="35" y="13"/>
                    <a:pt x="35" y="13"/>
                    <a:pt x="34"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0" name="Freeform 456"/>
            <p:cNvSpPr>
              <a:spLocks/>
            </p:cNvSpPr>
            <p:nvPr/>
          </p:nvSpPr>
          <p:spPr bwMode="auto">
            <a:xfrm>
              <a:off x="3740151" y="2686051"/>
              <a:ext cx="87313" cy="53975"/>
            </a:xfrm>
            <a:custGeom>
              <a:avLst/>
              <a:gdLst>
                <a:gd name="T0" fmla="*/ 1 w 8"/>
                <a:gd name="T1" fmla="*/ 2 h 5"/>
                <a:gd name="T2" fmla="*/ 2 w 8"/>
                <a:gd name="T3" fmla="*/ 2 h 5"/>
                <a:gd name="T4" fmla="*/ 3 w 8"/>
                <a:gd name="T5" fmla="*/ 3 h 5"/>
                <a:gd name="T6" fmla="*/ 4 w 8"/>
                <a:gd name="T7" fmla="*/ 4 h 5"/>
                <a:gd name="T8" fmla="*/ 4 w 8"/>
                <a:gd name="T9" fmla="*/ 5 h 5"/>
                <a:gd name="T10" fmla="*/ 4 w 8"/>
                <a:gd name="T11" fmla="*/ 5 h 5"/>
                <a:gd name="T12" fmla="*/ 5 w 8"/>
                <a:gd name="T13" fmla="*/ 4 h 5"/>
                <a:gd name="T14" fmla="*/ 6 w 8"/>
                <a:gd name="T15" fmla="*/ 3 h 5"/>
                <a:gd name="T16" fmla="*/ 6 w 8"/>
                <a:gd name="T17" fmla="*/ 3 h 5"/>
                <a:gd name="T18" fmla="*/ 7 w 8"/>
                <a:gd name="T19" fmla="*/ 3 h 5"/>
                <a:gd name="T20" fmla="*/ 8 w 8"/>
                <a:gd name="T21" fmla="*/ 2 h 5"/>
                <a:gd name="T22" fmla="*/ 8 w 8"/>
                <a:gd name="T23" fmla="*/ 1 h 5"/>
                <a:gd name="T24" fmla="*/ 8 w 8"/>
                <a:gd name="T25" fmla="*/ 0 h 5"/>
                <a:gd name="T26" fmla="*/ 8 w 8"/>
                <a:gd name="T27" fmla="*/ 0 h 5"/>
                <a:gd name="T28" fmla="*/ 8 w 8"/>
                <a:gd name="T29" fmla="*/ 0 h 5"/>
                <a:gd name="T30" fmla="*/ 6 w 8"/>
                <a:gd name="T31" fmla="*/ 0 h 5"/>
                <a:gd name="T32" fmla="*/ 4 w 8"/>
                <a:gd name="T33" fmla="*/ 0 h 5"/>
                <a:gd name="T34" fmla="*/ 4 w 8"/>
                <a:gd name="T35" fmla="*/ 0 h 5"/>
                <a:gd name="T36" fmla="*/ 3 w 8"/>
                <a:gd name="T37" fmla="*/ 1 h 5"/>
                <a:gd name="T38" fmla="*/ 2 w 8"/>
                <a:gd name="T39" fmla="*/ 1 h 5"/>
                <a:gd name="T40" fmla="*/ 0 w 8"/>
                <a:gd name="T41" fmla="*/ 1 h 5"/>
                <a:gd name="T42" fmla="*/ 0 w 8"/>
                <a:gd name="T43" fmla="*/ 1 h 5"/>
                <a:gd name="T44" fmla="*/ 1 w 8"/>
                <a:gd name="T4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5">
                  <a:moveTo>
                    <a:pt x="1" y="2"/>
                  </a:moveTo>
                  <a:cubicBezTo>
                    <a:pt x="2" y="2"/>
                    <a:pt x="2" y="2"/>
                    <a:pt x="2" y="2"/>
                  </a:cubicBezTo>
                  <a:cubicBezTo>
                    <a:pt x="3" y="2"/>
                    <a:pt x="3" y="2"/>
                    <a:pt x="3" y="3"/>
                  </a:cubicBezTo>
                  <a:cubicBezTo>
                    <a:pt x="4" y="4"/>
                    <a:pt x="4" y="4"/>
                    <a:pt x="4" y="4"/>
                  </a:cubicBezTo>
                  <a:cubicBezTo>
                    <a:pt x="4" y="5"/>
                    <a:pt x="4" y="5"/>
                    <a:pt x="4" y="5"/>
                  </a:cubicBezTo>
                  <a:cubicBezTo>
                    <a:pt x="4" y="5"/>
                    <a:pt x="4" y="5"/>
                    <a:pt x="4" y="5"/>
                  </a:cubicBezTo>
                  <a:cubicBezTo>
                    <a:pt x="4" y="4"/>
                    <a:pt x="4" y="4"/>
                    <a:pt x="5" y="4"/>
                  </a:cubicBezTo>
                  <a:cubicBezTo>
                    <a:pt x="5" y="3"/>
                    <a:pt x="5" y="3"/>
                    <a:pt x="6" y="3"/>
                  </a:cubicBezTo>
                  <a:cubicBezTo>
                    <a:pt x="6" y="3"/>
                    <a:pt x="6" y="3"/>
                    <a:pt x="6" y="3"/>
                  </a:cubicBezTo>
                  <a:cubicBezTo>
                    <a:pt x="7" y="3"/>
                    <a:pt x="7" y="3"/>
                    <a:pt x="7" y="3"/>
                  </a:cubicBezTo>
                  <a:cubicBezTo>
                    <a:pt x="8" y="2"/>
                    <a:pt x="8" y="2"/>
                    <a:pt x="8" y="2"/>
                  </a:cubicBezTo>
                  <a:cubicBezTo>
                    <a:pt x="8" y="2"/>
                    <a:pt x="7" y="1"/>
                    <a:pt x="8" y="1"/>
                  </a:cubicBezTo>
                  <a:cubicBezTo>
                    <a:pt x="8" y="1"/>
                    <a:pt x="8" y="1"/>
                    <a:pt x="8" y="0"/>
                  </a:cubicBezTo>
                  <a:cubicBezTo>
                    <a:pt x="8" y="0"/>
                    <a:pt x="8" y="0"/>
                    <a:pt x="8" y="0"/>
                  </a:cubicBezTo>
                  <a:cubicBezTo>
                    <a:pt x="8" y="0"/>
                    <a:pt x="8" y="0"/>
                    <a:pt x="8" y="0"/>
                  </a:cubicBezTo>
                  <a:cubicBezTo>
                    <a:pt x="7" y="0"/>
                    <a:pt x="7" y="0"/>
                    <a:pt x="6" y="0"/>
                  </a:cubicBezTo>
                  <a:cubicBezTo>
                    <a:pt x="6" y="0"/>
                    <a:pt x="5" y="0"/>
                    <a:pt x="4" y="0"/>
                  </a:cubicBezTo>
                  <a:cubicBezTo>
                    <a:pt x="4" y="0"/>
                    <a:pt x="4" y="0"/>
                    <a:pt x="4" y="0"/>
                  </a:cubicBezTo>
                  <a:cubicBezTo>
                    <a:pt x="3" y="0"/>
                    <a:pt x="3" y="1"/>
                    <a:pt x="3" y="1"/>
                  </a:cubicBezTo>
                  <a:cubicBezTo>
                    <a:pt x="2" y="1"/>
                    <a:pt x="2" y="1"/>
                    <a:pt x="2" y="1"/>
                  </a:cubicBezTo>
                  <a:cubicBezTo>
                    <a:pt x="1" y="1"/>
                    <a:pt x="1" y="1"/>
                    <a:pt x="0" y="1"/>
                  </a:cubicBezTo>
                  <a:cubicBezTo>
                    <a:pt x="0" y="1"/>
                    <a:pt x="0" y="1"/>
                    <a:pt x="0" y="1"/>
                  </a:cubicBezTo>
                  <a:cubicBezTo>
                    <a:pt x="1"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1" name="Freeform 457"/>
            <p:cNvSpPr>
              <a:spLocks/>
            </p:cNvSpPr>
            <p:nvPr/>
          </p:nvSpPr>
          <p:spPr bwMode="auto">
            <a:xfrm>
              <a:off x="4225926" y="2697164"/>
              <a:ext cx="76200" cy="184150"/>
            </a:xfrm>
            <a:custGeom>
              <a:avLst/>
              <a:gdLst>
                <a:gd name="T0" fmla="*/ 6 w 7"/>
                <a:gd name="T1" fmla="*/ 7 h 17"/>
                <a:gd name="T2" fmla="*/ 6 w 7"/>
                <a:gd name="T3" fmla="*/ 7 h 17"/>
                <a:gd name="T4" fmla="*/ 6 w 7"/>
                <a:gd name="T5" fmla="*/ 6 h 17"/>
                <a:gd name="T6" fmla="*/ 7 w 7"/>
                <a:gd name="T7" fmla="*/ 5 h 17"/>
                <a:gd name="T8" fmla="*/ 6 w 7"/>
                <a:gd name="T9" fmla="*/ 4 h 17"/>
                <a:gd name="T10" fmla="*/ 6 w 7"/>
                <a:gd name="T11" fmla="*/ 2 h 17"/>
                <a:gd name="T12" fmla="*/ 6 w 7"/>
                <a:gd name="T13" fmla="*/ 1 h 17"/>
                <a:gd name="T14" fmla="*/ 6 w 7"/>
                <a:gd name="T15" fmla="*/ 1 h 17"/>
                <a:gd name="T16" fmla="*/ 5 w 7"/>
                <a:gd name="T17" fmla="*/ 1 h 17"/>
                <a:gd name="T18" fmla="*/ 5 w 7"/>
                <a:gd name="T19" fmla="*/ 0 h 17"/>
                <a:gd name="T20" fmla="*/ 4 w 7"/>
                <a:gd name="T21" fmla="*/ 0 h 17"/>
                <a:gd name="T22" fmla="*/ 3 w 7"/>
                <a:gd name="T23" fmla="*/ 1 h 17"/>
                <a:gd name="T24" fmla="*/ 3 w 7"/>
                <a:gd name="T25" fmla="*/ 0 h 17"/>
                <a:gd name="T26" fmla="*/ 3 w 7"/>
                <a:gd name="T27" fmla="*/ 2 h 17"/>
                <a:gd name="T28" fmla="*/ 2 w 7"/>
                <a:gd name="T29" fmla="*/ 3 h 17"/>
                <a:gd name="T30" fmla="*/ 1 w 7"/>
                <a:gd name="T31" fmla="*/ 3 h 17"/>
                <a:gd name="T32" fmla="*/ 0 w 7"/>
                <a:gd name="T33" fmla="*/ 3 h 17"/>
                <a:gd name="T34" fmla="*/ 0 w 7"/>
                <a:gd name="T35" fmla="*/ 4 h 17"/>
                <a:gd name="T36" fmla="*/ 0 w 7"/>
                <a:gd name="T37" fmla="*/ 4 h 17"/>
                <a:gd name="T38" fmla="*/ 0 w 7"/>
                <a:gd name="T39" fmla="*/ 4 h 17"/>
                <a:gd name="T40" fmla="*/ 0 w 7"/>
                <a:gd name="T41" fmla="*/ 5 h 17"/>
                <a:gd name="T42" fmla="*/ 1 w 7"/>
                <a:gd name="T43" fmla="*/ 6 h 17"/>
                <a:gd name="T44" fmla="*/ 2 w 7"/>
                <a:gd name="T45" fmla="*/ 7 h 17"/>
                <a:gd name="T46" fmla="*/ 2 w 7"/>
                <a:gd name="T47" fmla="*/ 9 h 17"/>
                <a:gd name="T48" fmla="*/ 2 w 7"/>
                <a:gd name="T49" fmla="*/ 10 h 17"/>
                <a:gd name="T50" fmla="*/ 2 w 7"/>
                <a:gd name="T51" fmla="*/ 12 h 17"/>
                <a:gd name="T52" fmla="*/ 2 w 7"/>
                <a:gd name="T53" fmla="*/ 14 h 17"/>
                <a:gd name="T54" fmla="*/ 2 w 7"/>
                <a:gd name="T55" fmla="*/ 16 h 17"/>
                <a:gd name="T56" fmla="*/ 2 w 7"/>
                <a:gd name="T57" fmla="*/ 17 h 17"/>
                <a:gd name="T58" fmla="*/ 2 w 7"/>
                <a:gd name="T59" fmla="*/ 17 h 17"/>
                <a:gd name="T60" fmla="*/ 3 w 7"/>
                <a:gd name="T61" fmla="*/ 17 h 17"/>
                <a:gd name="T62" fmla="*/ 4 w 7"/>
                <a:gd name="T63" fmla="*/ 17 h 17"/>
                <a:gd name="T64" fmla="*/ 4 w 7"/>
                <a:gd name="T65" fmla="*/ 17 h 17"/>
                <a:gd name="T66" fmla="*/ 4 w 7"/>
                <a:gd name="T67" fmla="*/ 15 h 17"/>
                <a:gd name="T68" fmla="*/ 4 w 7"/>
                <a:gd name="T69" fmla="*/ 14 h 17"/>
                <a:gd name="T70" fmla="*/ 4 w 7"/>
                <a:gd name="T71" fmla="*/ 12 h 17"/>
                <a:gd name="T72" fmla="*/ 4 w 7"/>
                <a:gd name="T73" fmla="*/ 10 h 17"/>
                <a:gd name="T74" fmla="*/ 5 w 7"/>
                <a:gd name="T75" fmla="*/ 9 h 17"/>
                <a:gd name="T76" fmla="*/ 5 w 7"/>
                <a:gd name="T77" fmla="*/ 8 h 17"/>
                <a:gd name="T78" fmla="*/ 6 w 7"/>
                <a:gd name="T7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7">
                  <a:moveTo>
                    <a:pt x="6" y="7"/>
                  </a:moveTo>
                  <a:cubicBezTo>
                    <a:pt x="6" y="7"/>
                    <a:pt x="6" y="7"/>
                    <a:pt x="6" y="7"/>
                  </a:cubicBezTo>
                  <a:cubicBezTo>
                    <a:pt x="6" y="6"/>
                    <a:pt x="6" y="6"/>
                    <a:pt x="6" y="6"/>
                  </a:cubicBezTo>
                  <a:cubicBezTo>
                    <a:pt x="7" y="5"/>
                    <a:pt x="7" y="5"/>
                    <a:pt x="7" y="5"/>
                  </a:cubicBezTo>
                  <a:cubicBezTo>
                    <a:pt x="7" y="4"/>
                    <a:pt x="7" y="4"/>
                    <a:pt x="6" y="4"/>
                  </a:cubicBezTo>
                  <a:cubicBezTo>
                    <a:pt x="6" y="3"/>
                    <a:pt x="6" y="3"/>
                    <a:pt x="6" y="2"/>
                  </a:cubicBezTo>
                  <a:cubicBezTo>
                    <a:pt x="6" y="2"/>
                    <a:pt x="6" y="2"/>
                    <a:pt x="6" y="1"/>
                  </a:cubicBezTo>
                  <a:cubicBezTo>
                    <a:pt x="6" y="1"/>
                    <a:pt x="6" y="1"/>
                    <a:pt x="6" y="1"/>
                  </a:cubicBezTo>
                  <a:cubicBezTo>
                    <a:pt x="6" y="1"/>
                    <a:pt x="6" y="1"/>
                    <a:pt x="5" y="1"/>
                  </a:cubicBezTo>
                  <a:cubicBezTo>
                    <a:pt x="5" y="1"/>
                    <a:pt x="5" y="0"/>
                    <a:pt x="5" y="0"/>
                  </a:cubicBezTo>
                  <a:cubicBezTo>
                    <a:pt x="4" y="0"/>
                    <a:pt x="4" y="0"/>
                    <a:pt x="4" y="0"/>
                  </a:cubicBezTo>
                  <a:cubicBezTo>
                    <a:pt x="4" y="0"/>
                    <a:pt x="3" y="0"/>
                    <a:pt x="3" y="1"/>
                  </a:cubicBezTo>
                  <a:cubicBezTo>
                    <a:pt x="3" y="0"/>
                    <a:pt x="3" y="0"/>
                    <a:pt x="3" y="0"/>
                  </a:cubicBezTo>
                  <a:cubicBezTo>
                    <a:pt x="3" y="1"/>
                    <a:pt x="3" y="1"/>
                    <a:pt x="3" y="2"/>
                  </a:cubicBezTo>
                  <a:cubicBezTo>
                    <a:pt x="3" y="2"/>
                    <a:pt x="3" y="2"/>
                    <a:pt x="2" y="3"/>
                  </a:cubicBezTo>
                  <a:cubicBezTo>
                    <a:pt x="2" y="3"/>
                    <a:pt x="2" y="3"/>
                    <a:pt x="1" y="3"/>
                  </a:cubicBezTo>
                  <a:cubicBezTo>
                    <a:pt x="1" y="3"/>
                    <a:pt x="1" y="3"/>
                    <a:pt x="0" y="3"/>
                  </a:cubicBezTo>
                  <a:cubicBezTo>
                    <a:pt x="0" y="3"/>
                    <a:pt x="0" y="3"/>
                    <a:pt x="0" y="4"/>
                  </a:cubicBezTo>
                  <a:cubicBezTo>
                    <a:pt x="0" y="4"/>
                    <a:pt x="0" y="4"/>
                    <a:pt x="0" y="4"/>
                  </a:cubicBezTo>
                  <a:cubicBezTo>
                    <a:pt x="0" y="4"/>
                    <a:pt x="0" y="4"/>
                    <a:pt x="0" y="4"/>
                  </a:cubicBezTo>
                  <a:cubicBezTo>
                    <a:pt x="0" y="5"/>
                    <a:pt x="0" y="5"/>
                    <a:pt x="0" y="5"/>
                  </a:cubicBezTo>
                  <a:cubicBezTo>
                    <a:pt x="1" y="6"/>
                    <a:pt x="1" y="6"/>
                    <a:pt x="1" y="6"/>
                  </a:cubicBezTo>
                  <a:cubicBezTo>
                    <a:pt x="1" y="7"/>
                    <a:pt x="2" y="7"/>
                    <a:pt x="2" y="7"/>
                  </a:cubicBezTo>
                  <a:cubicBezTo>
                    <a:pt x="2" y="8"/>
                    <a:pt x="1" y="8"/>
                    <a:pt x="2" y="9"/>
                  </a:cubicBezTo>
                  <a:cubicBezTo>
                    <a:pt x="2" y="9"/>
                    <a:pt x="2" y="9"/>
                    <a:pt x="2" y="10"/>
                  </a:cubicBezTo>
                  <a:cubicBezTo>
                    <a:pt x="2" y="11"/>
                    <a:pt x="2" y="11"/>
                    <a:pt x="2" y="12"/>
                  </a:cubicBezTo>
                  <a:cubicBezTo>
                    <a:pt x="2" y="13"/>
                    <a:pt x="2" y="13"/>
                    <a:pt x="2" y="14"/>
                  </a:cubicBezTo>
                  <a:cubicBezTo>
                    <a:pt x="2" y="15"/>
                    <a:pt x="2" y="15"/>
                    <a:pt x="2" y="16"/>
                  </a:cubicBezTo>
                  <a:cubicBezTo>
                    <a:pt x="2" y="16"/>
                    <a:pt x="2" y="17"/>
                    <a:pt x="2" y="17"/>
                  </a:cubicBezTo>
                  <a:cubicBezTo>
                    <a:pt x="2" y="17"/>
                    <a:pt x="2" y="17"/>
                    <a:pt x="2" y="17"/>
                  </a:cubicBezTo>
                  <a:cubicBezTo>
                    <a:pt x="2" y="17"/>
                    <a:pt x="3" y="17"/>
                    <a:pt x="3" y="17"/>
                  </a:cubicBezTo>
                  <a:cubicBezTo>
                    <a:pt x="3" y="17"/>
                    <a:pt x="4" y="17"/>
                    <a:pt x="4" y="17"/>
                  </a:cubicBezTo>
                  <a:cubicBezTo>
                    <a:pt x="4" y="17"/>
                    <a:pt x="4" y="17"/>
                    <a:pt x="4" y="17"/>
                  </a:cubicBezTo>
                  <a:cubicBezTo>
                    <a:pt x="4" y="16"/>
                    <a:pt x="4" y="16"/>
                    <a:pt x="4" y="15"/>
                  </a:cubicBezTo>
                  <a:cubicBezTo>
                    <a:pt x="4" y="15"/>
                    <a:pt x="4" y="14"/>
                    <a:pt x="4" y="14"/>
                  </a:cubicBezTo>
                  <a:cubicBezTo>
                    <a:pt x="4" y="13"/>
                    <a:pt x="4" y="12"/>
                    <a:pt x="4" y="12"/>
                  </a:cubicBezTo>
                  <a:cubicBezTo>
                    <a:pt x="4" y="11"/>
                    <a:pt x="4" y="10"/>
                    <a:pt x="4" y="10"/>
                  </a:cubicBezTo>
                  <a:cubicBezTo>
                    <a:pt x="4" y="9"/>
                    <a:pt x="5" y="9"/>
                    <a:pt x="5" y="9"/>
                  </a:cubicBezTo>
                  <a:cubicBezTo>
                    <a:pt x="5" y="9"/>
                    <a:pt x="5" y="9"/>
                    <a:pt x="5" y="8"/>
                  </a:cubicBezTo>
                  <a:cubicBezTo>
                    <a:pt x="5" y="8"/>
                    <a:pt x="5" y="8"/>
                    <a:pt x="6"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2" name="Freeform 458"/>
            <p:cNvSpPr>
              <a:spLocks/>
            </p:cNvSpPr>
            <p:nvPr/>
          </p:nvSpPr>
          <p:spPr bwMode="auto">
            <a:xfrm>
              <a:off x="4529139" y="2913064"/>
              <a:ext cx="517525" cy="573088"/>
            </a:xfrm>
            <a:custGeom>
              <a:avLst/>
              <a:gdLst>
                <a:gd name="T0" fmla="*/ 1 w 48"/>
                <a:gd name="T1" fmla="*/ 33 h 53"/>
                <a:gd name="T2" fmla="*/ 3 w 48"/>
                <a:gd name="T3" fmla="*/ 32 h 53"/>
                <a:gd name="T4" fmla="*/ 8 w 48"/>
                <a:gd name="T5" fmla="*/ 32 h 53"/>
                <a:gd name="T6" fmla="*/ 11 w 48"/>
                <a:gd name="T7" fmla="*/ 33 h 53"/>
                <a:gd name="T8" fmla="*/ 12 w 48"/>
                <a:gd name="T9" fmla="*/ 36 h 53"/>
                <a:gd name="T10" fmla="*/ 14 w 48"/>
                <a:gd name="T11" fmla="*/ 39 h 53"/>
                <a:gd name="T12" fmla="*/ 17 w 48"/>
                <a:gd name="T13" fmla="*/ 38 h 53"/>
                <a:gd name="T14" fmla="*/ 18 w 48"/>
                <a:gd name="T15" fmla="*/ 36 h 53"/>
                <a:gd name="T16" fmla="*/ 21 w 48"/>
                <a:gd name="T17" fmla="*/ 36 h 53"/>
                <a:gd name="T18" fmla="*/ 24 w 48"/>
                <a:gd name="T19" fmla="*/ 36 h 53"/>
                <a:gd name="T20" fmla="*/ 24 w 48"/>
                <a:gd name="T21" fmla="*/ 39 h 53"/>
                <a:gd name="T22" fmla="*/ 24 w 48"/>
                <a:gd name="T23" fmla="*/ 43 h 53"/>
                <a:gd name="T24" fmla="*/ 25 w 48"/>
                <a:gd name="T25" fmla="*/ 47 h 53"/>
                <a:gd name="T26" fmla="*/ 27 w 48"/>
                <a:gd name="T27" fmla="*/ 47 h 53"/>
                <a:gd name="T28" fmla="*/ 30 w 48"/>
                <a:gd name="T29" fmla="*/ 47 h 53"/>
                <a:gd name="T30" fmla="*/ 32 w 48"/>
                <a:gd name="T31" fmla="*/ 48 h 53"/>
                <a:gd name="T32" fmla="*/ 34 w 48"/>
                <a:gd name="T33" fmla="*/ 49 h 53"/>
                <a:gd name="T34" fmla="*/ 37 w 48"/>
                <a:gd name="T35" fmla="*/ 49 h 53"/>
                <a:gd name="T36" fmla="*/ 39 w 48"/>
                <a:gd name="T37" fmla="*/ 51 h 53"/>
                <a:gd name="T38" fmla="*/ 42 w 48"/>
                <a:gd name="T39" fmla="*/ 52 h 53"/>
                <a:gd name="T40" fmla="*/ 40 w 48"/>
                <a:gd name="T41" fmla="*/ 47 h 53"/>
                <a:gd name="T42" fmla="*/ 41 w 48"/>
                <a:gd name="T43" fmla="*/ 44 h 53"/>
                <a:gd name="T44" fmla="*/ 41 w 48"/>
                <a:gd name="T45" fmla="*/ 41 h 53"/>
                <a:gd name="T46" fmla="*/ 43 w 48"/>
                <a:gd name="T47" fmla="*/ 39 h 53"/>
                <a:gd name="T48" fmla="*/ 46 w 48"/>
                <a:gd name="T49" fmla="*/ 39 h 53"/>
                <a:gd name="T50" fmla="*/ 45 w 48"/>
                <a:gd name="T51" fmla="*/ 37 h 53"/>
                <a:gd name="T52" fmla="*/ 44 w 48"/>
                <a:gd name="T53" fmla="*/ 34 h 53"/>
                <a:gd name="T54" fmla="*/ 43 w 48"/>
                <a:gd name="T55" fmla="*/ 30 h 53"/>
                <a:gd name="T56" fmla="*/ 43 w 48"/>
                <a:gd name="T57" fmla="*/ 26 h 53"/>
                <a:gd name="T58" fmla="*/ 43 w 48"/>
                <a:gd name="T59" fmla="*/ 25 h 53"/>
                <a:gd name="T60" fmla="*/ 42 w 48"/>
                <a:gd name="T61" fmla="*/ 23 h 53"/>
                <a:gd name="T62" fmla="*/ 43 w 48"/>
                <a:gd name="T63" fmla="*/ 20 h 53"/>
                <a:gd name="T64" fmla="*/ 44 w 48"/>
                <a:gd name="T65" fmla="*/ 17 h 53"/>
                <a:gd name="T66" fmla="*/ 46 w 48"/>
                <a:gd name="T67" fmla="*/ 12 h 53"/>
                <a:gd name="T68" fmla="*/ 47 w 48"/>
                <a:gd name="T69" fmla="*/ 8 h 53"/>
                <a:gd name="T70" fmla="*/ 47 w 48"/>
                <a:gd name="T71" fmla="*/ 5 h 53"/>
                <a:gd name="T72" fmla="*/ 45 w 48"/>
                <a:gd name="T73" fmla="*/ 3 h 53"/>
                <a:gd name="T74" fmla="*/ 43 w 48"/>
                <a:gd name="T75" fmla="*/ 3 h 53"/>
                <a:gd name="T76" fmla="*/ 40 w 48"/>
                <a:gd name="T77" fmla="*/ 2 h 53"/>
                <a:gd name="T78" fmla="*/ 38 w 48"/>
                <a:gd name="T79" fmla="*/ 1 h 53"/>
                <a:gd name="T80" fmla="*/ 36 w 48"/>
                <a:gd name="T81" fmla="*/ 1 h 53"/>
                <a:gd name="T82" fmla="*/ 33 w 48"/>
                <a:gd name="T83" fmla="*/ 1 h 53"/>
                <a:gd name="T84" fmla="*/ 31 w 48"/>
                <a:gd name="T85" fmla="*/ 1 h 53"/>
                <a:gd name="T86" fmla="*/ 28 w 48"/>
                <a:gd name="T87" fmla="*/ 2 h 53"/>
                <a:gd name="T88" fmla="*/ 27 w 48"/>
                <a:gd name="T89" fmla="*/ 4 h 53"/>
                <a:gd name="T90" fmla="*/ 23 w 48"/>
                <a:gd name="T91" fmla="*/ 3 h 53"/>
                <a:gd name="T92" fmla="*/ 21 w 48"/>
                <a:gd name="T93" fmla="*/ 2 h 53"/>
                <a:gd name="T94" fmla="*/ 18 w 48"/>
                <a:gd name="T95" fmla="*/ 1 h 53"/>
                <a:gd name="T96" fmla="*/ 17 w 48"/>
                <a:gd name="T97" fmla="*/ 5 h 53"/>
                <a:gd name="T98" fmla="*/ 16 w 48"/>
                <a:gd name="T99" fmla="*/ 6 h 53"/>
                <a:gd name="T100" fmla="*/ 14 w 48"/>
                <a:gd name="T101" fmla="*/ 10 h 53"/>
                <a:gd name="T102" fmla="*/ 14 w 48"/>
                <a:gd name="T103" fmla="*/ 14 h 53"/>
                <a:gd name="T104" fmla="*/ 13 w 48"/>
                <a:gd name="T105" fmla="*/ 18 h 53"/>
                <a:gd name="T106" fmla="*/ 11 w 48"/>
                <a:gd name="T107" fmla="*/ 20 h 53"/>
                <a:gd name="T108" fmla="*/ 10 w 48"/>
                <a:gd name="T109" fmla="*/ 22 h 53"/>
                <a:gd name="T110" fmla="*/ 10 w 48"/>
                <a:gd name="T111" fmla="*/ 25 h 53"/>
                <a:gd name="T112" fmla="*/ 8 w 48"/>
                <a:gd name="T113" fmla="*/ 27 h 53"/>
                <a:gd name="T114" fmla="*/ 6 w 48"/>
                <a:gd name="T115" fmla="*/ 29 h 53"/>
                <a:gd name="T116" fmla="*/ 4 w 48"/>
                <a:gd name="T117" fmla="*/ 28 h 53"/>
                <a:gd name="T118" fmla="*/ 2 w 48"/>
                <a:gd name="T119" fmla="*/ 29 h 53"/>
                <a:gd name="T120" fmla="*/ 0 w 48"/>
                <a:gd name="T121" fmla="*/ 31 h 53"/>
                <a:gd name="T122" fmla="*/ 0 w 48"/>
                <a:gd name="T123"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53">
                  <a:moveTo>
                    <a:pt x="0" y="33"/>
                  </a:moveTo>
                  <a:cubicBezTo>
                    <a:pt x="1" y="33"/>
                    <a:pt x="0" y="33"/>
                    <a:pt x="0" y="33"/>
                  </a:cubicBezTo>
                  <a:cubicBezTo>
                    <a:pt x="1" y="33"/>
                    <a:pt x="1" y="33"/>
                    <a:pt x="1" y="33"/>
                  </a:cubicBezTo>
                  <a:cubicBezTo>
                    <a:pt x="1" y="33"/>
                    <a:pt x="1" y="33"/>
                    <a:pt x="1" y="33"/>
                  </a:cubicBezTo>
                  <a:cubicBezTo>
                    <a:pt x="2" y="33"/>
                    <a:pt x="2" y="32"/>
                    <a:pt x="2" y="32"/>
                  </a:cubicBezTo>
                  <a:cubicBezTo>
                    <a:pt x="2" y="32"/>
                    <a:pt x="3" y="32"/>
                    <a:pt x="3" y="32"/>
                  </a:cubicBezTo>
                  <a:cubicBezTo>
                    <a:pt x="4" y="32"/>
                    <a:pt x="4" y="32"/>
                    <a:pt x="5" y="32"/>
                  </a:cubicBezTo>
                  <a:cubicBezTo>
                    <a:pt x="6" y="32"/>
                    <a:pt x="6" y="32"/>
                    <a:pt x="6" y="32"/>
                  </a:cubicBezTo>
                  <a:cubicBezTo>
                    <a:pt x="7" y="32"/>
                    <a:pt x="7" y="32"/>
                    <a:pt x="8" y="32"/>
                  </a:cubicBezTo>
                  <a:cubicBezTo>
                    <a:pt x="9" y="32"/>
                    <a:pt x="9" y="32"/>
                    <a:pt x="10" y="32"/>
                  </a:cubicBezTo>
                  <a:cubicBezTo>
                    <a:pt x="10" y="32"/>
                    <a:pt x="11" y="32"/>
                    <a:pt x="11" y="32"/>
                  </a:cubicBezTo>
                  <a:cubicBezTo>
                    <a:pt x="11" y="33"/>
                    <a:pt x="11" y="33"/>
                    <a:pt x="11" y="33"/>
                  </a:cubicBezTo>
                  <a:cubicBezTo>
                    <a:pt x="11" y="33"/>
                    <a:pt x="11" y="33"/>
                    <a:pt x="11" y="34"/>
                  </a:cubicBezTo>
                  <a:cubicBezTo>
                    <a:pt x="11" y="34"/>
                    <a:pt x="11" y="34"/>
                    <a:pt x="11" y="35"/>
                  </a:cubicBezTo>
                  <a:cubicBezTo>
                    <a:pt x="11" y="35"/>
                    <a:pt x="11" y="36"/>
                    <a:pt x="12" y="36"/>
                  </a:cubicBezTo>
                  <a:cubicBezTo>
                    <a:pt x="12" y="36"/>
                    <a:pt x="12" y="37"/>
                    <a:pt x="12" y="37"/>
                  </a:cubicBezTo>
                  <a:cubicBezTo>
                    <a:pt x="12" y="37"/>
                    <a:pt x="12" y="38"/>
                    <a:pt x="13" y="38"/>
                  </a:cubicBezTo>
                  <a:cubicBezTo>
                    <a:pt x="13" y="38"/>
                    <a:pt x="13" y="39"/>
                    <a:pt x="14" y="39"/>
                  </a:cubicBezTo>
                  <a:cubicBezTo>
                    <a:pt x="14" y="39"/>
                    <a:pt x="14" y="38"/>
                    <a:pt x="15" y="38"/>
                  </a:cubicBezTo>
                  <a:cubicBezTo>
                    <a:pt x="15" y="38"/>
                    <a:pt x="15" y="38"/>
                    <a:pt x="16" y="38"/>
                  </a:cubicBezTo>
                  <a:cubicBezTo>
                    <a:pt x="16" y="38"/>
                    <a:pt x="17" y="38"/>
                    <a:pt x="17" y="38"/>
                  </a:cubicBezTo>
                  <a:cubicBezTo>
                    <a:pt x="17" y="38"/>
                    <a:pt x="18" y="38"/>
                    <a:pt x="18" y="38"/>
                  </a:cubicBezTo>
                  <a:cubicBezTo>
                    <a:pt x="18" y="38"/>
                    <a:pt x="18" y="38"/>
                    <a:pt x="18" y="37"/>
                  </a:cubicBezTo>
                  <a:cubicBezTo>
                    <a:pt x="18" y="37"/>
                    <a:pt x="18" y="37"/>
                    <a:pt x="18" y="36"/>
                  </a:cubicBezTo>
                  <a:cubicBezTo>
                    <a:pt x="18" y="36"/>
                    <a:pt x="18" y="36"/>
                    <a:pt x="19" y="36"/>
                  </a:cubicBezTo>
                  <a:cubicBezTo>
                    <a:pt x="19" y="35"/>
                    <a:pt x="19" y="35"/>
                    <a:pt x="20" y="35"/>
                  </a:cubicBezTo>
                  <a:cubicBezTo>
                    <a:pt x="20" y="36"/>
                    <a:pt x="21" y="35"/>
                    <a:pt x="21" y="36"/>
                  </a:cubicBezTo>
                  <a:cubicBezTo>
                    <a:pt x="21" y="36"/>
                    <a:pt x="21" y="36"/>
                    <a:pt x="21" y="36"/>
                  </a:cubicBezTo>
                  <a:cubicBezTo>
                    <a:pt x="21" y="37"/>
                    <a:pt x="22" y="36"/>
                    <a:pt x="23" y="36"/>
                  </a:cubicBezTo>
                  <a:cubicBezTo>
                    <a:pt x="23" y="36"/>
                    <a:pt x="24" y="36"/>
                    <a:pt x="24" y="36"/>
                  </a:cubicBezTo>
                  <a:cubicBezTo>
                    <a:pt x="24" y="37"/>
                    <a:pt x="24" y="37"/>
                    <a:pt x="24" y="37"/>
                  </a:cubicBezTo>
                  <a:cubicBezTo>
                    <a:pt x="24" y="38"/>
                    <a:pt x="24" y="38"/>
                    <a:pt x="24" y="38"/>
                  </a:cubicBezTo>
                  <a:cubicBezTo>
                    <a:pt x="24" y="39"/>
                    <a:pt x="24" y="39"/>
                    <a:pt x="24" y="39"/>
                  </a:cubicBezTo>
                  <a:cubicBezTo>
                    <a:pt x="24" y="39"/>
                    <a:pt x="24" y="39"/>
                    <a:pt x="24" y="40"/>
                  </a:cubicBezTo>
                  <a:cubicBezTo>
                    <a:pt x="24" y="40"/>
                    <a:pt x="24" y="41"/>
                    <a:pt x="24" y="41"/>
                  </a:cubicBezTo>
                  <a:cubicBezTo>
                    <a:pt x="24" y="42"/>
                    <a:pt x="24" y="42"/>
                    <a:pt x="24" y="43"/>
                  </a:cubicBezTo>
                  <a:cubicBezTo>
                    <a:pt x="24" y="43"/>
                    <a:pt x="25" y="44"/>
                    <a:pt x="25" y="44"/>
                  </a:cubicBezTo>
                  <a:cubicBezTo>
                    <a:pt x="25" y="45"/>
                    <a:pt x="25" y="45"/>
                    <a:pt x="25" y="46"/>
                  </a:cubicBezTo>
                  <a:cubicBezTo>
                    <a:pt x="25" y="46"/>
                    <a:pt x="25" y="46"/>
                    <a:pt x="25" y="47"/>
                  </a:cubicBezTo>
                  <a:cubicBezTo>
                    <a:pt x="25" y="47"/>
                    <a:pt x="25" y="47"/>
                    <a:pt x="25" y="47"/>
                  </a:cubicBezTo>
                  <a:cubicBezTo>
                    <a:pt x="25" y="48"/>
                    <a:pt x="26" y="47"/>
                    <a:pt x="26" y="47"/>
                  </a:cubicBezTo>
                  <a:cubicBezTo>
                    <a:pt x="26" y="47"/>
                    <a:pt x="27" y="47"/>
                    <a:pt x="27" y="47"/>
                  </a:cubicBezTo>
                  <a:cubicBezTo>
                    <a:pt x="27" y="47"/>
                    <a:pt x="28" y="47"/>
                    <a:pt x="28" y="47"/>
                  </a:cubicBezTo>
                  <a:cubicBezTo>
                    <a:pt x="29" y="47"/>
                    <a:pt x="29" y="47"/>
                    <a:pt x="29" y="47"/>
                  </a:cubicBezTo>
                  <a:cubicBezTo>
                    <a:pt x="30" y="47"/>
                    <a:pt x="30" y="47"/>
                    <a:pt x="30" y="47"/>
                  </a:cubicBezTo>
                  <a:cubicBezTo>
                    <a:pt x="30" y="47"/>
                    <a:pt x="30" y="47"/>
                    <a:pt x="30" y="48"/>
                  </a:cubicBezTo>
                  <a:cubicBezTo>
                    <a:pt x="30" y="48"/>
                    <a:pt x="30" y="48"/>
                    <a:pt x="31" y="48"/>
                  </a:cubicBezTo>
                  <a:cubicBezTo>
                    <a:pt x="31" y="48"/>
                    <a:pt x="31" y="48"/>
                    <a:pt x="32" y="48"/>
                  </a:cubicBezTo>
                  <a:cubicBezTo>
                    <a:pt x="32" y="48"/>
                    <a:pt x="32" y="48"/>
                    <a:pt x="32" y="48"/>
                  </a:cubicBezTo>
                  <a:cubicBezTo>
                    <a:pt x="33" y="48"/>
                    <a:pt x="32" y="49"/>
                    <a:pt x="33" y="49"/>
                  </a:cubicBezTo>
                  <a:cubicBezTo>
                    <a:pt x="33" y="50"/>
                    <a:pt x="34" y="49"/>
                    <a:pt x="34" y="49"/>
                  </a:cubicBezTo>
                  <a:cubicBezTo>
                    <a:pt x="35" y="49"/>
                    <a:pt x="35" y="50"/>
                    <a:pt x="35" y="50"/>
                  </a:cubicBezTo>
                  <a:cubicBezTo>
                    <a:pt x="36" y="50"/>
                    <a:pt x="36" y="50"/>
                    <a:pt x="36" y="50"/>
                  </a:cubicBezTo>
                  <a:cubicBezTo>
                    <a:pt x="37" y="50"/>
                    <a:pt x="36" y="49"/>
                    <a:pt x="37" y="49"/>
                  </a:cubicBezTo>
                  <a:cubicBezTo>
                    <a:pt x="37" y="49"/>
                    <a:pt x="37" y="49"/>
                    <a:pt x="37" y="49"/>
                  </a:cubicBezTo>
                  <a:cubicBezTo>
                    <a:pt x="38" y="50"/>
                    <a:pt x="38" y="50"/>
                    <a:pt x="38" y="50"/>
                  </a:cubicBezTo>
                  <a:cubicBezTo>
                    <a:pt x="38" y="51"/>
                    <a:pt x="39" y="51"/>
                    <a:pt x="39" y="51"/>
                  </a:cubicBezTo>
                  <a:cubicBezTo>
                    <a:pt x="40" y="52"/>
                    <a:pt x="40" y="52"/>
                    <a:pt x="40" y="53"/>
                  </a:cubicBezTo>
                  <a:cubicBezTo>
                    <a:pt x="41" y="53"/>
                    <a:pt x="41" y="53"/>
                    <a:pt x="42" y="53"/>
                  </a:cubicBezTo>
                  <a:cubicBezTo>
                    <a:pt x="42" y="53"/>
                    <a:pt x="42" y="52"/>
                    <a:pt x="42" y="52"/>
                  </a:cubicBezTo>
                  <a:cubicBezTo>
                    <a:pt x="42" y="51"/>
                    <a:pt x="43" y="50"/>
                    <a:pt x="42" y="50"/>
                  </a:cubicBezTo>
                  <a:cubicBezTo>
                    <a:pt x="41" y="50"/>
                    <a:pt x="41" y="50"/>
                    <a:pt x="41" y="50"/>
                  </a:cubicBezTo>
                  <a:cubicBezTo>
                    <a:pt x="40" y="49"/>
                    <a:pt x="40" y="48"/>
                    <a:pt x="40" y="47"/>
                  </a:cubicBezTo>
                  <a:cubicBezTo>
                    <a:pt x="40" y="47"/>
                    <a:pt x="41" y="47"/>
                    <a:pt x="41" y="46"/>
                  </a:cubicBezTo>
                  <a:cubicBezTo>
                    <a:pt x="41" y="45"/>
                    <a:pt x="41" y="45"/>
                    <a:pt x="41" y="45"/>
                  </a:cubicBezTo>
                  <a:cubicBezTo>
                    <a:pt x="41" y="44"/>
                    <a:pt x="41" y="44"/>
                    <a:pt x="41" y="44"/>
                  </a:cubicBezTo>
                  <a:cubicBezTo>
                    <a:pt x="41" y="43"/>
                    <a:pt x="40" y="44"/>
                    <a:pt x="40" y="43"/>
                  </a:cubicBezTo>
                  <a:cubicBezTo>
                    <a:pt x="40" y="43"/>
                    <a:pt x="40" y="43"/>
                    <a:pt x="40" y="42"/>
                  </a:cubicBezTo>
                  <a:cubicBezTo>
                    <a:pt x="41" y="42"/>
                    <a:pt x="41" y="42"/>
                    <a:pt x="41" y="41"/>
                  </a:cubicBezTo>
                  <a:cubicBezTo>
                    <a:pt x="42" y="41"/>
                    <a:pt x="42" y="41"/>
                    <a:pt x="42" y="40"/>
                  </a:cubicBezTo>
                  <a:cubicBezTo>
                    <a:pt x="42" y="40"/>
                    <a:pt x="43" y="40"/>
                    <a:pt x="43" y="40"/>
                  </a:cubicBezTo>
                  <a:cubicBezTo>
                    <a:pt x="43" y="40"/>
                    <a:pt x="43" y="39"/>
                    <a:pt x="43" y="39"/>
                  </a:cubicBezTo>
                  <a:cubicBezTo>
                    <a:pt x="44" y="39"/>
                    <a:pt x="44" y="40"/>
                    <a:pt x="45" y="39"/>
                  </a:cubicBezTo>
                  <a:cubicBezTo>
                    <a:pt x="45" y="39"/>
                    <a:pt x="45" y="39"/>
                    <a:pt x="45" y="39"/>
                  </a:cubicBezTo>
                  <a:cubicBezTo>
                    <a:pt x="46" y="39"/>
                    <a:pt x="46" y="39"/>
                    <a:pt x="46" y="39"/>
                  </a:cubicBezTo>
                  <a:cubicBezTo>
                    <a:pt x="46" y="39"/>
                    <a:pt x="46" y="39"/>
                    <a:pt x="46" y="39"/>
                  </a:cubicBezTo>
                  <a:cubicBezTo>
                    <a:pt x="46" y="39"/>
                    <a:pt x="46" y="39"/>
                    <a:pt x="46" y="38"/>
                  </a:cubicBezTo>
                  <a:cubicBezTo>
                    <a:pt x="46" y="38"/>
                    <a:pt x="45" y="38"/>
                    <a:pt x="45" y="37"/>
                  </a:cubicBezTo>
                  <a:cubicBezTo>
                    <a:pt x="45" y="37"/>
                    <a:pt x="45" y="36"/>
                    <a:pt x="45" y="36"/>
                  </a:cubicBezTo>
                  <a:cubicBezTo>
                    <a:pt x="45" y="35"/>
                    <a:pt x="44" y="36"/>
                    <a:pt x="44" y="35"/>
                  </a:cubicBezTo>
                  <a:cubicBezTo>
                    <a:pt x="44" y="35"/>
                    <a:pt x="44" y="35"/>
                    <a:pt x="44" y="34"/>
                  </a:cubicBezTo>
                  <a:cubicBezTo>
                    <a:pt x="44" y="34"/>
                    <a:pt x="44" y="34"/>
                    <a:pt x="44" y="33"/>
                  </a:cubicBezTo>
                  <a:cubicBezTo>
                    <a:pt x="43" y="33"/>
                    <a:pt x="44" y="32"/>
                    <a:pt x="44" y="32"/>
                  </a:cubicBezTo>
                  <a:cubicBezTo>
                    <a:pt x="43" y="31"/>
                    <a:pt x="43" y="31"/>
                    <a:pt x="43" y="30"/>
                  </a:cubicBezTo>
                  <a:cubicBezTo>
                    <a:pt x="43" y="29"/>
                    <a:pt x="43" y="29"/>
                    <a:pt x="43" y="29"/>
                  </a:cubicBezTo>
                  <a:cubicBezTo>
                    <a:pt x="43" y="28"/>
                    <a:pt x="43" y="28"/>
                    <a:pt x="43" y="28"/>
                  </a:cubicBezTo>
                  <a:cubicBezTo>
                    <a:pt x="43" y="27"/>
                    <a:pt x="42" y="27"/>
                    <a:pt x="43" y="26"/>
                  </a:cubicBezTo>
                  <a:cubicBezTo>
                    <a:pt x="43" y="26"/>
                    <a:pt x="43" y="26"/>
                    <a:pt x="43" y="26"/>
                  </a:cubicBezTo>
                  <a:cubicBezTo>
                    <a:pt x="43" y="26"/>
                    <a:pt x="43" y="26"/>
                    <a:pt x="43" y="26"/>
                  </a:cubicBezTo>
                  <a:cubicBezTo>
                    <a:pt x="43" y="25"/>
                    <a:pt x="43" y="25"/>
                    <a:pt x="43" y="25"/>
                  </a:cubicBezTo>
                  <a:cubicBezTo>
                    <a:pt x="43" y="24"/>
                    <a:pt x="43" y="24"/>
                    <a:pt x="43" y="24"/>
                  </a:cubicBezTo>
                  <a:cubicBezTo>
                    <a:pt x="43" y="24"/>
                    <a:pt x="43" y="24"/>
                    <a:pt x="43" y="24"/>
                  </a:cubicBezTo>
                  <a:cubicBezTo>
                    <a:pt x="43" y="23"/>
                    <a:pt x="42" y="23"/>
                    <a:pt x="42" y="23"/>
                  </a:cubicBezTo>
                  <a:cubicBezTo>
                    <a:pt x="42" y="23"/>
                    <a:pt x="42" y="22"/>
                    <a:pt x="42" y="22"/>
                  </a:cubicBezTo>
                  <a:cubicBezTo>
                    <a:pt x="43" y="22"/>
                    <a:pt x="43" y="22"/>
                    <a:pt x="43" y="21"/>
                  </a:cubicBezTo>
                  <a:cubicBezTo>
                    <a:pt x="43" y="21"/>
                    <a:pt x="43" y="21"/>
                    <a:pt x="43" y="20"/>
                  </a:cubicBezTo>
                  <a:cubicBezTo>
                    <a:pt x="43" y="20"/>
                    <a:pt x="43" y="20"/>
                    <a:pt x="44" y="20"/>
                  </a:cubicBezTo>
                  <a:cubicBezTo>
                    <a:pt x="44" y="19"/>
                    <a:pt x="44" y="19"/>
                    <a:pt x="44" y="19"/>
                  </a:cubicBezTo>
                  <a:cubicBezTo>
                    <a:pt x="44" y="18"/>
                    <a:pt x="44" y="18"/>
                    <a:pt x="44" y="17"/>
                  </a:cubicBezTo>
                  <a:cubicBezTo>
                    <a:pt x="45" y="16"/>
                    <a:pt x="44" y="16"/>
                    <a:pt x="45" y="15"/>
                  </a:cubicBezTo>
                  <a:cubicBezTo>
                    <a:pt x="45" y="14"/>
                    <a:pt x="45" y="13"/>
                    <a:pt x="45" y="13"/>
                  </a:cubicBezTo>
                  <a:cubicBezTo>
                    <a:pt x="46" y="12"/>
                    <a:pt x="46" y="12"/>
                    <a:pt x="46" y="12"/>
                  </a:cubicBezTo>
                  <a:cubicBezTo>
                    <a:pt x="48" y="10"/>
                    <a:pt x="48" y="10"/>
                    <a:pt x="48" y="10"/>
                  </a:cubicBezTo>
                  <a:cubicBezTo>
                    <a:pt x="48" y="10"/>
                    <a:pt x="48" y="9"/>
                    <a:pt x="48" y="9"/>
                  </a:cubicBezTo>
                  <a:cubicBezTo>
                    <a:pt x="48" y="9"/>
                    <a:pt x="48" y="9"/>
                    <a:pt x="47" y="8"/>
                  </a:cubicBezTo>
                  <a:cubicBezTo>
                    <a:pt x="47" y="8"/>
                    <a:pt x="47" y="7"/>
                    <a:pt x="47" y="7"/>
                  </a:cubicBezTo>
                  <a:cubicBezTo>
                    <a:pt x="47" y="6"/>
                    <a:pt x="47" y="6"/>
                    <a:pt x="47" y="5"/>
                  </a:cubicBezTo>
                  <a:cubicBezTo>
                    <a:pt x="47" y="5"/>
                    <a:pt x="47" y="5"/>
                    <a:pt x="47" y="5"/>
                  </a:cubicBezTo>
                  <a:cubicBezTo>
                    <a:pt x="46" y="5"/>
                    <a:pt x="46" y="5"/>
                    <a:pt x="46" y="4"/>
                  </a:cubicBezTo>
                  <a:cubicBezTo>
                    <a:pt x="46" y="4"/>
                    <a:pt x="46" y="4"/>
                    <a:pt x="45" y="4"/>
                  </a:cubicBezTo>
                  <a:cubicBezTo>
                    <a:pt x="45" y="4"/>
                    <a:pt x="45" y="3"/>
                    <a:pt x="45" y="3"/>
                  </a:cubicBezTo>
                  <a:cubicBezTo>
                    <a:pt x="45" y="3"/>
                    <a:pt x="45" y="3"/>
                    <a:pt x="44" y="2"/>
                  </a:cubicBezTo>
                  <a:cubicBezTo>
                    <a:pt x="44" y="2"/>
                    <a:pt x="44" y="3"/>
                    <a:pt x="43" y="3"/>
                  </a:cubicBezTo>
                  <a:cubicBezTo>
                    <a:pt x="43" y="3"/>
                    <a:pt x="43" y="3"/>
                    <a:pt x="43" y="3"/>
                  </a:cubicBezTo>
                  <a:cubicBezTo>
                    <a:pt x="42" y="3"/>
                    <a:pt x="42" y="3"/>
                    <a:pt x="41" y="3"/>
                  </a:cubicBezTo>
                  <a:cubicBezTo>
                    <a:pt x="41" y="3"/>
                    <a:pt x="41" y="3"/>
                    <a:pt x="41" y="3"/>
                  </a:cubicBezTo>
                  <a:cubicBezTo>
                    <a:pt x="40" y="3"/>
                    <a:pt x="40" y="3"/>
                    <a:pt x="40" y="2"/>
                  </a:cubicBezTo>
                  <a:cubicBezTo>
                    <a:pt x="39" y="2"/>
                    <a:pt x="39" y="2"/>
                    <a:pt x="39" y="1"/>
                  </a:cubicBezTo>
                  <a:cubicBezTo>
                    <a:pt x="39" y="1"/>
                    <a:pt x="38" y="1"/>
                    <a:pt x="38" y="1"/>
                  </a:cubicBezTo>
                  <a:cubicBezTo>
                    <a:pt x="38" y="1"/>
                    <a:pt x="38" y="1"/>
                    <a:pt x="38" y="1"/>
                  </a:cubicBezTo>
                  <a:cubicBezTo>
                    <a:pt x="38" y="1"/>
                    <a:pt x="38" y="1"/>
                    <a:pt x="38" y="1"/>
                  </a:cubicBezTo>
                  <a:cubicBezTo>
                    <a:pt x="37" y="1"/>
                    <a:pt x="37" y="1"/>
                    <a:pt x="36" y="1"/>
                  </a:cubicBezTo>
                  <a:cubicBezTo>
                    <a:pt x="36" y="1"/>
                    <a:pt x="36" y="1"/>
                    <a:pt x="36" y="1"/>
                  </a:cubicBezTo>
                  <a:cubicBezTo>
                    <a:pt x="35" y="1"/>
                    <a:pt x="35" y="1"/>
                    <a:pt x="35" y="1"/>
                  </a:cubicBezTo>
                  <a:cubicBezTo>
                    <a:pt x="34" y="0"/>
                    <a:pt x="34" y="0"/>
                    <a:pt x="34" y="0"/>
                  </a:cubicBezTo>
                  <a:cubicBezTo>
                    <a:pt x="34" y="0"/>
                    <a:pt x="34" y="0"/>
                    <a:pt x="33" y="1"/>
                  </a:cubicBezTo>
                  <a:cubicBezTo>
                    <a:pt x="33" y="1"/>
                    <a:pt x="33" y="1"/>
                    <a:pt x="32" y="1"/>
                  </a:cubicBezTo>
                  <a:cubicBezTo>
                    <a:pt x="32" y="1"/>
                    <a:pt x="32" y="1"/>
                    <a:pt x="32" y="1"/>
                  </a:cubicBezTo>
                  <a:cubicBezTo>
                    <a:pt x="31" y="1"/>
                    <a:pt x="31" y="1"/>
                    <a:pt x="31" y="1"/>
                  </a:cubicBezTo>
                  <a:cubicBezTo>
                    <a:pt x="31" y="1"/>
                    <a:pt x="30" y="1"/>
                    <a:pt x="30" y="2"/>
                  </a:cubicBezTo>
                  <a:cubicBezTo>
                    <a:pt x="30" y="2"/>
                    <a:pt x="30" y="2"/>
                    <a:pt x="29" y="2"/>
                  </a:cubicBezTo>
                  <a:cubicBezTo>
                    <a:pt x="29" y="2"/>
                    <a:pt x="29" y="2"/>
                    <a:pt x="28" y="2"/>
                  </a:cubicBezTo>
                  <a:cubicBezTo>
                    <a:pt x="28" y="2"/>
                    <a:pt x="28" y="2"/>
                    <a:pt x="27" y="2"/>
                  </a:cubicBezTo>
                  <a:cubicBezTo>
                    <a:pt x="27" y="2"/>
                    <a:pt x="27" y="2"/>
                    <a:pt x="27" y="2"/>
                  </a:cubicBezTo>
                  <a:cubicBezTo>
                    <a:pt x="27" y="4"/>
                    <a:pt x="27" y="4"/>
                    <a:pt x="27" y="4"/>
                  </a:cubicBezTo>
                  <a:cubicBezTo>
                    <a:pt x="26" y="4"/>
                    <a:pt x="26" y="3"/>
                    <a:pt x="25" y="3"/>
                  </a:cubicBezTo>
                  <a:cubicBezTo>
                    <a:pt x="25" y="3"/>
                    <a:pt x="25" y="3"/>
                    <a:pt x="24" y="3"/>
                  </a:cubicBezTo>
                  <a:cubicBezTo>
                    <a:pt x="24" y="3"/>
                    <a:pt x="24" y="3"/>
                    <a:pt x="23" y="3"/>
                  </a:cubicBezTo>
                  <a:cubicBezTo>
                    <a:pt x="23" y="3"/>
                    <a:pt x="22" y="3"/>
                    <a:pt x="22" y="3"/>
                  </a:cubicBezTo>
                  <a:cubicBezTo>
                    <a:pt x="22" y="3"/>
                    <a:pt x="22" y="3"/>
                    <a:pt x="21" y="3"/>
                  </a:cubicBezTo>
                  <a:cubicBezTo>
                    <a:pt x="21" y="2"/>
                    <a:pt x="21" y="2"/>
                    <a:pt x="21" y="2"/>
                  </a:cubicBezTo>
                  <a:cubicBezTo>
                    <a:pt x="20" y="1"/>
                    <a:pt x="20" y="1"/>
                    <a:pt x="20" y="1"/>
                  </a:cubicBezTo>
                  <a:cubicBezTo>
                    <a:pt x="19" y="1"/>
                    <a:pt x="19" y="1"/>
                    <a:pt x="19" y="1"/>
                  </a:cubicBezTo>
                  <a:cubicBezTo>
                    <a:pt x="18" y="1"/>
                    <a:pt x="18" y="1"/>
                    <a:pt x="18" y="1"/>
                  </a:cubicBezTo>
                  <a:cubicBezTo>
                    <a:pt x="17" y="2"/>
                    <a:pt x="17" y="2"/>
                    <a:pt x="17" y="2"/>
                  </a:cubicBezTo>
                  <a:cubicBezTo>
                    <a:pt x="17" y="3"/>
                    <a:pt x="17" y="3"/>
                    <a:pt x="17" y="4"/>
                  </a:cubicBezTo>
                  <a:cubicBezTo>
                    <a:pt x="16" y="4"/>
                    <a:pt x="17" y="4"/>
                    <a:pt x="17" y="5"/>
                  </a:cubicBezTo>
                  <a:cubicBezTo>
                    <a:pt x="16" y="5"/>
                    <a:pt x="16" y="5"/>
                    <a:pt x="16" y="5"/>
                  </a:cubicBezTo>
                  <a:cubicBezTo>
                    <a:pt x="16" y="5"/>
                    <a:pt x="16" y="5"/>
                    <a:pt x="16" y="5"/>
                  </a:cubicBezTo>
                  <a:cubicBezTo>
                    <a:pt x="16" y="6"/>
                    <a:pt x="16" y="6"/>
                    <a:pt x="16" y="6"/>
                  </a:cubicBezTo>
                  <a:cubicBezTo>
                    <a:pt x="16" y="7"/>
                    <a:pt x="16" y="7"/>
                    <a:pt x="16" y="8"/>
                  </a:cubicBezTo>
                  <a:cubicBezTo>
                    <a:pt x="15" y="8"/>
                    <a:pt x="15" y="8"/>
                    <a:pt x="15" y="9"/>
                  </a:cubicBezTo>
                  <a:cubicBezTo>
                    <a:pt x="14" y="9"/>
                    <a:pt x="15" y="10"/>
                    <a:pt x="14" y="10"/>
                  </a:cubicBezTo>
                  <a:cubicBezTo>
                    <a:pt x="14" y="10"/>
                    <a:pt x="14" y="11"/>
                    <a:pt x="14" y="11"/>
                  </a:cubicBezTo>
                  <a:cubicBezTo>
                    <a:pt x="14" y="12"/>
                    <a:pt x="14" y="12"/>
                    <a:pt x="14" y="13"/>
                  </a:cubicBezTo>
                  <a:cubicBezTo>
                    <a:pt x="14" y="13"/>
                    <a:pt x="15" y="13"/>
                    <a:pt x="14" y="14"/>
                  </a:cubicBezTo>
                  <a:cubicBezTo>
                    <a:pt x="14" y="14"/>
                    <a:pt x="14" y="14"/>
                    <a:pt x="14" y="15"/>
                  </a:cubicBezTo>
                  <a:cubicBezTo>
                    <a:pt x="13" y="15"/>
                    <a:pt x="14" y="16"/>
                    <a:pt x="14" y="17"/>
                  </a:cubicBezTo>
                  <a:cubicBezTo>
                    <a:pt x="13" y="17"/>
                    <a:pt x="13" y="17"/>
                    <a:pt x="13" y="18"/>
                  </a:cubicBezTo>
                  <a:cubicBezTo>
                    <a:pt x="13" y="18"/>
                    <a:pt x="12" y="18"/>
                    <a:pt x="12" y="18"/>
                  </a:cubicBezTo>
                  <a:cubicBezTo>
                    <a:pt x="12" y="19"/>
                    <a:pt x="12" y="19"/>
                    <a:pt x="12" y="20"/>
                  </a:cubicBezTo>
                  <a:cubicBezTo>
                    <a:pt x="11" y="20"/>
                    <a:pt x="11" y="20"/>
                    <a:pt x="11" y="20"/>
                  </a:cubicBezTo>
                  <a:cubicBezTo>
                    <a:pt x="11" y="20"/>
                    <a:pt x="11" y="20"/>
                    <a:pt x="10" y="21"/>
                  </a:cubicBezTo>
                  <a:cubicBezTo>
                    <a:pt x="10" y="21"/>
                    <a:pt x="10" y="21"/>
                    <a:pt x="10" y="21"/>
                  </a:cubicBezTo>
                  <a:cubicBezTo>
                    <a:pt x="10" y="22"/>
                    <a:pt x="10" y="22"/>
                    <a:pt x="10" y="22"/>
                  </a:cubicBezTo>
                  <a:cubicBezTo>
                    <a:pt x="10" y="23"/>
                    <a:pt x="10" y="23"/>
                    <a:pt x="10" y="23"/>
                  </a:cubicBezTo>
                  <a:cubicBezTo>
                    <a:pt x="11" y="24"/>
                    <a:pt x="11" y="24"/>
                    <a:pt x="10" y="25"/>
                  </a:cubicBezTo>
                  <a:cubicBezTo>
                    <a:pt x="10" y="25"/>
                    <a:pt x="10" y="25"/>
                    <a:pt x="10" y="25"/>
                  </a:cubicBezTo>
                  <a:cubicBezTo>
                    <a:pt x="10" y="26"/>
                    <a:pt x="10" y="26"/>
                    <a:pt x="10" y="26"/>
                  </a:cubicBezTo>
                  <a:cubicBezTo>
                    <a:pt x="9" y="26"/>
                    <a:pt x="9" y="26"/>
                    <a:pt x="9" y="26"/>
                  </a:cubicBezTo>
                  <a:cubicBezTo>
                    <a:pt x="9" y="27"/>
                    <a:pt x="9" y="27"/>
                    <a:pt x="8" y="27"/>
                  </a:cubicBezTo>
                  <a:cubicBezTo>
                    <a:pt x="8" y="27"/>
                    <a:pt x="8" y="28"/>
                    <a:pt x="7" y="28"/>
                  </a:cubicBezTo>
                  <a:cubicBezTo>
                    <a:pt x="7" y="29"/>
                    <a:pt x="7" y="29"/>
                    <a:pt x="6" y="29"/>
                  </a:cubicBezTo>
                  <a:cubicBezTo>
                    <a:pt x="6" y="29"/>
                    <a:pt x="6" y="29"/>
                    <a:pt x="6" y="29"/>
                  </a:cubicBezTo>
                  <a:cubicBezTo>
                    <a:pt x="5" y="29"/>
                    <a:pt x="6" y="29"/>
                    <a:pt x="6" y="28"/>
                  </a:cubicBezTo>
                  <a:cubicBezTo>
                    <a:pt x="5" y="28"/>
                    <a:pt x="5" y="28"/>
                    <a:pt x="5" y="28"/>
                  </a:cubicBezTo>
                  <a:cubicBezTo>
                    <a:pt x="5" y="28"/>
                    <a:pt x="5" y="28"/>
                    <a:pt x="4" y="28"/>
                  </a:cubicBezTo>
                  <a:cubicBezTo>
                    <a:pt x="4" y="29"/>
                    <a:pt x="4" y="29"/>
                    <a:pt x="4" y="29"/>
                  </a:cubicBezTo>
                  <a:cubicBezTo>
                    <a:pt x="3" y="29"/>
                    <a:pt x="3" y="29"/>
                    <a:pt x="3" y="29"/>
                  </a:cubicBezTo>
                  <a:cubicBezTo>
                    <a:pt x="3" y="29"/>
                    <a:pt x="3" y="29"/>
                    <a:pt x="2" y="29"/>
                  </a:cubicBezTo>
                  <a:cubicBezTo>
                    <a:pt x="2" y="29"/>
                    <a:pt x="2" y="29"/>
                    <a:pt x="1" y="29"/>
                  </a:cubicBezTo>
                  <a:cubicBezTo>
                    <a:pt x="1" y="29"/>
                    <a:pt x="1" y="30"/>
                    <a:pt x="1" y="30"/>
                  </a:cubicBezTo>
                  <a:cubicBezTo>
                    <a:pt x="0" y="31"/>
                    <a:pt x="1" y="31"/>
                    <a:pt x="0" y="31"/>
                  </a:cubicBezTo>
                  <a:cubicBezTo>
                    <a:pt x="0" y="32"/>
                    <a:pt x="0" y="32"/>
                    <a:pt x="0" y="32"/>
                  </a:cubicBezTo>
                  <a:cubicBezTo>
                    <a:pt x="0" y="32"/>
                    <a:pt x="0" y="32"/>
                    <a:pt x="0" y="32"/>
                  </a:cubicBezTo>
                  <a:cubicBezTo>
                    <a:pt x="0" y="32"/>
                    <a:pt x="0" y="32"/>
                    <a:pt x="0" y="32"/>
                  </a:cubicBezTo>
                  <a:cubicBezTo>
                    <a:pt x="0" y="32"/>
                    <a:pt x="0" y="32"/>
                    <a:pt x="0" y="3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3" name="Freeform 459"/>
            <p:cNvSpPr>
              <a:spLocks/>
            </p:cNvSpPr>
            <p:nvPr/>
          </p:nvSpPr>
          <p:spPr bwMode="auto">
            <a:xfrm>
              <a:off x="5143501" y="3443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4" name="Freeform 460"/>
            <p:cNvSpPr>
              <a:spLocks/>
            </p:cNvSpPr>
            <p:nvPr/>
          </p:nvSpPr>
          <p:spPr bwMode="auto">
            <a:xfrm>
              <a:off x="5003801" y="3411539"/>
              <a:ext cx="301625" cy="508000"/>
            </a:xfrm>
            <a:custGeom>
              <a:avLst/>
              <a:gdLst>
                <a:gd name="T0" fmla="*/ 1 w 28"/>
                <a:gd name="T1" fmla="*/ 12 h 47"/>
                <a:gd name="T2" fmla="*/ 1 w 28"/>
                <a:gd name="T3" fmla="*/ 14 h 47"/>
                <a:gd name="T4" fmla="*/ 2 w 28"/>
                <a:gd name="T5" fmla="*/ 16 h 47"/>
                <a:gd name="T6" fmla="*/ 6 w 28"/>
                <a:gd name="T7" fmla="*/ 18 h 47"/>
                <a:gd name="T8" fmla="*/ 7 w 28"/>
                <a:gd name="T9" fmla="*/ 21 h 47"/>
                <a:gd name="T10" fmla="*/ 7 w 28"/>
                <a:gd name="T11" fmla="*/ 25 h 47"/>
                <a:gd name="T12" fmla="*/ 6 w 28"/>
                <a:gd name="T13" fmla="*/ 30 h 47"/>
                <a:gd name="T14" fmla="*/ 4 w 28"/>
                <a:gd name="T15" fmla="*/ 33 h 47"/>
                <a:gd name="T16" fmla="*/ 2 w 28"/>
                <a:gd name="T17" fmla="*/ 36 h 47"/>
                <a:gd name="T18" fmla="*/ 4 w 28"/>
                <a:gd name="T19" fmla="*/ 40 h 47"/>
                <a:gd name="T20" fmla="*/ 3 w 28"/>
                <a:gd name="T21" fmla="*/ 44 h 47"/>
                <a:gd name="T22" fmla="*/ 6 w 28"/>
                <a:gd name="T23" fmla="*/ 47 h 47"/>
                <a:gd name="T24" fmla="*/ 6 w 28"/>
                <a:gd name="T25" fmla="*/ 44 h 47"/>
                <a:gd name="T26" fmla="*/ 9 w 28"/>
                <a:gd name="T27" fmla="*/ 42 h 47"/>
                <a:gd name="T28" fmla="*/ 12 w 28"/>
                <a:gd name="T29" fmla="*/ 40 h 47"/>
                <a:gd name="T30" fmla="*/ 13 w 28"/>
                <a:gd name="T31" fmla="*/ 36 h 47"/>
                <a:gd name="T32" fmla="*/ 13 w 28"/>
                <a:gd name="T33" fmla="*/ 32 h 47"/>
                <a:gd name="T34" fmla="*/ 11 w 28"/>
                <a:gd name="T35" fmla="*/ 29 h 47"/>
                <a:gd name="T36" fmla="*/ 13 w 28"/>
                <a:gd name="T37" fmla="*/ 27 h 47"/>
                <a:gd name="T38" fmla="*/ 16 w 28"/>
                <a:gd name="T39" fmla="*/ 24 h 47"/>
                <a:gd name="T40" fmla="*/ 18 w 28"/>
                <a:gd name="T41" fmla="*/ 22 h 47"/>
                <a:gd name="T42" fmla="*/ 22 w 28"/>
                <a:gd name="T43" fmla="*/ 19 h 47"/>
                <a:gd name="T44" fmla="*/ 25 w 28"/>
                <a:gd name="T45" fmla="*/ 15 h 47"/>
                <a:gd name="T46" fmla="*/ 28 w 28"/>
                <a:gd name="T47" fmla="*/ 12 h 47"/>
                <a:gd name="T48" fmla="*/ 28 w 28"/>
                <a:gd name="T49" fmla="*/ 6 h 47"/>
                <a:gd name="T50" fmla="*/ 28 w 28"/>
                <a:gd name="T51" fmla="*/ 2 h 47"/>
                <a:gd name="T52" fmla="*/ 27 w 28"/>
                <a:gd name="T53" fmla="*/ 0 h 47"/>
                <a:gd name="T54" fmla="*/ 26 w 28"/>
                <a:gd name="T55" fmla="*/ 1 h 47"/>
                <a:gd name="T56" fmla="*/ 24 w 28"/>
                <a:gd name="T57" fmla="*/ 2 h 47"/>
                <a:gd name="T58" fmla="*/ 22 w 28"/>
                <a:gd name="T59" fmla="*/ 3 h 47"/>
                <a:gd name="T60" fmla="*/ 20 w 28"/>
                <a:gd name="T61" fmla="*/ 3 h 47"/>
                <a:gd name="T62" fmla="*/ 18 w 28"/>
                <a:gd name="T63" fmla="*/ 3 h 47"/>
                <a:gd name="T64" fmla="*/ 16 w 28"/>
                <a:gd name="T65" fmla="*/ 3 h 47"/>
                <a:gd name="T66" fmla="*/ 13 w 28"/>
                <a:gd name="T67" fmla="*/ 3 h 47"/>
                <a:gd name="T68" fmla="*/ 12 w 28"/>
                <a:gd name="T69" fmla="*/ 4 h 47"/>
                <a:gd name="T70" fmla="*/ 13 w 28"/>
                <a:gd name="T71" fmla="*/ 8 h 47"/>
                <a:gd name="T72" fmla="*/ 14 w 28"/>
                <a:gd name="T73" fmla="*/ 10 h 47"/>
                <a:gd name="T74" fmla="*/ 15 w 28"/>
                <a:gd name="T75" fmla="*/ 12 h 47"/>
                <a:gd name="T76" fmla="*/ 13 w 28"/>
                <a:gd name="T77" fmla="*/ 16 h 47"/>
                <a:gd name="T78" fmla="*/ 12 w 28"/>
                <a:gd name="T79" fmla="*/ 14 h 47"/>
                <a:gd name="T80" fmla="*/ 10 w 28"/>
                <a:gd name="T81" fmla="*/ 12 h 47"/>
                <a:gd name="T82" fmla="*/ 8 w 28"/>
                <a:gd name="T83" fmla="*/ 10 h 47"/>
                <a:gd name="T84" fmla="*/ 7 w 28"/>
                <a:gd name="T85" fmla="*/ 11 h 47"/>
                <a:gd name="T86" fmla="*/ 4 w 28"/>
                <a:gd name="T8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47">
                  <a:moveTo>
                    <a:pt x="3" y="12"/>
                  </a:moveTo>
                  <a:cubicBezTo>
                    <a:pt x="3" y="12"/>
                    <a:pt x="3" y="12"/>
                    <a:pt x="2" y="12"/>
                  </a:cubicBezTo>
                  <a:cubicBezTo>
                    <a:pt x="2" y="12"/>
                    <a:pt x="2" y="12"/>
                    <a:pt x="1" y="12"/>
                  </a:cubicBezTo>
                  <a:cubicBezTo>
                    <a:pt x="1" y="13"/>
                    <a:pt x="1" y="13"/>
                    <a:pt x="1" y="13"/>
                  </a:cubicBezTo>
                  <a:cubicBezTo>
                    <a:pt x="0" y="13"/>
                    <a:pt x="0" y="13"/>
                    <a:pt x="0" y="14"/>
                  </a:cubicBezTo>
                  <a:cubicBezTo>
                    <a:pt x="1" y="14"/>
                    <a:pt x="1" y="14"/>
                    <a:pt x="1" y="14"/>
                  </a:cubicBezTo>
                  <a:cubicBezTo>
                    <a:pt x="1" y="14"/>
                    <a:pt x="1" y="14"/>
                    <a:pt x="1" y="15"/>
                  </a:cubicBezTo>
                  <a:cubicBezTo>
                    <a:pt x="1" y="15"/>
                    <a:pt x="1" y="15"/>
                    <a:pt x="1" y="15"/>
                  </a:cubicBezTo>
                  <a:cubicBezTo>
                    <a:pt x="1" y="15"/>
                    <a:pt x="1" y="15"/>
                    <a:pt x="2" y="16"/>
                  </a:cubicBezTo>
                  <a:cubicBezTo>
                    <a:pt x="2" y="16"/>
                    <a:pt x="3" y="16"/>
                    <a:pt x="3" y="16"/>
                  </a:cubicBezTo>
                  <a:cubicBezTo>
                    <a:pt x="4" y="17"/>
                    <a:pt x="4" y="17"/>
                    <a:pt x="5" y="17"/>
                  </a:cubicBezTo>
                  <a:cubicBezTo>
                    <a:pt x="5" y="17"/>
                    <a:pt x="6" y="17"/>
                    <a:pt x="6" y="18"/>
                  </a:cubicBezTo>
                  <a:cubicBezTo>
                    <a:pt x="6" y="18"/>
                    <a:pt x="7" y="18"/>
                    <a:pt x="7" y="18"/>
                  </a:cubicBezTo>
                  <a:cubicBezTo>
                    <a:pt x="7" y="18"/>
                    <a:pt x="7" y="19"/>
                    <a:pt x="7" y="19"/>
                  </a:cubicBezTo>
                  <a:cubicBezTo>
                    <a:pt x="7" y="20"/>
                    <a:pt x="7" y="20"/>
                    <a:pt x="7" y="21"/>
                  </a:cubicBezTo>
                  <a:cubicBezTo>
                    <a:pt x="7" y="22"/>
                    <a:pt x="7" y="22"/>
                    <a:pt x="7" y="23"/>
                  </a:cubicBezTo>
                  <a:cubicBezTo>
                    <a:pt x="7" y="23"/>
                    <a:pt x="7" y="23"/>
                    <a:pt x="7" y="23"/>
                  </a:cubicBezTo>
                  <a:cubicBezTo>
                    <a:pt x="7" y="24"/>
                    <a:pt x="7" y="24"/>
                    <a:pt x="7" y="25"/>
                  </a:cubicBezTo>
                  <a:cubicBezTo>
                    <a:pt x="7" y="26"/>
                    <a:pt x="7" y="26"/>
                    <a:pt x="7" y="27"/>
                  </a:cubicBezTo>
                  <a:cubicBezTo>
                    <a:pt x="7" y="28"/>
                    <a:pt x="6" y="28"/>
                    <a:pt x="6" y="29"/>
                  </a:cubicBezTo>
                  <a:cubicBezTo>
                    <a:pt x="6" y="29"/>
                    <a:pt x="6" y="30"/>
                    <a:pt x="6" y="30"/>
                  </a:cubicBezTo>
                  <a:cubicBezTo>
                    <a:pt x="6" y="30"/>
                    <a:pt x="5" y="31"/>
                    <a:pt x="5" y="31"/>
                  </a:cubicBezTo>
                  <a:cubicBezTo>
                    <a:pt x="5" y="32"/>
                    <a:pt x="5" y="32"/>
                    <a:pt x="4" y="32"/>
                  </a:cubicBezTo>
                  <a:cubicBezTo>
                    <a:pt x="4" y="32"/>
                    <a:pt x="4" y="33"/>
                    <a:pt x="4" y="33"/>
                  </a:cubicBezTo>
                  <a:cubicBezTo>
                    <a:pt x="4" y="33"/>
                    <a:pt x="3" y="33"/>
                    <a:pt x="3" y="34"/>
                  </a:cubicBezTo>
                  <a:cubicBezTo>
                    <a:pt x="3" y="34"/>
                    <a:pt x="2" y="34"/>
                    <a:pt x="2" y="35"/>
                  </a:cubicBezTo>
                  <a:cubicBezTo>
                    <a:pt x="2" y="35"/>
                    <a:pt x="2" y="35"/>
                    <a:pt x="2" y="36"/>
                  </a:cubicBezTo>
                  <a:cubicBezTo>
                    <a:pt x="3" y="36"/>
                    <a:pt x="2" y="36"/>
                    <a:pt x="2" y="37"/>
                  </a:cubicBezTo>
                  <a:cubicBezTo>
                    <a:pt x="2" y="38"/>
                    <a:pt x="3" y="38"/>
                    <a:pt x="3" y="39"/>
                  </a:cubicBezTo>
                  <a:cubicBezTo>
                    <a:pt x="3" y="39"/>
                    <a:pt x="4" y="39"/>
                    <a:pt x="4" y="40"/>
                  </a:cubicBezTo>
                  <a:cubicBezTo>
                    <a:pt x="4" y="40"/>
                    <a:pt x="4" y="41"/>
                    <a:pt x="4" y="41"/>
                  </a:cubicBezTo>
                  <a:cubicBezTo>
                    <a:pt x="3" y="41"/>
                    <a:pt x="4" y="42"/>
                    <a:pt x="4" y="42"/>
                  </a:cubicBezTo>
                  <a:cubicBezTo>
                    <a:pt x="3" y="43"/>
                    <a:pt x="3" y="43"/>
                    <a:pt x="3" y="44"/>
                  </a:cubicBezTo>
                  <a:cubicBezTo>
                    <a:pt x="3" y="44"/>
                    <a:pt x="3" y="45"/>
                    <a:pt x="3" y="45"/>
                  </a:cubicBezTo>
                  <a:cubicBezTo>
                    <a:pt x="3" y="46"/>
                    <a:pt x="3" y="46"/>
                    <a:pt x="3" y="46"/>
                  </a:cubicBezTo>
                  <a:cubicBezTo>
                    <a:pt x="6" y="47"/>
                    <a:pt x="6" y="47"/>
                    <a:pt x="6" y="47"/>
                  </a:cubicBezTo>
                  <a:cubicBezTo>
                    <a:pt x="6" y="46"/>
                    <a:pt x="6" y="46"/>
                    <a:pt x="6" y="46"/>
                  </a:cubicBezTo>
                  <a:cubicBezTo>
                    <a:pt x="6" y="46"/>
                    <a:pt x="6" y="45"/>
                    <a:pt x="6" y="45"/>
                  </a:cubicBezTo>
                  <a:cubicBezTo>
                    <a:pt x="6" y="44"/>
                    <a:pt x="6" y="44"/>
                    <a:pt x="6" y="44"/>
                  </a:cubicBezTo>
                  <a:cubicBezTo>
                    <a:pt x="6" y="43"/>
                    <a:pt x="7" y="43"/>
                    <a:pt x="7" y="43"/>
                  </a:cubicBezTo>
                  <a:cubicBezTo>
                    <a:pt x="7" y="43"/>
                    <a:pt x="7" y="42"/>
                    <a:pt x="8" y="42"/>
                  </a:cubicBezTo>
                  <a:cubicBezTo>
                    <a:pt x="8" y="42"/>
                    <a:pt x="9" y="42"/>
                    <a:pt x="9" y="42"/>
                  </a:cubicBezTo>
                  <a:cubicBezTo>
                    <a:pt x="10" y="41"/>
                    <a:pt x="10" y="42"/>
                    <a:pt x="11" y="41"/>
                  </a:cubicBezTo>
                  <a:cubicBezTo>
                    <a:pt x="11" y="41"/>
                    <a:pt x="11" y="41"/>
                    <a:pt x="12" y="41"/>
                  </a:cubicBezTo>
                  <a:cubicBezTo>
                    <a:pt x="12" y="40"/>
                    <a:pt x="12" y="40"/>
                    <a:pt x="12" y="40"/>
                  </a:cubicBezTo>
                  <a:cubicBezTo>
                    <a:pt x="13" y="39"/>
                    <a:pt x="13" y="39"/>
                    <a:pt x="13" y="39"/>
                  </a:cubicBezTo>
                  <a:cubicBezTo>
                    <a:pt x="13" y="38"/>
                    <a:pt x="12" y="38"/>
                    <a:pt x="13" y="37"/>
                  </a:cubicBezTo>
                  <a:cubicBezTo>
                    <a:pt x="13" y="37"/>
                    <a:pt x="13" y="36"/>
                    <a:pt x="13" y="36"/>
                  </a:cubicBezTo>
                  <a:cubicBezTo>
                    <a:pt x="13" y="35"/>
                    <a:pt x="13" y="35"/>
                    <a:pt x="13" y="35"/>
                  </a:cubicBezTo>
                  <a:cubicBezTo>
                    <a:pt x="13" y="34"/>
                    <a:pt x="13" y="34"/>
                    <a:pt x="13" y="33"/>
                  </a:cubicBezTo>
                  <a:cubicBezTo>
                    <a:pt x="12" y="33"/>
                    <a:pt x="13" y="33"/>
                    <a:pt x="13" y="32"/>
                  </a:cubicBezTo>
                  <a:cubicBezTo>
                    <a:pt x="12" y="32"/>
                    <a:pt x="12" y="31"/>
                    <a:pt x="12" y="31"/>
                  </a:cubicBezTo>
                  <a:cubicBezTo>
                    <a:pt x="12" y="30"/>
                    <a:pt x="12" y="30"/>
                    <a:pt x="12" y="30"/>
                  </a:cubicBezTo>
                  <a:cubicBezTo>
                    <a:pt x="12" y="29"/>
                    <a:pt x="11" y="29"/>
                    <a:pt x="11" y="29"/>
                  </a:cubicBezTo>
                  <a:cubicBezTo>
                    <a:pt x="11" y="28"/>
                    <a:pt x="11" y="28"/>
                    <a:pt x="11" y="28"/>
                  </a:cubicBezTo>
                  <a:cubicBezTo>
                    <a:pt x="12" y="27"/>
                    <a:pt x="12" y="27"/>
                    <a:pt x="12" y="27"/>
                  </a:cubicBezTo>
                  <a:cubicBezTo>
                    <a:pt x="12" y="27"/>
                    <a:pt x="13" y="27"/>
                    <a:pt x="13" y="27"/>
                  </a:cubicBezTo>
                  <a:cubicBezTo>
                    <a:pt x="13" y="27"/>
                    <a:pt x="14" y="27"/>
                    <a:pt x="14" y="26"/>
                  </a:cubicBezTo>
                  <a:cubicBezTo>
                    <a:pt x="15" y="26"/>
                    <a:pt x="14" y="26"/>
                    <a:pt x="15" y="25"/>
                  </a:cubicBezTo>
                  <a:cubicBezTo>
                    <a:pt x="15" y="24"/>
                    <a:pt x="16" y="24"/>
                    <a:pt x="16" y="24"/>
                  </a:cubicBezTo>
                  <a:cubicBezTo>
                    <a:pt x="16" y="24"/>
                    <a:pt x="16" y="23"/>
                    <a:pt x="17" y="23"/>
                  </a:cubicBezTo>
                  <a:cubicBezTo>
                    <a:pt x="17" y="23"/>
                    <a:pt x="17" y="23"/>
                    <a:pt x="17" y="23"/>
                  </a:cubicBezTo>
                  <a:cubicBezTo>
                    <a:pt x="17" y="23"/>
                    <a:pt x="17" y="23"/>
                    <a:pt x="18" y="22"/>
                  </a:cubicBezTo>
                  <a:cubicBezTo>
                    <a:pt x="18" y="22"/>
                    <a:pt x="18" y="21"/>
                    <a:pt x="19" y="21"/>
                  </a:cubicBezTo>
                  <a:cubicBezTo>
                    <a:pt x="19" y="20"/>
                    <a:pt x="20" y="20"/>
                    <a:pt x="20" y="20"/>
                  </a:cubicBezTo>
                  <a:cubicBezTo>
                    <a:pt x="21" y="20"/>
                    <a:pt x="22" y="20"/>
                    <a:pt x="22" y="19"/>
                  </a:cubicBezTo>
                  <a:cubicBezTo>
                    <a:pt x="23" y="19"/>
                    <a:pt x="23" y="18"/>
                    <a:pt x="24" y="18"/>
                  </a:cubicBezTo>
                  <a:cubicBezTo>
                    <a:pt x="24" y="17"/>
                    <a:pt x="25" y="17"/>
                    <a:pt x="25" y="17"/>
                  </a:cubicBezTo>
                  <a:cubicBezTo>
                    <a:pt x="25" y="16"/>
                    <a:pt x="25" y="16"/>
                    <a:pt x="25" y="15"/>
                  </a:cubicBezTo>
                  <a:cubicBezTo>
                    <a:pt x="25" y="15"/>
                    <a:pt x="26" y="15"/>
                    <a:pt x="26" y="14"/>
                  </a:cubicBezTo>
                  <a:cubicBezTo>
                    <a:pt x="27" y="14"/>
                    <a:pt x="27" y="14"/>
                    <a:pt x="27" y="13"/>
                  </a:cubicBezTo>
                  <a:cubicBezTo>
                    <a:pt x="27" y="13"/>
                    <a:pt x="28" y="12"/>
                    <a:pt x="28" y="12"/>
                  </a:cubicBezTo>
                  <a:cubicBezTo>
                    <a:pt x="28" y="11"/>
                    <a:pt x="28" y="11"/>
                    <a:pt x="28" y="10"/>
                  </a:cubicBezTo>
                  <a:cubicBezTo>
                    <a:pt x="28" y="10"/>
                    <a:pt x="28" y="9"/>
                    <a:pt x="28" y="8"/>
                  </a:cubicBezTo>
                  <a:cubicBezTo>
                    <a:pt x="28" y="8"/>
                    <a:pt x="28" y="7"/>
                    <a:pt x="28" y="6"/>
                  </a:cubicBezTo>
                  <a:cubicBezTo>
                    <a:pt x="28" y="6"/>
                    <a:pt x="28" y="5"/>
                    <a:pt x="28" y="5"/>
                  </a:cubicBezTo>
                  <a:cubicBezTo>
                    <a:pt x="28" y="4"/>
                    <a:pt x="28" y="3"/>
                    <a:pt x="28" y="3"/>
                  </a:cubicBezTo>
                  <a:cubicBezTo>
                    <a:pt x="28" y="2"/>
                    <a:pt x="28" y="2"/>
                    <a:pt x="28" y="2"/>
                  </a:cubicBezTo>
                  <a:cubicBezTo>
                    <a:pt x="28" y="1"/>
                    <a:pt x="28" y="1"/>
                    <a:pt x="28" y="1"/>
                  </a:cubicBezTo>
                  <a:cubicBezTo>
                    <a:pt x="28" y="0"/>
                    <a:pt x="27" y="0"/>
                    <a:pt x="27" y="0"/>
                  </a:cubicBezTo>
                  <a:cubicBezTo>
                    <a:pt x="27" y="0"/>
                    <a:pt x="27" y="0"/>
                    <a:pt x="27" y="0"/>
                  </a:cubicBezTo>
                  <a:cubicBezTo>
                    <a:pt x="27" y="0"/>
                    <a:pt x="27" y="0"/>
                    <a:pt x="27" y="0"/>
                  </a:cubicBezTo>
                  <a:cubicBezTo>
                    <a:pt x="27" y="0"/>
                    <a:pt x="26" y="0"/>
                    <a:pt x="26" y="0"/>
                  </a:cubicBezTo>
                  <a:cubicBezTo>
                    <a:pt x="26" y="1"/>
                    <a:pt x="26" y="1"/>
                    <a:pt x="26" y="1"/>
                  </a:cubicBezTo>
                  <a:cubicBezTo>
                    <a:pt x="26" y="1"/>
                    <a:pt x="25" y="1"/>
                    <a:pt x="25" y="1"/>
                  </a:cubicBezTo>
                  <a:cubicBezTo>
                    <a:pt x="25" y="1"/>
                    <a:pt x="25" y="1"/>
                    <a:pt x="25" y="1"/>
                  </a:cubicBezTo>
                  <a:cubicBezTo>
                    <a:pt x="24" y="1"/>
                    <a:pt x="25" y="2"/>
                    <a:pt x="24" y="2"/>
                  </a:cubicBezTo>
                  <a:cubicBezTo>
                    <a:pt x="24" y="2"/>
                    <a:pt x="24" y="2"/>
                    <a:pt x="24" y="2"/>
                  </a:cubicBezTo>
                  <a:cubicBezTo>
                    <a:pt x="23" y="2"/>
                    <a:pt x="23" y="2"/>
                    <a:pt x="23" y="2"/>
                  </a:cubicBezTo>
                  <a:cubicBezTo>
                    <a:pt x="22" y="2"/>
                    <a:pt x="22" y="3"/>
                    <a:pt x="22" y="3"/>
                  </a:cubicBezTo>
                  <a:cubicBezTo>
                    <a:pt x="22" y="3"/>
                    <a:pt x="22" y="2"/>
                    <a:pt x="21" y="2"/>
                  </a:cubicBezTo>
                  <a:cubicBezTo>
                    <a:pt x="21" y="2"/>
                    <a:pt x="21" y="2"/>
                    <a:pt x="21" y="2"/>
                  </a:cubicBezTo>
                  <a:cubicBezTo>
                    <a:pt x="20" y="2"/>
                    <a:pt x="20" y="3"/>
                    <a:pt x="20" y="3"/>
                  </a:cubicBezTo>
                  <a:cubicBezTo>
                    <a:pt x="20" y="3"/>
                    <a:pt x="20" y="4"/>
                    <a:pt x="19" y="4"/>
                  </a:cubicBezTo>
                  <a:cubicBezTo>
                    <a:pt x="19" y="4"/>
                    <a:pt x="19" y="3"/>
                    <a:pt x="18" y="3"/>
                  </a:cubicBezTo>
                  <a:cubicBezTo>
                    <a:pt x="18" y="3"/>
                    <a:pt x="18" y="3"/>
                    <a:pt x="18" y="3"/>
                  </a:cubicBezTo>
                  <a:cubicBezTo>
                    <a:pt x="17" y="3"/>
                    <a:pt x="17" y="3"/>
                    <a:pt x="17" y="4"/>
                  </a:cubicBezTo>
                  <a:cubicBezTo>
                    <a:pt x="17" y="4"/>
                    <a:pt x="16" y="4"/>
                    <a:pt x="16" y="3"/>
                  </a:cubicBezTo>
                  <a:cubicBezTo>
                    <a:pt x="16" y="3"/>
                    <a:pt x="16" y="3"/>
                    <a:pt x="16" y="3"/>
                  </a:cubicBezTo>
                  <a:cubicBezTo>
                    <a:pt x="15" y="3"/>
                    <a:pt x="15" y="3"/>
                    <a:pt x="15" y="3"/>
                  </a:cubicBezTo>
                  <a:cubicBezTo>
                    <a:pt x="14" y="3"/>
                    <a:pt x="14" y="3"/>
                    <a:pt x="14" y="3"/>
                  </a:cubicBezTo>
                  <a:cubicBezTo>
                    <a:pt x="13" y="3"/>
                    <a:pt x="13" y="3"/>
                    <a:pt x="13" y="3"/>
                  </a:cubicBezTo>
                  <a:cubicBezTo>
                    <a:pt x="13" y="3"/>
                    <a:pt x="13" y="3"/>
                    <a:pt x="13" y="3"/>
                  </a:cubicBezTo>
                  <a:cubicBezTo>
                    <a:pt x="13" y="4"/>
                    <a:pt x="13" y="4"/>
                    <a:pt x="13" y="4"/>
                  </a:cubicBezTo>
                  <a:cubicBezTo>
                    <a:pt x="13" y="4"/>
                    <a:pt x="13" y="4"/>
                    <a:pt x="12" y="4"/>
                  </a:cubicBezTo>
                  <a:cubicBezTo>
                    <a:pt x="12" y="5"/>
                    <a:pt x="12" y="5"/>
                    <a:pt x="12" y="6"/>
                  </a:cubicBezTo>
                  <a:cubicBezTo>
                    <a:pt x="13" y="6"/>
                    <a:pt x="13" y="6"/>
                    <a:pt x="13" y="7"/>
                  </a:cubicBezTo>
                  <a:cubicBezTo>
                    <a:pt x="13" y="7"/>
                    <a:pt x="13" y="7"/>
                    <a:pt x="13" y="8"/>
                  </a:cubicBezTo>
                  <a:cubicBezTo>
                    <a:pt x="13" y="8"/>
                    <a:pt x="13" y="8"/>
                    <a:pt x="13" y="9"/>
                  </a:cubicBezTo>
                  <a:cubicBezTo>
                    <a:pt x="13" y="9"/>
                    <a:pt x="13" y="9"/>
                    <a:pt x="13" y="9"/>
                  </a:cubicBezTo>
                  <a:cubicBezTo>
                    <a:pt x="13" y="9"/>
                    <a:pt x="14" y="9"/>
                    <a:pt x="14" y="10"/>
                  </a:cubicBezTo>
                  <a:cubicBezTo>
                    <a:pt x="14" y="10"/>
                    <a:pt x="14" y="10"/>
                    <a:pt x="14" y="10"/>
                  </a:cubicBezTo>
                  <a:cubicBezTo>
                    <a:pt x="14" y="11"/>
                    <a:pt x="14" y="11"/>
                    <a:pt x="14" y="11"/>
                  </a:cubicBezTo>
                  <a:cubicBezTo>
                    <a:pt x="15" y="12"/>
                    <a:pt x="15" y="12"/>
                    <a:pt x="15" y="12"/>
                  </a:cubicBezTo>
                  <a:cubicBezTo>
                    <a:pt x="15" y="13"/>
                    <a:pt x="15" y="13"/>
                    <a:pt x="15" y="14"/>
                  </a:cubicBezTo>
                  <a:cubicBezTo>
                    <a:pt x="15" y="14"/>
                    <a:pt x="15" y="15"/>
                    <a:pt x="14" y="15"/>
                  </a:cubicBezTo>
                  <a:cubicBezTo>
                    <a:pt x="14" y="15"/>
                    <a:pt x="14" y="16"/>
                    <a:pt x="13" y="16"/>
                  </a:cubicBezTo>
                  <a:cubicBezTo>
                    <a:pt x="13" y="16"/>
                    <a:pt x="13" y="16"/>
                    <a:pt x="12" y="16"/>
                  </a:cubicBezTo>
                  <a:cubicBezTo>
                    <a:pt x="12" y="16"/>
                    <a:pt x="12" y="16"/>
                    <a:pt x="11" y="15"/>
                  </a:cubicBezTo>
                  <a:cubicBezTo>
                    <a:pt x="11" y="15"/>
                    <a:pt x="12" y="15"/>
                    <a:pt x="12" y="14"/>
                  </a:cubicBezTo>
                  <a:cubicBezTo>
                    <a:pt x="12" y="14"/>
                    <a:pt x="12" y="13"/>
                    <a:pt x="12" y="13"/>
                  </a:cubicBezTo>
                  <a:cubicBezTo>
                    <a:pt x="12" y="12"/>
                    <a:pt x="11" y="12"/>
                    <a:pt x="11" y="12"/>
                  </a:cubicBezTo>
                  <a:cubicBezTo>
                    <a:pt x="11" y="12"/>
                    <a:pt x="10" y="12"/>
                    <a:pt x="10" y="12"/>
                  </a:cubicBezTo>
                  <a:cubicBezTo>
                    <a:pt x="10" y="12"/>
                    <a:pt x="9" y="12"/>
                    <a:pt x="9" y="12"/>
                  </a:cubicBezTo>
                  <a:cubicBezTo>
                    <a:pt x="9" y="12"/>
                    <a:pt x="9" y="11"/>
                    <a:pt x="9" y="11"/>
                  </a:cubicBezTo>
                  <a:cubicBezTo>
                    <a:pt x="8" y="11"/>
                    <a:pt x="9" y="10"/>
                    <a:pt x="8" y="10"/>
                  </a:cubicBezTo>
                  <a:cubicBezTo>
                    <a:pt x="8" y="10"/>
                    <a:pt x="8" y="10"/>
                    <a:pt x="8" y="10"/>
                  </a:cubicBezTo>
                  <a:cubicBezTo>
                    <a:pt x="7" y="10"/>
                    <a:pt x="7" y="10"/>
                    <a:pt x="7" y="10"/>
                  </a:cubicBezTo>
                  <a:cubicBezTo>
                    <a:pt x="7" y="10"/>
                    <a:pt x="7" y="11"/>
                    <a:pt x="7" y="11"/>
                  </a:cubicBezTo>
                  <a:cubicBezTo>
                    <a:pt x="7" y="11"/>
                    <a:pt x="7" y="11"/>
                    <a:pt x="6" y="11"/>
                  </a:cubicBezTo>
                  <a:cubicBezTo>
                    <a:pt x="6" y="11"/>
                    <a:pt x="6" y="11"/>
                    <a:pt x="5" y="11"/>
                  </a:cubicBezTo>
                  <a:cubicBezTo>
                    <a:pt x="5" y="11"/>
                    <a:pt x="5" y="11"/>
                    <a:pt x="4" y="11"/>
                  </a:cubicBezTo>
                  <a:cubicBezTo>
                    <a:pt x="4" y="12"/>
                    <a:pt x="4" y="12"/>
                    <a:pt x="3"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5" name="Freeform 461"/>
            <p:cNvSpPr>
              <a:spLocks/>
            </p:cNvSpPr>
            <p:nvPr/>
          </p:nvSpPr>
          <p:spPr bwMode="auto">
            <a:xfrm>
              <a:off x="4560889" y="2351089"/>
              <a:ext cx="292100" cy="498475"/>
            </a:xfrm>
            <a:custGeom>
              <a:avLst/>
              <a:gdLst>
                <a:gd name="T0" fmla="*/ 2 w 27"/>
                <a:gd name="T1" fmla="*/ 29 h 46"/>
                <a:gd name="T2" fmla="*/ 2 w 27"/>
                <a:gd name="T3" fmla="*/ 30 h 46"/>
                <a:gd name="T4" fmla="*/ 3 w 27"/>
                <a:gd name="T5" fmla="*/ 31 h 46"/>
                <a:gd name="T6" fmla="*/ 4 w 27"/>
                <a:gd name="T7" fmla="*/ 33 h 46"/>
                <a:gd name="T8" fmla="*/ 4 w 27"/>
                <a:gd name="T9" fmla="*/ 34 h 46"/>
                <a:gd name="T10" fmla="*/ 4 w 27"/>
                <a:gd name="T11" fmla="*/ 37 h 46"/>
                <a:gd name="T12" fmla="*/ 5 w 27"/>
                <a:gd name="T13" fmla="*/ 39 h 46"/>
                <a:gd name="T14" fmla="*/ 3 w 27"/>
                <a:gd name="T15" fmla="*/ 39 h 46"/>
                <a:gd name="T16" fmla="*/ 2 w 27"/>
                <a:gd name="T17" fmla="*/ 40 h 46"/>
                <a:gd name="T18" fmla="*/ 3 w 27"/>
                <a:gd name="T19" fmla="*/ 42 h 46"/>
                <a:gd name="T20" fmla="*/ 5 w 27"/>
                <a:gd name="T21" fmla="*/ 43 h 46"/>
                <a:gd name="T22" fmla="*/ 5 w 27"/>
                <a:gd name="T23" fmla="*/ 46 h 46"/>
                <a:gd name="T24" fmla="*/ 7 w 27"/>
                <a:gd name="T25" fmla="*/ 46 h 46"/>
                <a:gd name="T26" fmla="*/ 8 w 27"/>
                <a:gd name="T27" fmla="*/ 45 h 46"/>
                <a:gd name="T28" fmla="*/ 10 w 27"/>
                <a:gd name="T29" fmla="*/ 45 h 46"/>
                <a:gd name="T30" fmla="*/ 11 w 27"/>
                <a:gd name="T31" fmla="*/ 44 h 46"/>
                <a:gd name="T32" fmla="*/ 13 w 27"/>
                <a:gd name="T33" fmla="*/ 42 h 46"/>
                <a:gd name="T34" fmla="*/ 15 w 27"/>
                <a:gd name="T35" fmla="*/ 42 h 46"/>
                <a:gd name="T36" fmla="*/ 17 w 27"/>
                <a:gd name="T37" fmla="*/ 41 h 46"/>
                <a:gd name="T38" fmla="*/ 19 w 27"/>
                <a:gd name="T39" fmla="*/ 40 h 46"/>
                <a:gd name="T40" fmla="*/ 20 w 27"/>
                <a:gd name="T41" fmla="*/ 39 h 46"/>
                <a:gd name="T42" fmla="*/ 21 w 27"/>
                <a:gd name="T43" fmla="*/ 38 h 46"/>
                <a:gd name="T44" fmla="*/ 22 w 27"/>
                <a:gd name="T45" fmla="*/ 37 h 46"/>
                <a:gd name="T46" fmla="*/ 24 w 27"/>
                <a:gd name="T47" fmla="*/ 36 h 46"/>
                <a:gd name="T48" fmla="*/ 24 w 27"/>
                <a:gd name="T49" fmla="*/ 36 h 46"/>
                <a:gd name="T50" fmla="*/ 23 w 27"/>
                <a:gd name="T51" fmla="*/ 35 h 46"/>
                <a:gd name="T52" fmla="*/ 23 w 27"/>
                <a:gd name="T53" fmla="*/ 33 h 46"/>
                <a:gd name="T54" fmla="*/ 23 w 27"/>
                <a:gd name="T55" fmla="*/ 31 h 46"/>
                <a:gd name="T56" fmla="*/ 23 w 27"/>
                <a:gd name="T57" fmla="*/ 29 h 46"/>
                <a:gd name="T58" fmla="*/ 22 w 27"/>
                <a:gd name="T59" fmla="*/ 27 h 46"/>
                <a:gd name="T60" fmla="*/ 24 w 27"/>
                <a:gd name="T61" fmla="*/ 25 h 46"/>
                <a:gd name="T62" fmla="*/ 24 w 27"/>
                <a:gd name="T63" fmla="*/ 23 h 46"/>
                <a:gd name="T64" fmla="*/ 25 w 27"/>
                <a:gd name="T65" fmla="*/ 23 h 46"/>
                <a:gd name="T66" fmla="*/ 26 w 27"/>
                <a:gd name="T67" fmla="*/ 12 h 46"/>
                <a:gd name="T68" fmla="*/ 25 w 27"/>
                <a:gd name="T69" fmla="*/ 11 h 46"/>
                <a:gd name="T70" fmla="*/ 23 w 27"/>
                <a:gd name="T71" fmla="*/ 10 h 46"/>
                <a:gd name="T72" fmla="*/ 20 w 27"/>
                <a:gd name="T73" fmla="*/ 8 h 46"/>
                <a:gd name="T74" fmla="*/ 18 w 27"/>
                <a:gd name="T75" fmla="*/ 7 h 46"/>
                <a:gd name="T76" fmla="*/ 14 w 27"/>
                <a:gd name="T77" fmla="*/ 5 h 46"/>
                <a:gd name="T78" fmla="*/ 13 w 27"/>
                <a:gd name="T79" fmla="*/ 4 h 46"/>
                <a:gd name="T80" fmla="*/ 8 w 27"/>
                <a:gd name="T81" fmla="*/ 2 h 46"/>
                <a:gd name="T82" fmla="*/ 6 w 27"/>
                <a:gd name="T83" fmla="*/ 0 h 46"/>
                <a:gd name="T84" fmla="*/ 5 w 27"/>
                <a:gd name="T85" fmla="*/ 1 h 46"/>
                <a:gd name="T86" fmla="*/ 4 w 27"/>
                <a:gd name="T87" fmla="*/ 2 h 46"/>
                <a:gd name="T88" fmla="*/ 4 w 27"/>
                <a:gd name="T89" fmla="*/ 4 h 46"/>
                <a:gd name="T90" fmla="*/ 4 w 27"/>
                <a:gd name="T91" fmla="*/ 7 h 46"/>
                <a:gd name="T92" fmla="*/ 5 w 27"/>
                <a:gd name="T93" fmla="*/ 8 h 46"/>
                <a:gd name="T94" fmla="*/ 6 w 27"/>
                <a:gd name="T95" fmla="*/ 9 h 46"/>
                <a:gd name="T96" fmla="*/ 5 w 27"/>
                <a:gd name="T97" fmla="*/ 13 h 46"/>
                <a:gd name="T98" fmla="*/ 5 w 27"/>
                <a:gd name="T99" fmla="*/ 20 h 46"/>
                <a:gd name="T100" fmla="*/ 3 w 27"/>
                <a:gd name="T101" fmla="*/ 21 h 46"/>
                <a:gd name="T102" fmla="*/ 2 w 27"/>
                <a:gd name="T103" fmla="*/ 23 h 46"/>
                <a:gd name="T104" fmla="*/ 2 w 27"/>
                <a:gd name="T105" fmla="*/ 23 h 46"/>
                <a:gd name="T106" fmla="*/ 1 w 27"/>
                <a:gd name="T107" fmla="*/ 26 h 46"/>
                <a:gd name="T108" fmla="*/ 0 w 27"/>
                <a:gd name="T109" fmla="*/ 28 h 46"/>
                <a:gd name="T110" fmla="*/ 1 w 27"/>
                <a:gd name="T11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46">
                  <a:moveTo>
                    <a:pt x="1" y="28"/>
                  </a:moveTo>
                  <a:cubicBezTo>
                    <a:pt x="2" y="28"/>
                    <a:pt x="1" y="29"/>
                    <a:pt x="2" y="29"/>
                  </a:cubicBezTo>
                  <a:cubicBezTo>
                    <a:pt x="2" y="29"/>
                    <a:pt x="2" y="29"/>
                    <a:pt x="2" y="30"/>
                  </a:cubicBezTo>
                  <a:cubicBezTo>
                    <a:pt x="2" y="30"/>
                    <a:pt x="2" y="30"/>
                    <a:pt x="2" y="30"/>
                  </a:cubicBezTo>
                  <a:cubicBezTo>
                    <a:pt x="2" y="30"/>
                    <a:pt x="2" y="30"/>
                    <a:pt x="2" y="30"/>
                  </a:cubicBezTo>
                  <a:cubicBezTo>
                    <a:pt x="3" y="30"/>
                    <a:pt x="3" y="31"/>
                    <a:pt x="3" y="31"/>
                  </a:cubicBezTo>
                  <a:cubicBezTo>
                    <a:pt x="3" y="31"/>
                    <a:pt x="4" y="31"/>
                    <a:pt x="4" y="32"/>
                  </a:cubicBezTo>
                  <a:cubicBezTo>
                    <a:pt x="4" y="32"/>
                    <a:pt x="4" y="33"/>
                    <a:pt x="4" y="33"/>
                  </a:cubicBezTo>
                  <a:cubicBezTo>
                    <a:pt x="4" y="33"/>
                    <a:pt x="4" y="34"/>
                    <a:pt x="4" y="34"/>
                  </a:cubicBezTo>
                  <a:cubicBezTo>
                    <a:pt x="4" y="34"/>
                    <a:pt x="4" y="34"/>
                    <a:pt x="4" y="34"/>
                  </a:cubicBezTo>
                  <a:cubicBezTo>
                    <a:pt x="5" y="35"/>
                    <a:pt x="4" y="36"/>
                    <a:pt x="4" y="36"/>
                  </a:cubicBezTo>
                  <a:cubicBezTo>
                    <a:pt x="4" y="37"/>
                    <a:pt x="4" y="37"/>
                    <a:pt x="4" y="37"/>
                  </a:cubicBezTo>
                  <a:cubicBezTo>
                    <a:pt x="5" y="38"/>
                    <a:pt x="5" y="38"/>
                    <a:pt x="5" y="38"/>
                  </a:cubicBezTo>
                  <a:cubicBezTo>
                    <a:pt x="5" y="38"/>
                    <a:pt x="6" y="38"/>
                    <a:pt x="5" y="39"/>
                  </a:cubicBezTo>
                  <a:cubicBezTo>
                    <a:pt x="5" y="39"/>
                    <a:pt x="5" y="39"/>
                    <a:pt x="4" y="39"/>
                  </a:cubicBezTo>
                  <a:cubicBezTo>
                    <a:pt x="4" y="39"/>
                    <a:pt x="4" y="39"/>
                    <a:pt x="3" y="39"/>
                  </a:cubicBezTo>
                  <a:cubicBezTo>
                    <a:pt x="3" y="39"/>
                    <a:pt x="2" y="39"/>
                    <a:pt x="2" y="39"/>
                  </a:cubicBezTo>
                  <a:cubicBezTo>
                    <a:pt x="2" y="39"/>
                    <a:pt x="2" y="40"/>
                    <a:pt x="2" y="40"/>
                  </a:cubicBezTo>
                  <a:cubicBezTo>
                    <a:pt x="2" y="40"/>
                    <a:pt x="2" y="40"/>
                    <a:pt x="2" y="41"/>
                  </a:cubicBezTo>
                  <a:cubicBezTo>
                    <a:pt x="2" y="41"/>
                    <a:pt x="2" y="41"/>
                    <a:pt x="3" y="42"/>
                  </a:cubicBezTo>
                  <a:cubicBezTo>
                    <a:pt x="3" y="42"/>
                    <a:pt x="3" y="42"/>
                    <a:pt x="3" y="42"/>
                  </a:cubicBezTo>
                  <a:cubicBezTo>
                    <a:pt x="4" y="42"/>
                    <a:pt x="4" y="42"/>
                    <a:pt x="5" y="43"/>
                  </a:cubicBezTo>
                  <a:cubicBezTo>
                    <a:pt x="5" y="43"/>
                    <a:pt x="5" y="44"/>
                    <a:pt x="5" y="44"/>
                  </a:cubicBezTo>
                  <a:cubicBezTo>
                    <a:pt x="5" y="45"/>
                    <a:pt x="5" y="45"/>
                    <a:pt x="5" y="46"/>
                  </a:cubicBezTo>
                  <a:cubicBezTo>
                    <a:pt x="6" y="46"/>
                    <a:pt x="6" y="46"/>
                    <a:pt x="6" y="46"/>
                  </a:cubicBezTo>
                  <a:cubicBezTo>
                    <a:pt x="6" y="46"/>
                    <a:pt x="6" y="46"/>
                    <a:pt x="7" y="46"/>
                  </a:cubicBezTo>
                  <a:cubicBezTo>
                    <a:pt x="7" y="46"/>
                    <a:pt x="7" y="46"/>
                    <a:pt x="8" y="46"/>
                  </a:cubicBezTo>
                  <a:cubicBezTo>
                    <a:pt x="8" y="45"/>
                    <a:pt x="8" y="45"/>
                    <a:pt x="8" y="45"/>
                  </a:cubicBezTo>
                  <a:cubicBezTo>
                    <a:pt x="8" y="45"/>
                    <a:pt x="8" y="46"/>
                    <a:pt x="9" y="46"/>
                  </a:cubicBezTo>
                  <a:cubicBezTo>
                    <a:pt x="9" y="46"/>
                    <a:pt x="9" y="45"/>
                    <a:pt x="10" y="45"/>
                  </a:cubicBezTo>
                  <a:cubicBezTo>
                    <a:pt x="10" y="44"/>
                    <a:pt x="10" y="45"/>
                    <a:pt x="11" y="45"/>
                  </a:cubicBezTo>
                  <a:cubicBezTo>
                    <a:pt x="11" y="44"/>
                    <a:pt x="11" y="44"/>
                    <a:pt x="11" y="44"/>
                  </a:cubicBezTo>
                  <a:cubicBezTo>
                    <a:pt x="11" y="43"/>
                    <a:pt x="11" y="43"/>
                    <a:pt x="12" y="43"/>
                  </a:cubicBezTo>
                  <a:cubicBezTo>
                    <a:pt x="12" y="42"/>
                    <a:pt x="12" y="42"/>
                    <a:pt x="13" y="42"/>
                  </a:cubicBezTo>
                  <a:cubicBezTo>
                    <a:pt x="13" y="42"/>
                    <a:pt x="14" y="42"/>
                    <a:pt x="14" y="42"/>
                  </a:cubicBezTo>
                  <a:cubicBezTo>
                    <a:pt x="15" y="42"/>
                    <a:pt x="15" y="42"/>
                    <a:pt x="15" y="42"/>
                  </a:cubicBezTo>
                  <a:cubicBezTo>
                    <a:pt x="16" y="42"/>
                    <a:pt x="16" y="42"/>
                    <a:pt x="16" y="42"/>
                  </a:cubicBezTo>
                  <a:cubicBezTo>
                    <a:pt x="17" y="41"/>
                    <a:pt x="17" y="41"/>
                    <a:pt x="17" y="41"/>
                  </a:cubicBezTo>
                  <a:cubicBezTo>
                    <a:pt x="18" y="41"/>
                    <a:pt x="18" y="41"/>
                    <a:pt x="18" y="41"/>
                  </a:cubicBezTo>
                  <a:cubicBezTo>
                    <a:pt x="18" y="41"/>
                    <a:pt x="18" y="41"/>
                    <a:pt x="19" y="40"/>
                  </a:cubicBezTo>
                  <a:cubicBezTo>
                    <a:pt x="19" y="40"/>
                    <a:pt x="19" y="40"/>
                    <a:pt x="19" y="40"/>
                  </a:cubicBezTo>
                  <a:cubicBezTo>
                    <a:pt x="20" y="39"/>
                    <a:pt x="20" y="39"/>
                    <a:pt x="20" y="39"/>
                  </a:cubicBezTo>
                  <a:cubicBezTo>
                    <a:pt x="20" y="39"/>
                    <a:pt x="20" y="39"/>
                    <a:pt x="20" y="38"/>
                  </a:cubicBezTo>
                  <a:cubicBezTo>
                    <a:pt x="21" y="38"/>
                    <a:pt x="21" y="38"/>
                    <a:pt x="21" y="38"/>
                  </a:cubicBezTo>
                  <a:cubicBezTo>
                    <a:pt x="21" y="38"/>
                    <a:pt x="21" y="37"/>
                    <a:pt x="21" y="37"/>
                  </a:cubicBezTo>
                  <a:cubicBezTo>
                    <a:pt x="21" y="37"/>
                    <a:pt x="21" y="37"/>
                    <a:pt x="22" y="37"/>
                  </a:cubicBezTo>
                  <a:cubicBezTo>
                    <a:pt x="22" y="36"/>
                    <a:pt x="22" y="36"/>
                    <a:pt x="23" y="36"/>
                  </a:cubicBezTo>
                  <a:cubicBezTo>
                    <a:pt x="23" y="36"/>
                    <a:pt x="23" y="36"/>
                    <a:pt x="24" y="36"/>
                  </a:cubicBezTo>
                  <a:cubicBezTo>
                    <a:pt x="24" y="36"/>
                    <a:pt x="24" y="36"/>
                    <a:pt x="24" y="36"/>
                  </a:cubicBezTo>
                  <a:cubicBezTo>
                    <a:pt x="24" y="36"/>
                    <a:pt x="24" y="36"/>
                    <a:pt x="24" y="36"/>
                  </a:cubicBezTo>
                  <a:cubicBezTo>
                    <a:pt x="24" y="35"/>
                    <a:pt x="24" y="35"/>
                    <a:pt x="24" y="35"/>
                  </a:cubicBezTo>
                  <a:cubicBezTo>
                    <a:pt x="24" y="35"/>
                    <a:pt x="23" y="35"/>
                    <a:pt x="23" y="35"/>
                  </a:cubicBezTo>
                  <a:cubicBezTo>
                    <a:pt x="23" y="34"/>
                    <a:pt x="23" y="34"/>
                    <a:pt x="23" y="34"/>
                  </a:cubicBezTo>
                  <a:cubicBezTo>
                    <a:pt x="23" y="34"/>
                    <a:pt x="23" y="34"/>
                    <a:pt x="23" y="33"/>
                  </a:cubicBezTo>
                  <a:cubicBezTo>
                    <a:pt x="23" y="33"/>
                    <a:pt x="23" y="33"/>
                    <a:pt x="23" y="33"/>
                  </a:cubicBezTo>
                  <a:cubicBezTo>
                    <a:pt x="23" y="32"/>
                    <a:pt x="23" y="32"/>
                    <a:pt x="23" y="31"/>
                  </a:cubicBezTo>
                  <a:cubicBezTo>
                    <a:pt x="23" y="31"/>
                    <a:pt x="23" y="30"/>
                    <a:pt x="23" y="30"/>
                  </a:cubicBezTo>
                  <a:cubicBezTo>
                    <a:pt x="23" y="29"/>
                    <a:pt x="23" y="29"/>
                    <a:pt x="23" y="29"/>
                  </a:cubicBezTo>
                  <a:cubicBezTo>
                    <a:pt x="23" y="28"/>
                    <a:pt x="23" y="28"/>
                    <a:pt x="23" y="27"/>
                  </a:cubicBezTo>
                  <a:cubicBezTo>
                    <a:pt x="23" y="27"/>
                    <a:pt x="22" y="27"/>
                    <a:pt x="22" y="27"/>
                  </a:cubicBezTo>
                  <a:cubicBezTo>
                    <a:pt x="22" y="26"/>
                    <a:pt x="23" y="26"/>
                    <a:pt x="23" y="26"/>
                  </a:cubicBezTo>
                  <a:cubicBezTo>
                    <a:pt x="23" y="25"/>
                    <a:pt x="23" y="25"/>
                    <a:pt x="24" y="25"/>
                  </a:cubicBezTo>
                  <a:cubicBezTo>
                    <a:pt x="24" y="24"/>
                    <a:pt x="24" y="24"/>
                    <a:pt x="24" y="24"/>
                  </a:cubicBezTo>
                  <a:cubicBezTo>
                    <a:pt x="24" y="24"/>
                    <a:pt x="24" y="23"/>
                    <a:pt x="24" y="23"/>
                  </a:cubicBezTo>
                  <a:cubicBezTo>
                    <a:pt x="24" y="23"/>
                    <a:pt x="24" y="23"/>
                    <a:pt x="24" y="23"/>
                  </a:cubicBezTo>
                  <a:cubicBezTo>
                    <a:pt x="24" y="23"/>
                    <a:pt x="24" y="23"/>
                    <a:pt x="25" y="23"/>
                  </a:cubicBezTo>
                  <a:cubicBezTo>
                    <a:pt x="27" y="23"/>
                    <a:pt x="27" y="23"/>
                    <a:pt x="27" y="23"/>
                  </a:cubicBezTo>
                  <a:cubicBezTo>
                    <a:pt x="26" y="12"/>
                    <a:pt x="26" y="12"/>
                    <a:pt x="26" y="12"/>
                  </a:cubicBezTo>
                  <a:cubicBezTo>
                    <a:pt x="26" y="12"/>
                    <a:pt x="26" y="12"/>
                    <a:pt x="26" y="12"/>
                  </a:cubicBezTo>
                  <a:cubicBezTo>
                    <a:pt x="26" y="12"/>
                    <a:pt x="26" y="11"/>
                    <a:pt x="25" y="11"/>
                  </a:cubicBezTo>
                  <a:cubicBezTo>
                    <a:pt x="25" y="11"/>
                    <a:pt x="25" y="11"/>
                    <a:pt x="24" y="10"/>
                  </a:cubicBezTo>
                  <a:cubicBezTo>
                    <a:pt x="24" y="10"/>
                    <a:pt x="23" y="10"/>
                    <a:pt x="23" y="10"/>
                  </a:cubicBezTo>
                  <a:cubicBezTo>
                    <a:pt x="22" y="10"/>
                    <a:pt x="22" y="9"/>
                    <a:pt x="21" y="9"/>
                  </a:cubicBezTo>
                  <a:cubicBezTo>
                    <a:pt x="21" y="9"/>
                    <a:pt x="20" y="9"/>
                    <a:pt x="20" y="8"/>
                  </a:cubicBezTo>
                  <a:cubicBezTo>
                    <a:pt x="20" y="8"/>
                    <a:pt x="19" y="8"/>
                    <a:pt x="19" y="8"/>
                  </a:cubicBezTo>
                  <a:cubicBezTo>
                    <a:pt x="19" y="7"/>
                    <a:pt x="18" y="7"/>
                    <a:pt x="18" y="7"/>
                  </a:cubicBezTo>
                  <a:cubicBezTo>
                    <a:pt x="17" y="7"/>
                    <a:pt x="17" y="6"/>
                    <a:pt x="16" y="6"/>
                  </a:cubicBezTo>
                  <a:cubicBezTo>
                    <a:pt x="15" y="5"/>
                    <a:pt x="15" y="5"/>
                    <a:pt x="14" y="5"/>
                  </a:cubicBezTo>
                  <a:cubicBezTo>
                    <a:pt x="14" y="5"/>
                    <a:pt x="13" y="5"/>
                    <a:pt x="13" y="4"/>
                  </a:cubicBezTo>
                  <a:cubicBezTo>
                    <a:pt x="13" y="4"/>
                    <a:pt x="13" y="4"/>
                    <a:pt x="13" y="4"/>
                  </a:cubicBezTo>
                  <a:cubicBezTo>
                    <a:pt x="12" y="3"/>
                    <a:pt x="11" y="3"/>
                    <a:pt x="11" y="3"/>
                  </a:cubicBezTo>
                  <a:cubicBezTo>
                    <a:pt x="10" y="3"/>
                    <a:pt x="9" y="2"/>
                    <a:pt x="8" y="2"/>
                  </a:cubicBezTo>
                  <a:cubicBezTo>
                    <a:pt x="8" y="1"/>
                    <a:pt x="7" y="1"/>
                    <a:pt x="7" y="1"/>
                  </a:cubicBezTo>
                  <a:cubicBezTo>
                    <a:pt x="6" y="1"/>
                    <a:pt x="6" y="0"/>
                    <a:pt x="6" y="0"/>
                  </a:cubicBezTo>
                  <a:cubicBezTo>
                    <a:pt x="6" y="1"/>
                    <a:pt x="6" y="1"/>
                    <a:pt x="6" y="1"/>
                  </a:cubicBezTo>
                  <a:cubicBezTo>
                    <a:pt x="5" y="1"/>
                    <a:pt x="5" y="1"/>
                    <a:pt x="5" y="1"/>
                  </a:cubicBezTo>
                  <a:cubicBezTo>
                    <a:pt x="4" y="2"/>
                    <a:pt x="4" y="2"/>
                    <a:pt x="4" y="2"/>
                  </a:cubicBezTo>
                  <a:cubicBezTo>
                    <a:pt x="4" y="2"/>
                    <a:pt x="4" y="2"/>
                    <a:pt x="4" y="2"/>
                  </a:cubicBezTo>
                  <a:cubicBezTo>
                    <a:pt x="4" y="3"/>
                    <a:pt x="4" y="3"/>
                    <a:pt x="4" y="3"/>
                  </a:cubicBezTo>
                  <a:cubicBezTo>
                    <a:pt x="4" y="3"/>
                    <a:pt x="4" y="4"/>
                    <a:pt x="4" y="4"/>
                  </a:cubicBezTo>
                  <a:cubicBezTo>
                    <a:pt x="4" y="5"/>
                    <a:pt x="4" y="5"/>
                    <a:pt x="4" y="5"/>
                  </a:cubicBezTo>
                  <a:cubicBezTo>
                    <a:pt x="4" y="6"/>
                    <a:pt x="4" y="6"/>
                    <a:pt x="4" y="7"/>
                  </a:cubicBezTo>
                  <a:cubicBezTo>
                    <a:pt x="5" y="7"/>
                    <a:pt x="5" y="7"/>
                    <a:pt x="5" y="7"/>
                  </a:cubicBezTo>
                  <a:cubicBezTo>
                    <a:pt x="5" y="8"/>
                    <a:pt x="5" y="8"/>
                    <a:pt x="5" y="8"/>
                  </a:cubicBezTo>
                  <a:cubicBezTo>
                    <a:pt x="5" y="8"/>
                    <a:pt x="6" y="8"/>
                    <a:pt x="6" y="9"/>
                  </a:cubicBezTo>
                  <a:cubicBezTo>
                    <a:pt x="6" y="9"/>
                    <a:pt x="6" y="9"/>
                    <a:pt x="6" y="9"/>
                  </a:cubicBezTo>
                  <a:cubicBezTo>
                    <a:pt x="6" y="10"/>
                    <a:pt x="6" y="10"/>
                    <a:pt x="6" y="11"/>
                  </a:cubicBezTo>
                  <a:cubicBezTo>
                    <a:pt x="5" y="12"/>
                    <a:pt x="5" y="12"/>
                    <a:pt x="5" y="13"/>
                  </a:cubicBezTo>
                  <a:cubicBezTo>
                    <a:pt x="5" y="16"/>
                    <a:pt x="7" y="17"/>
                    <a:pt x="5" y="19"/>
                  </a:cubicBezTo>
                  <a:cubicBezTo>
                    <a:pt x="5" y="20"/>
                    <a:pt x="5" y="20"/>
                    <a:pt x="5" y="20"/>
                  </a:cubicBezTo>
                  <a:cubicBezTo>
                    <a:pt x="4" y="20"/>
                    <a:pt x="4" y="20"/>
                    <a:pt x="4" y="21"/>
                  </a:cubicBezTo>
                  <a:cubicBezTo>
                    <a:pt x="4" y="21"/>
                    <a:pt x="3" y="21"/>
                    <a:pt x="3" y="21"/>
                  </a:cubicBezTo>
                  <a:cubicBezTo>
                    <a:pt x="3" y="21"/>
                    <a:pt x="3" y="22"/>
                    <a:pt x="3" y="22"/>
                  </a:cubicBezTo>
                  <a:cubicBezTo>
                    <a:pt x="3" y="22"/>
                    <a:pt x="3" y="23"/>
                    <a:pt x="2" y="23"/>
                  </a:cubicBezTo>
                  <a:cubicBezTo>
                    <a:pt x="2" y="23"/>
                    <a:pt x="2" y="23"/>
                    <a:pt x="2" y="23"/>
                  </a:cubicBezTo>
                  <a:cubicBezTo>
                    <a:pt x="2" y="23"/>
                    <a:pt x="2" y="23"/>
                    <a:pt x="2" y="23"/>
                  </a:cubicBezTo>
                  <a:cubicBezTo>
                    <a:pt x="1" y="24"/>
                    <a:pt x="1" y="24"/>
                    <a:pt x="1" y="25"/>
                  </a:cubicBezTo>
                  <a:cubicBezTo>
                    <a:pt x="1" y="25"/>
                    <a:pt x="1" y="26"/>
                    <a:pt x="1" y="26"/>
                  </a:cubicBezTo>
                  <a:cubicBezTo>
                    <a:pt x="1" y="27"/>
                    <a:pt x="1" y="27"/>
                    <a:pt x="1" y="27"/>
                  </a:cubicBezTo>
                  <a:cubicBezTo>
                    <a:pt x="0" y="28"/>
                    <a:pt x="0" y="28"/>
                    <a:pt x="0" y="28"/>
                  </a:cubicBezTo>
                  <a:cubicBezTo>
                    <a:pt x="1" y="28"/>
                    <a:pt x="1" y="28"/>
                    <a:pt x="1" y="28"/>
                  </a:cubicBezTo>
                  <a:cubicBezTo>
                    <a:pt x="1" y="28"/>
                    <a:pt x="1" y="28"/>
                    <a:pt x="1" y="2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6" name="Freeform 462"/>
            <p:cNvSpPr>
              <a:spLocks/>
            </p:cNvSpPr>
            <p:nvPr/>
          </p:nvSpPr>
          <p:spPr bwMode="auto">
            <a:xfrm>
              <a:off x="5122864" y="2935289"/>
              <a:ext cx="215900" cy="292100"/>
            </a:xfrm>
            <a:custGeom>
              <a:avLst/>
              <a:gdLst>
                <a:gd name="T0" fmla="*/ 0 w 20"/>
                <a:gd name="T1" fmla="*/ 2 h 27"/>
                <a:gd name="T2" fmla="*/ 1 w 20"/>
                <a:gd name="T3" fmla="*/ 3 h 27"/>
                <a:gd name="T4" fmla="*/ 3 w 20"/>
                <a:gd name="T5" fmla="*/ 6 h 27"/>
                <a:gd name="T6" fmla="*/ 3 w 20"/>
                <a:gd name="T7" fmla="*/ 8 h 27"/>
                <a:gd name="T8" fmla="*/ 2 w 20"/>
                <a:gd name="T9" fmla="*/ 10 h 27"/>
                <a:gd name="T10" fmla="*/ 0 w 20"/>
                <a:gd name="T11" fmla="*/ 12 h 27"/>
                <a:gd name="T12" fmla="*/ 0 w 20"/>
                <a:gd name="T13" fmla="*/ 14 h 27"/>
                <a:gd name="T14" fmla="*/ 1 w 20"/>
                <a:gd name="T15" fmla="*/ 14 h 27"/>
                <a:gd name="T16" fmla="*/ 0 w 20"/>
                <a:gd name="T17" fmla="*/ 16 h 27"/>
                <a:gd name="T18" fmla="*/ 0 w 20"/>
                <a:gd name="T19" fmla="*/ 17 h 27"/>
                <a:gd name="T20" fmla="*/ 5 w 20"/>
                <a:gd name="T21" fmla="*/ 19 h 27"/>
                <a:gd name="T22" fmla="*/ 8 w 20"/>
                <a:gd name="T23" fmla="*/ 21 h 27"/>
                <a:gd name="T24" fmla="*/ 9 w 20"/>
                <a:gd name="T25" fmla="*/ 24 h 27"/>
                <a:gd name="T26" fmla="*/ 12 w 20"/>
                <a:gd name="T27" fmla="*/ 26 h 27"/>
                <a:gd name="T28" fmla="*/ 14 w 20"/>
                <a:gd name="T29" fmla="*/ 27 h 27"/>
                <a:gd name="T30" fmla="*/ 15 w 20"/>
                <a:gd name="T31" fmla="*/ 27 h 27"/>
                <a:gd name="T32" fmla="*/ 15 w 20"/>
                <a:gd name="T33" fmla="*/ 24 h 27"/>
                <a:gd name="T34" fmla="*/ 16 w 20"/>
                <a:gd name="T35" fmla="*/ 23 h 27"/>
                <a:gd name="T36" fmla="*/ 17 w 20"/>
                <a:gd name="T37" fmla="*/ 21 h 27"/>
                <a:gd name="T38" fmla="*/ 18 w 20"/>
                <a:gd name="T39" fmla="*/ 20 h 27"/>
                <a:gd name="T40" fmla="*/ 19 w 20"/>
                <a:gd name="T41" fmla="*/ 19 h 27"/>
                <a:gd name="T42" fmla="*/ 19 w 20"/>
                <a:gd name="T43" fmla="*/ 18 h 27"/>
                <a:gd name="T44" fmla="*/ 18 w 20"/>
                <a:gd name="T45" fmla="*/ 17 h 27"/>
                <a:gd name="T46" fmla="*/ 18 w 20"/>
                <a:gd name="T47" fmla="*/ 13 h 27"/>
                <a:gd name="T48" fmla="*/ 18 w 20"/>
                <a:gd name="T49" fmla="*/ 10 h 27"/>
                <a:gd name="T50" fmla="*/ 18 w 20"/>
                <a:gd name="T51" fmla="*/ 7 h 27"/>
                <a:gd name="T52" fmla="*/ 19 w 20"/>
                <a:gd name="T53" fmla="*/ 4 h 27"/>
                <a:gd name="T54" fmla="*/ 20 w 20"/>
                <a:gd name="T55" fmla="*/ 3 h 27"/>
                <a:gd name="T56" fmla="*/ 20 w 20"/>
                <a:gd name="T57" fmla="*/ 2 h 27"/>
                <a:gd name="T58" fmla="*/ 18 w 20"/>
                <a:gd name="T59" fmla="*/ 2 h 27"/>
                <a:gd name="T60" fmla="*/ 17 w 20"/>
                <a:gd name="T61" fmla="*/ 2 h 27"/>
                <a:gd name="T62" fmla="*/ 15 w 20"/>
                <a:gd name="T63" fmla="*/ 3 h 27"/>
                <a:gd name="T64" fmla="*/ 14 w 20"/>
                <a:gd name="T65" fmla="*/ 4 h 27"/>
                <a:gd name="T66" fmla="*/ 12 w 20"/>
                <a:gd name="T67" fmla="*/ 3 h 27"/>
                <a:gd name="T68" fmla="*/ 10 w 20"/>
                <a:gd name="T69" fmla="*/ 3 h 27"/>
                <a:gd name="T70" fmla="*/ 8 w 20"/>
                <a:gd name="T71" fmla="*/ 1 h 27"/>
                <a:gd name="T72" fmla="*/ 6 w 20"/>
                <a:gd name="T73" fmla="*/ 1 h 27"/>
                <a:gd name="T74" fmla="*/ 5 w 20"/>
                <a:gd name="T75" fmla="*/ 0 h 27"/>
                <a:gd name="T76" fmla="*/ 3 w 20"/>
                <a:gd name="T77" fmla="*/ 0 h 27"/>
                <a:gd name="T78" fmla="*/ 0 w 20"/>
                <a:gd name="T7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27">
                  <a:moveTo>
                    <a:pt x="0" y="2"/>
                  </a:moveTo>
                  <a:cubicBezTo>
                    <a:pt x="0" y="2"/>
                    <a:pt x="0" y="2"/>
                    <a:pt x="0" y="2"/>
                  </a:cubicBezTo>
                  <a:cubicBezTo>
                    <a:pt x="1" y="2"/>
                    <a:pt x="1" y="2"/>
                    <a:pt x="1" y="3"/>
                  </a:cubicBezTo>
                  <a:cubicBezTo>
                    <a:pt x="1" y="3"/>
                    <a:pt x="1" y="3"/>
                    <a:pt x="1" y="3"/>
                  </a:cubicBezTo>
                  <a:cubicBezTo>
                    <a:pt x="2" y="4"/>
                    <a:pt x="2" y="4"/>
                    <a:pt x="2" y="5"/>
                  </a:cubicBezTo>
                  <a:cubicBezTo>
                    <a:pt x="2" y="5"/>
                    <a:pt x="3" y="5"/>
                    <a:pt x="3" y="6"/>
                  </a:cubicBezTo>
                  <a:cubicBezTo>
                    <a:pt x="3" y="6"/>
                    <a:pt x="3" y="7"/>
                    <a:pt x="3" y="7"/>
                  </a:cubicBezTo>
                  <a:cubicBezTo>
                    <a:pt x="3" y="8"/>
                    <a:pt x="3" y="8"/>
                    <a:pt x="3" y="8"/>
                  </a:cubicBezTo>
                  <a:cubicBezTo>
                    <a:pt x="3" y="9"/>
                    <a:pt x="3" y="9"/>
                    <a:pt x="3" y="10"/>
                  </a:cubicBezTo>
                  <a:cubicBezTo>
                    <a:pt x="2" y="10"/>
                    <a:pt x="2" y="10"/>
                    <a:pt x="2" y="10"/>
                  </a:cubicBezTo>
                  <a:cubicBezTo>
                    <a:pt x="1" y="11"/>
                    <a:pt x="1" y="11"/>
                    <a:pt x="1" y="11"/>
                  </a:cubicBezTo>
                  <a:cubicBezTo>
                    <a:pt x="1" y="12"/>
                    <a:pt x="0" y="12"/>
                    <a:pt x="0" y="12"/>
                  </a:cubicBezTo>
                  <a:cubicBezTo>
                    <a:pt x="0" y="13"/>
                    <a:pt x="0" y="13"/>
                    <a:pt x="0" y="14"/>
                  </a:cubicBezTo>
                  <a:cubicBezTo>
                    <a:pt x="0" y="14"/>
                    <a:pt x="0" y="14"/>
                    <a:pt x="0" y="14"/>
                  </a:cubicBezTo>
                  <a:cubicBezTo>
                    <a:pt x="0" y="14"/>
                    <a:pt x="0" y="14"/>
                    <a:pt x="0" y="14"/>
                  </a:cubicBezTo>
                  <a:cubicBezTo>
                    <a:pt x="1" y="14"/>
                    <a:pt x="1" y="14"/>
                    <a:pt x="1" y="14"/>
                  </a:cubicBezTo>
                  <a:cubicBezTo>
                    <a:pt x="1" y="15"/>
                    <a:pt x="1" y="15"/>
                    <a:pt x="1" y="15"/>
                  </a:cubicBezTo>
                  <a:cubicBezTo>
                    <a:pt x="1" y="15"/>
                    <a:pt x="0" y="15"/>
                    <a:pt x="0" y="16"/>
                  </a:cubicBezTo>
                  <a:cubicBezTo>
                    <a:pt x="0" y="16"/>
                    <a:pt x="1" y="16"/>
                    <a:pt x="0" y="16"/>
                  </a:cubicBezTo>
                  <a:cubicBezTo>
                    <a:pt x="0" y="17"/>
                    <a:pt x="0" y="17"/>
                    <a:pt x="0" y="17"/>
                  </a:cubicBezTo>
                  <a:cubicBezTo>
                    <a:pt x="1" y="17"/>
                    <a:pt x="2" y="18"/>
                    <a:pt x="2" y="18"/>
                  </a:cubicBezTo>
                  <a:cubicBezTo>
                    <a:pt x="3" y="18"/>
                    <a:pt x="4" y="18"/>
                    <a:pt x="5" y="19"/>
                  </a:cubicBezTo>
                  <a:cubicBezTo>
                    <a:pt x="5" y="19"/>
                    <a:pt x="6" y="20"/>
                    <a:pt x="6" y="20"/>
                  </a:cubicBezTo>
                  <a:cubicBezTo>
                    <a:pt x="7" y="21"/>
                    <a:pt x="7" y="21"/>
                    <a:pt x="8" y="21"/>
                  </a:cubicBezTo>
                  <a:cubicBezTo>
                    <a:pt x="8" y="22"/>
                    <a:pt x="9" y="22"/>
                    <a:pt x="9" y="22"/>
                  </a:cubicBezTo>
                  <a:cubicBezTo>
                    <a:pt x="10" y="23"/>
                    <a:pt x="9" y="23"/>
                    <a:pt x="9" y="24"/>
                  </a:cubicBezTo>
                  <a:cubicBezTo>
                    <a:pt x="10" y="25"/>
                    <a:pt x="10" y="25"/>
                    <a:pt x="11" y="26"/>
                  </a:cubicBezTo>
                  <a:cubicBezTo>
                    <a:pt x="11" y="26"/>
                    <a:pt x="11" y="26"/>
                    <a:pt x="12" y="26"/>
                  </a:cubicBezTo>
                  <a:cubicBezTo>
                    <a:pt x="12" y="27"/>
                    <a:pt x="13" y="27"/>
                    <a:pt x="13" y="27"/>
                  </a:cubicBezTo>
                  <a:cubicBezTo>
                    <a:pt x="13" y="27"/>
                    <a:pt x="14" y="27"/>
                    <a:pt x="14" y="27"/>
                  </a:cubicBezTo>
                  <a:cubicBezTo>
                    <a:pt x="14" y="27"/>
                    <a:pt x="14" y="27"/>
                    <a:pt x="14" y="27"/>
                  </a:cubicBezTo>
                  <a:cubicBezTo>
                    <a:pt x="14" y="27"/>
                    <a:pt x="14" y="27"/>
                    <a:pt x="15" y="27"/>
                  </a:cubicBezTo>
                  <a:cubicBezTo>
                    <a:pt x="15" y="26"/>
                    <a:pt x="15" y="26"/>
                    <a:pt x="15" y="26"/>
                  </a:cubicBezTo>
                  <a:cubicBezTo>
                    <a:pt x="15" y="25"/>
                    <a:pt x="15" y="25"/>
                    <a:pt x="15" y="24"/>
                  </a:cubicBezTo>
                  <a:cubicBezTo>
                    <a:pt x="15" y="24"/>
                    <a:pt x="15" y="24"/>
                    <a:pt x="15" y="23"/>
                  </a:cubicBezTo>
                  <a:cubicBezTo>
                    <a:pt x="16" y="23"/>
                    <a:pt x="16" y="23"/>
                    <a:pt x="16" y="23"/>
                  </a:cubicBezTo>
                  <a:cubicBezTo>
                    <a:pt x="16" y="23"/>
                    <a:pt x="16" y="22"/>
                    <a:pt x="17" y="22"/>
                  </a:cubicBezTo>
                  <a:cubicBezTo>
                    <a:pt x="17" y="22"/>
                    <a:pt x="17" y="21"/>
                    <a:pt x="17" y="21"/>
                  </a:cubicBezTo>
                  <a:cubicBezTo>
                    <a:pt x="17" y="21"/>
                    <a:pt x="17" y="21"/>
                    <a:pt x="18" y="21"/>
                  </a:cubicBezTo>
                  <a:cubicBezTo>
                    <a:pt x="18" y="21"/>
                    <a:pt x="18" y="20"/>
                    <a:pt x="18" y="20"/>
                  </a:cubicBezTo>
                  <a:cubicBezTo>
                    <a:pt x="18" y="20"/>
                    <a:pt x="18" y="20"/>
                    <a:pt x="19" y="20"/>
                  </a:cubicBezTo>
                  <a:cubicBezTo>
                    <a:pt x="19" y="19"/>
                    <a:pt x="19" y="19"/>
                    <a:pt x="19" y="19"/>
                  </a:cubicBezTo>
                  <a:cubicBezTo>
                    <a:pt x="19" y="19"/>
                    <a:pt x="19" y="18"/>
                    <a:pt x="19" y="18"/>
                  </a:cubicBezTo>
                  <a:cubicBezTo>
                    <a:pt x="19" y="18"/>
                    <a:pt x="19" y="18"/>
                    <a:pt x="19" y="18"/>
                  </a:cubicBezTo>
                  <a:cubicBezTo>
                    <a:pt x="19" y="18"/>
                    <a:pt x="19" y="18"/>
                    <a:pt x="19" y="17"/>
                  </a:cubicBezTo>
                  <a:cubicBezTo>
                    <a:pt x="18" y="17"/>
                    <a:pt x="18" y="17"/>
                    <a:pt x="18" y="17"/>
                  </a:cubicBezTo>
                  <a:cubicBezTo>
                    <a:pt x="18" y="16"/>
                    <a:pt x="18" y="16"/>
                    <a:pt x="17" y="16"/>
                  </a:cubicBezTo>
                  <a:cubicBezTo>
                    <a:pt x="17" y="15"/>
                    <a:pt x="17" y="14"/>
                    <a:pt x="18" y="13"/>
                  </a:cubicBezTo>
                  <a:cubicBezTo>
                    <a:pt x="18" y="13"/>
                    <a:pt x="18" y="12"/>
                    <a:pt x="18" y="12"/>
                  </a:cubicBezTo>
                  <a:cubicBezTo>
                    <a:pt x="18" y="11"/>
                    <a:pt x="18" y="10"/>
                    <a:pt x="18" y="10"/>
                  </a:cubicBezTo>
                  <a:cubicBezTo>
                    <a:pt x="18" y="9"/>
                    <a:pt x="18" y="9"/>
                    <a:pt x="18" y="8"/>
                  </a:cubicBezTo>
                  <a:cubicBezTo>
                    <a:pt x="18" y="7"/>
                    <a:pt x="18" y="7"/>
                    <a:pt x="18" y="7"/>
                  </a:cubicBezTo>
                  <a:cubicBezTo>
                    <a:pt x="18" y="6"/>
                    <a:pt x="18" y="5"/>
                    <a:pt x="18" y="5"/>
                  </a:cubicBezTo>
                  <a:cubicBezTo>
                    <a:pt x="18" y="5"/>
                    <a:pt x="19" y="5"/>
                    <a:pt x="19" y="4"/>
                  </a:cubicBezTo>
                  <a:cubicBezTo>
                    <a:pt x="19" y="4"/>
                    <a:pt x="19" y="4"/>
                    <a:pt x="19" y="3"/>
                  </a:cubicBezTo>
                  <a:cubicBezTo>
                    <a:pt x="20" y="3"/>
                    <a:pt x="20" y="3"/>
                    <a:pt x="20" y="3"/>
                  </a:cubicBezTo>
                  <a:cubicBezTo>
                    <a:pt x="20" y="3"/>
                    <a:pt x="20" y="2"/>
                    <a:pt x="20" y="2"/>
                  </a:cubicBezTo>
                  <a:cubicBezTo>
                    <a:pt x="20" y="2"/>
                    <a:pt x="20" y="2"/>
                    <a:pt x="20" y="2"/>
                  </a:cubicBezTo>
                  <a:cubicBezTo>
                    <a:pt x="19" y="2"/>
                    <a:pt x="19" y="2"/>
                    <a:pt x="19" y="2"/>
                  </a:cubicBezTo>
                  <a:cubicBezTo>
                    <a:pt x="18" y="2"/>
                    <a:pt x="18" y="2"/>
                    <a:pt x="18" y="2"/>
                  </a:cubicBezTo>
                  <a:cubicBezTo>
                    <a:pt x="17" y="2"/>
                    <a:pt x="17" y="1"/>
                    <a:pt x="17" y="1"/>
                  </a:cubicBezTo>
                  <a:cubicBezTo>
                    <a:pt x="17" y="1"/>
                    <a:pt x="17" y="2"/>
                    <a:pt x="17" y="2"/>
                  </a:cubicBezTo>
                  <a:cubicBezTo>
                    <a:pt x="16" y="2"/>
                    <a:pt x="16" y="2"/>
                    <a:pt x="16" y="2"/>
                  </a:cubicBezTo>
                  <a:cubicBezTo>
                    <a:pt x="15" y="2"/>
                    <a:pt x="15" y="2"/>
                    <a:pt x="15" y="3"/>
                  </a:cubicBezTo>
                  <a:cubicBezTo>
                    <a:pt x="15" y="3"/>
                    <a:pt x="15" y="4"/>
                    <a:pt x="14" y="4"/>
                  </a:cubicBezTo>
                  <a:cubicBezTo>
                    <a:pt x="14" y="4"/>
                    <a:pt x="14" y="4"/>
                    <a:pt x="14" y="4"/>
                  </a:cubicBezTo>
                  <a:cubicBezTo>
                    <a:pt x="13" y="4"/>
                    <a:pt x="13" y="3"/>
                    <a:pt x="13" y="3"/>
                  </a:cubicBezTo>
                  <a:cubicBezTo>
                    <a:pt x="13" y="3"/>
                    <a:pt x="12" y="3"/>
                    <a:pt x="12" y="3"/>
                  </a:cubicBezTo>
                  <a:cubicBezTo>
                    <a:pt x="12" y="3"/>
                    <a:pt x="11" y="3"/>
                    <a:pt x="11" y="3"/>
                  </a:cubicBezTo>
                  <a:cubicBezTo>
                    <a:pt x="11" y="3"/>
                    <a:pt x="11" y="3"/>
                    <a:pt x="10" y="3"/>
                  </a:cubicBezTo>
                  <a:cubicBezTo>
                    <a:pt x="10" y="2"/>
                    <a:pt x="10" y="2"/>
                    <a:pt x="9" y="2"/>
                  </a:cubicBezTo>
                  <a:cubicBezTo>
                    <a:pt x="9" y="1"/>
                    <a:pt x="9" y="1"/>
                    <a:pt x="8" y="1"/>
                  </a:cubicBezTo>
                  <a:cubicBezTo>
                    <a:pt x="8" y="1"/>
                    <a:pt x="8" y="1"/>
                    <a:pt x="8" y="1"/>
                  </a:cubicBezTo>
                  <a:cubicBezTo>
                    <a:pt x="7" y="1"/>
                    <a:pt x="7" y="1"/>
                    <a:pt x="6" y="1"/>
                  </a:cubicBezTo>
                  <a:cubicBezTo>
                    <a:pt x="6" y="1"/>
                    <a:pt x="6" y="1"/>
                    <a:pt x="5" y="1"/>
                  </a:cubicBezTo>
                  <a:cubicBezTo>
                    <a:pt x="5" y="0"/>
                    <a:pt x="5" y="0"/>
                    <a:pt x="5" y="0"/>
                  </a:cubicBezTo>
                  <a:cubicBezTo>
                    <a:pt x="4" y="0"/>
                    <a:pt x="4" y="0"/>
                    <a:pt x="4" y="0"/>
                  </a:cubicBezTo>
                  <a:cubicBezTo>
                    <a:pt x="3" y="0"/>
                    <a:pt x="3" y="0"/>
                    <a:pt x="3" y="0"/>
                  </a:cubicBezTo>
                  <a:cubicBezTo>
                    <a:pt x="3" y="0"/>
                    <a:pt x="1" y="0"/>
                    <a:pt x="1" y="0"/>
                  </a:cubicBezTo>
                  <a:cubicBezTo>
                    <a:pt x="1"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7" name="Freeform 463"/>
            <p:cNvSpPr>
              <a:spLocks/>
            </p:cNvSpPr>
            <p:nvPr/>
          </p:nvSpPr>
          <p:spPr bwMode="auto">
            <a:xfrm>
              <a:off x="5327651" y="2686051"/>
              <a:ext cx="53975" cy="65088"/>
            </a:xfrm>
            <a:custGeom>
              <a:avLst/>
              <a:gdLst>
                <a:gd name="T0" fmla="*/ 4 w 5"/>
                <a:gd name="T1" fmla="*/ 0 h 6"/>
                <a:gd name="T2" fmla="*/ 4 w 5"/>
                <a:gd name="T3" fmla="*/ 0 h 6"/>
                <a:gd name="T4" fmla="*/ 3 w 5"/>
                <a:gd name="T5" fmla="*/ 1 h 6"/>
                <a:gd name="T6" fmla="*/ 2 w 5"/>
                <a:gd name="T7" fmla="*/ 1 h 6"/>
                <a:gd name="T8" fmla="*/ 1 w 5"/>
                <a:gd name="T9" fmla="*/ 2 h 6"/>
                <a:gd name="T10" fmla="*/ 1 w 5"/>
                <a:gd name="T11" fmla="*/ 3 h 6"/>
                <a:gd name="T12" fmla="*/ 1 w 5"/>
                <a:gd name="T13" fmla="*/ 5 h 6"/>
                <a:gd name="T14" fmla="*/ 1 w 5"/>
                <a:gd name="T15" fmla="*/ 6 h 6"/>
                <a:gd name="T16" fmla="*/ 2 w 5"/>
                <a:gd name="T17" fmla="*/ 5 h 6"/>
                <a:gd name="T18" fmla="*/ 2 w 5"/>
                <a:gd name="T19" fmla="*/ 5 h 6"/>
                <a:gd name="T20" fmla="*/ 3 w 5"/>
                <a:gd name="T21" fmla="*/ 5 h 6"/>
                <a:gd name="T22" fmla="*/ 3 w 5"/>
                <a:gd name="T23" fmla="*/ 6 h 6"/>
                <a:gd name="T24" fmla="*/ 4 w 5"/>
                <a:gd name="T25" fmla="*/ 5 h 6"/>
                <a:gd name="T26" fmla="*/ 4 w 5"/>
                <a:gd name="T27" fmla="*/ 4 h 6"/>
                <a:gd name="T28" fmla="*/ 5 w 5"/>
                <a:gd name="T29" fmla="*/ 4 h 6"/>
                <a:gd name="T30" fmla="*/ 4 w 5"/>
                <a:gd name="T31" fmla="*/ 4 h 6"/>
                <a:gd name="T32" fmla="*/ 3 w 5"/>
                <a:gd name="T33" fmla="*/ 4 h 6"/>
                <a:gd name="T34" fmla="*/ 3 w 5"/>
                <a:gd name="T35" fmla="*/ 3 h 6"/>
                <a:gd name="T36" fmla="*/ 4 w 5"/>
                <a:gd name="T37" fmla="*/ 3 h 6"/>
                <a:gd name="T38" fmla="*/ 5 w 5"/>
                <a:gd name="T39" fmla="*/ 2 h 6"/>
                <a:gd name="T40" fmla="*/ 4 w 5"/>
                <a:gd name="T41" fmla="*/ 1 h 6"/>
                <a:gd name="T42" fmla="*/ 4 w 5"/>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4" y="0"/>
                  </a:moveTo>
                  <a:cubicBezTo>
                    <a:pt x="4" y="0"/>
                    <a:pt x="4" y="0"/>
                    <a:pt x="4" y="0"/>
                  </a:cubicBezTo>
                  <a:cubicBezTo>
                    <a:pt x="3" y="1"/>
                    <a:pt x="3" y="1"/>
                    <a:pt x="3" y="1"/>
                  </a:cubicBezTo>
                  <a:cubicBezTo>
                    <a:pt x="3" y="1"/>
                    <a:pt x="2" y="1"/>
                    <a:pt x="2" y="1"/>
                  </a:cubicBezTo>
                  <a:cubicBezTo>
                    <a:pt x="2" y="1"/>
                    <a:pt x="2" y="2"/>
                    <a:pt x="1" y="2"/>
                  </a:cubicBezTo>
                  <a:cubicBezTo>
                    <a:pt x="1" y="3"/>
                    <a:pt x="1" y="3"/>
                    <a:pt x="1" y="3"/>
                  </a:cubicBezTo>
                  <a:cubicBezTo>
                    <a:pt x="1" y="4"/>
                    <a:pt x="0" y="4"/>
                    <a:pt x="1" y="5"/>
                  </a:cubicBezTo>
                  <a:cubicBezTo>
                    <a:pt x="1" y="5"/>
                    <a:pt x="1" y="6"/>
                    <a:pt x="1" y="6"/>
                  </a:cubicBezTo>
                  <a:cubicBezTo>
                    <a:pt x="2" y="6"/>
                    <a:pt x="2" y="5"/>
                    <a:pt x="2" y="5"/>
                  </a:cubicBezTo>
                  <a:cubicBezTo>
                    <a:pt x="2" y="5"/>
                    <a:pt x="2" y="5"/>
                    <a:pt x="2" y="5"/>
                  </a:cubicBezTo>
                  <a:cubicBezTo>
                    <a:pt x="3" y="5"/>
                    <a:pt x="3" y="5"/>
                    <a:pt x="3" y="5"/>
                  </a:cubicBezTo>
                  <a:cubicBezTo>
                    <a:pt x="3" y="5"/>
                    <a:pt x="3" y="6"/>
                    <a:pt x="3" y="6"/>
                  </a:cubicBezTo>
                  <a:cubicBezTo>
                    <a:pt x="4" y="6"/>
                    <a:pt x="4" y="5"/>
                    <a:pt x="4" y="5"/>
                  </a:cubicBezTo>
                  <a:cubicBezTo>
                    <a:pt x="4" y="5"/>
                    <a:pt x="4" y="4"/>
                    <a:pt x="4" y="4"/>
                  </a:cubicBezTo>
                  <a:cubicBezTo>
                    <a:pt x="5" y="4"/>
                    <a:pt x="5" y="4"/>
                    <a:pt x="5" y="4"/>
                  </a:cubicBezTo>
                  <a:cubicBezTo>
                    <a:pt x="5" y="4"/>
                    <a:pt x="4" y="4"/>
                    <a:pt x="4" y="4"/>
                  </a:cubicBezTo>
                  <a:cubicBezTo>
                    <a:pt x="4" y="4"/>
                    <a:pt x="4" y="4"/>
                    <a:pt x="3" y="4"/>
                  </a:cubicBezTo>
                  <a:cubicBezTo>
                    <a:pt x="3" y="4"/>
                    <a:pt x="3" y="3"/>
                    <a:pt x="3" y="3"/>
                  </a:cubicBezTo>
                  <a:cubicBezTo>
                    <a:pt x="3" y="3"/>
                    <a:pt x="4" y="3"/>
                    <a:pt x="4" y="3"/>
                  </a:cubicBezTo>
                  <a:cubicBezTo>
                    <a:pt x="4" y="3"/>
                    <a:pt x="5" y="2"/>
                    <a:pt x="5" y="2"/>
                  </a:cubicBezTo>
                  <a:cubicBezTo>
                    <a:pt x="5" y="2"/>
                    <a:pt x="4" y="2"/>
                    <a:pt x="4" y="1"/>
                  </a:cubicBezTo>
                  <a:cubicBezTo>
                    <a:pt x="4" y="1"/>
                    <a:pt x="4" y="1"/>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8" name="Freeform 464"/>
            <p:cNvSpPr>
              <a:spLocks/>
            </p:cNvSpPr>
            <p:nvPr/>
          </p:nvSpPr>
          <p:spPr bwMode="auto">
            <a:xfrm>
              <a:off x="4852989" y="1573214"/>
              <a:ext cx="63500" cy="96838"/>
            </a:xfrm>
            <a:custGeom>
              <a:avLst/>
              <a:gdLst>
                <a:gd name="T0" fmla="*/ 2 w 6"/>
                <a:gd name="T1" fmla="*/ 0 h 9"/>
                <a:gd name="T2" fmla="*/ 2 w 6"/>
                <a:gd name="T3" fmla="*/ 0 h 9"/>
                <a:gd name="T4" fmla="*/ 0 w 6"/>
                <a:gd name="T5" fmla="*/ 0 h 9"/>
                <a:gd name="T6" fmla="*/ 0 w 6"/>
                <a:gd name="T7" fmla="*/ 1 h 9"/>
                <a:gd name="T8" fmla="*/ 1 w 6"/>
                <a:gd name="T9" fmla="*/ 2 h 9"/>
                <a:gd name="T10" fmla="*/ 1 w 6"/>
                <a:gd name="T11" fmla="*/ 3 h 9"/>
                <a:gd name="T12" fmla="*/ 2 w 6"/>
                <a:gd name="T13" fmla="*/ 4 h 9"/>
                <a:gd name="T14" fmla="*/ 3 w 6"/>
                <a:gd name="T15" fmla="*/ 5 h 9"/>
                <a:gd name="T16" fmla="*/ 4 w 6"/>
                <a:gd name="T17" fmla="*/ 7 h 9"/>
                <a:gd name="T18" fmla="*/ 4 w 6"/>
                <a:gd name="T19" fmla="*/ 8 h 9"/>
                <a:gd name="T20" fmla="*/ 4 w 6"/>
                <a:gd name="T21" fmla="*/ 9 h 9"/>
                <a:gd name="T22" fmla="*/ 4 w 6"/>
                <a:gd name="T23" fmla="*/ 9 h 9"/>
                <a:gd name="T24" fmla="*/ 5 w 6"/>
                <a:gd name="T25" fmla="*/ 8 h 9"/>
                <a:gd name="T26" fmla="*/ 6 w 6"/>
                <a:gd name="T27" fmla="*/ 7 h 9"/>
                <a:gd name="T28" fmla="*/ 6 w 6"/>
                <a:gd name="T29" fmla="*/ 6 h 9"/>
                <a:gd name="T30" fmla="*/ 6 w 6"/>
                <a:gd name="T31" fmla="*/ 4 h 9"/>
                <a:gd name="T32" fmla="*/ 6 w 6"/>
                <a:gd name="T33" fmla="*/ 3 h 9"/>
                <a:gd name="T34" fmla="*/ 6 w 6"/>
                <a:gd name="T35" fmla="*/ 2 h 9"/>
                <a:gd name="T36" fmla="*/ 5 w 6"/>
                <a:gd name="T37" fmla="*/ 1 h 9"/>
                <a:gd name="T38" fmla="*/ 4 w 6"/>
                <a:gd name="T39" fmla="*/ 1 h 9"/>
                <a:gd name="T40" fmla="*/ 3 w 6"/>
                <a:gd name="T41" fmla="*/ 1 h 9"/>
                <a:gd name="T42" fmla="*/ 3 w 6"/>
                <a:gd name="T43" fmla="*/ 1 h 9"/>
                <a:gd name="T44" fmla="*/ 2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2" y="0"/>
                  </a:moveTo>
                  <a:cubicBezTo>
                    <a:pt x="2" y="0"/>
                    <a:pt x="2" y="0"/>
                    <a:pt x="2" y="0"/>
                  </a:cubicBezTo>
                  <a:cubicBezTo>
                    <a:pt x="1" y="0"/>
                    <a:pt x="1" y="0"/>
                    <a:pt x="0" y="0"/>
                  </a:cubicBezTo>
                  <a:cubicBezTo>
                    <a:pt x="0" y="0"/>
                    <a:pt x="0" y="0"/>
                    <a:pt x="0" y="1"/>
                  </a:cubicBezTo>
                  <a:cubicBezTo>
                    <a:pt x="0" y="1"/>
                    <a:pt x="0" y="1"/>
                    <a:pt x="1" y="2"/>
                  </a:cubicBezTo>
                  <a:cubicBezTo>
                    <a:pt x="1" y="2"/>
                    <a:pt x="1" y="2"/>
                    <a:pt x="1" y="3"/>
                  </a:cubicBezTo>
                  <a:cubicBezTo>
                    <a:pt x="1" y="3"/>
                    <a:pt x="2" y="3"/>
                    <a:pt x="2" y="4"/>
                  </a:cubicBezTo>
                  <a:cubicBezTo>
                    <a:pt x="2" y="4"/>
                    <a:pt x="3" y="4"/>
                    <a:pt x="3" y="5"/>
                  </a:cubicBezTo>
                  <a:cubicBezTo>
                    <a:pt x="4" y="6"/>
                    <a:pt x="4" y="6"/>
                    <a:pt x="4" y="7"/>
                  </a:cubicBezTo>
                  <a:cubicBezTo>
                    <a:pt x="4" y="7"/>
                    <a:pt x="4" y="7"/>
                    <a:pt x="4" y="8"/>
                  </a:cubicBezTo>
                  <a:cubicBezTo>
                    <a:pt x="4" y="8"/>
                    <a:pt x="4" y="8"/>
                    <a:pt x="4" y="9"/>
                  </a:cubicBezTo>
                  <a:cubicBezTo>
                    <a:pt x="4" y="9"/>
                    <a:pt x="4" y="9"/>
                    <a:pt x="4" y="9"/>
                  </a:cubicBezTo>
                  <a:cubicBezTo>
                    <a:pt x="4" y="8"/>
                    <a:pt x="6" y="8"/>
                    <a:pt x="5" y="8"/>
                  </a:cubicBezTo>
                  <a:cubicBezTo>
                    <a:pt x="5" y="7"/>
                    <a:pt x="5" y="7"/>
                    <a:pt x="6" y="7"/>
                  </a:cubicBezTo>
                  <a:cubicBezTo>
                    <a:pt x="6" y="6"/>
                    <a:pt x="6" y="6"/>
                    <a:pt x="6" y="6"/>
                  </a:cubicBezTo>
                  <a:cubicBezTo>
                    <a:pt x="6" y="5"/>
                    <a:pt x="6" y="5"/>
                    <a:pt x="6" y="4"/>
                  </a:cubicBezTo>
                  <a:cubicBezTo>
                    <a:pt x="6" y="4"/>
                    <a:pt x="6" y="4"/>
                    <a:pt x="6" y="3"/>
                  </a:cubicBezTo>
                  <a:cubicBezTo>
                    <a:pt x="6" y="3"/>
                    <a:pt x="6" y="3"/>
                    <a:pt x="6" y="2"/>
                  </a:cubicBezTo>
                  <a:cubicBezTo>
                    <a:pt x="5" y="2"/>
                    <a:pt x="5" y="2"/>
                    <a:pt x="5" y="1"/>
                  </a:cubicBezTo>
                  <a:cubicBezTo>
                    <a:pt x="5" y="1"/>
                    <a:pt x="4" y="1"/>
                    <a:pt x="4" y="1"/>
                  </a:cubicBezTo>
                  <a:cubicBezTo>
                    <a:pt x="4" y="1"/>
                    <a:pt x="3" y="1"/>
                    <a:pt x="3" y="1"/>
                  </a:cubicBezTo>
                  <a:cubicBezTo>
                    <a:pt x="3" y="1"/>
                    <a:pt x="3" y="1"/>
                    <a:pt x="3" y="1"/>
                  </a:cubicBezTo>
                  <a:cubicBezTo>
                    <a:pt x="2" y="1"/>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9" name="Freeform 465"/>
            <p:cNvSpPr>
              <a:spLocks/>
            </p:cNvSpPr>
            <p:nvPr/>
          </p:nvSpPr>
          <p:spPr bwMode="auto">
            <a:xfrm>
              <a:off x="4841876" y="1573214"/>
              <a:ext cx="11113" cy="11113"/>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0" name="Freeform 466"/>
            <p:cNvSpPr>
              <a:spLocks/>
            </p:cNvSpPr>
            <p:nvPr/>
          </p:nvSpPr>
          <p:spPr bwMode="auto">
            <a:xfrm>
              <a:off x="4637089" y="1216026"/>
              <a:ext cx="9525" cy="22225"/>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1" y="2"/>
                    <a:pt x="1" y="2"/>
                  </a:cubicBezTo>
                  <a:cubicBezTo>
                    <a:pt x="1" y="2"/>
                    <a:pt x="1" y="1"/>
                    <a:pt x="1" y="1"/>
                  </a:cubicBezTo>
                  <a:cubicBezTo>
                    <a:pt x="1" y="1"/>
                    <a:pt x="1" y="1"/>
                    <a:pt x="1" y="1"/>
                  </a:cubicBezTo>
                  <a:cubicBezTo>
                    <a:pt x="1" y="0"/>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1" name="Freeform 467"/>
            <p:cNvSpPr>
              <a:spLocks/>
            </p:cNvSpPr>
            <p:nvPr/>
          </p:nvSpPr>
          <p:spPr bwMode="auto">
            <a:xfrm>
              <a:off x="4171951" y="1216026"/>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1" y="1"/>
                    <a:pt x="1" y="1"/>
                  </a:cubicBezTo>
                  <a:cubicBezTo>
                    <a:pt x="1" y="1"/>
                    <a:pt x="2" y="1"/>
                    <a:pt x="2" y="0"/>
                  </a:cubicBezTo>
                  <a:cubicBezTo>
                    <a:pt x="2" y="0"/>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2" name="Freeform 468"/>
            <p:cNvSpPr>
              <a:spLocks/>
            </p:cNvSpPr>
            <p:nvPr/>
          </p:nvSpPr>
          <p:spPr bwMode="auto">
            <a:xfrm>
              <a:off x="4129089" y="1249364"/>
              <a:ext cx="22225" cy="9525"/>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3" name="Freeform 469"/>
            <p:cNvSpPr>
              <a:spLocks/>
            </p:cNvSpPr>
            <p:nvPr/>
          </p:nvSpPr>
          <p:spPr bwMode="auto">
            <a:xfrm>
              <a:off x="4043364" y="1270001"/>
              <a:ext cx="204788" cy="260350"/>
            </a:xfrm>
            <a:custGeom>
              <a:avLst/>
              <a:gdLst>
                <a:gd name="T0" fmla="*/ 2 w 19"/>
                <a:gd name="T1" fmla="*/ 3 h 24"/>
                <a:gd name="T2" fmla="*/ 2 w 19"/>
                <a:gd name="T3" fmla="*/ 4 h 24"/>
                <a:gd name="T4" fmla="*/ 3 w 19"/>
                <a:gd name="T5" fmla="*/ 5 h 24"/>
                <a:gd name="T6" fmla="*/ 4 w 19"/>
                <a:gd name="T7" fmla="*/ 7 h 24"/>
                <a:gd name="T8" fmla="*/ 4 w 19"/>
                <a:gd name="T9" fmla="*/ 8 h 24"/>
                <a:gd name="T10" fmla="*/ 5 w 19"/>
                <a:gd name="T11" fmla="*/ 9 h 24"/>
                <a:gd name="T12" fmla="*/ 5 w 19"/>
                <a:gd name="T13" fmla="*/ 10 h 24"/>
                <a:gd name="T14" fmla="*/ 6 w 19"/>
                <a:gd name="T15" fmla="*/ 11 h 24"/>
                <a:gd name="T16" fmla="*/ 7 w 19"/>
                <a:gd name="T17" fmla="*/ 10 h 24"/>
                <a:gd name="T18" fmla="*/ 8 w 19"/>
                <a:gd name="T19" fmla="*/ 12 h 24"/>
                <a:gd name="T20" fmla="*/ 9 w 19"/>
                <a:gd name="T21" fmla="*/ 13 h 24"/>
                <a:gd name="T22" fmla="*/ 8 w 19"/>
                <a:gd name="T23" fmla="*/ 14 h 24"/>
                <a:gd name="T24" fmla="*/ 6 w 19"/>
                <a:gd name="T25" fmla="*/ 14 h 24"/>
                <a:gd name="T26" fmla="*/ 6 w 19"/>
                <a:gd name="T27" fmla="*/ 16 h 24"/>
                <a:gd name="T28" fmla="*/ 5 w 19"/>
                <a:gd name="T29" fmla="*/ 18 h 24"/>
                <a:gd name="T30" fmla="*/ 5 w 19"/>
                <a:gd name="T31" fmla="*/ 19 h 24"/>
                <a:gd name="T32" fmla="*/ 7 w 19"/>
                <a:gd name="T33" fmla="*/ 20 h 24"/>
                <a:gd name="T34" fmla="*/ 8 w 19"/>
                <a:gd name="T35" fmla="*/ 20 h 24"/>
                <a:gd name="T36" fmla="*/ 7 w 19"/>
                <a:gd name="T37" fmla="*/ 21 h 24"/>
                <a:gd name="T38" fmla="*/ 6 w 19"/>
                <a:gd name="T39" fmla="*/ 21 h 24"/>
                <a:gd name="T40" fmla="*/ 4 w 19"/>
                <a:gd name="T41" fmla="*/ 22 h 24"/>
                <a:gd name="T42" fmla="*/ 3 w 19"/>
                <a:gd name="T43" fmla="*/ 24 h 24"/>
                <a:gd name="T44" fmla="*/ 5 w 19"/>
                <a:gd name="T45" fmla="*/ 23 h 24"/>
                <a:gd name="T46" fmla="*/ 7 w 19"/>
                <a:gd name="T47" fmla="*/ 23 h 24"/>
                <a:gd name="T48" fmla="*/ 9 w 19"/>
                <a:gd name="T49" fmla="*/ 22 h 24"/>
                <a:gd name="T50" fmla="*/ 11 w 19"/>
                <a:gd name="T51" fmla="*/ 22 h 24"/>
                <a:gd name="T52" fmla="*/ 14 w 19"/>
                <a:gd name="T53" fmla="*/ 21 h 24"/>
                <a:gd name="T54" fmla="*/ 17 w 19"/>
                <a:gd name="T55" fmla="*/ 21 h 24"/>
                <a:gd name="T56" fmla="*/ 18 w 19"/>
                <a:gd name="T57" fmla="*/ 20 h 24"/>
                <a:gd name="T58" fmla="*/ 17 w 19"/>
                <a:gd name="T59" fmla="*/ 19 h 24"/>
                <a:gd name="T60" fmla="*/ 19 w 19"/>
                <a:gd name="T61" fmla="*/ 18 h 24"/>
                <a:gd name="T62" fmla="*/ 19 w 19"/>
                <a:gd name="T63" fmla="*/ 17 h 24"/>
                <a:gd name="T64" fmla="*/ 17 w 19"/>
                <a:gd name="T65" fmla="*/ 16 h 24"/>
                <a:gd name="T66" fmla="*/ 17 w 19"/>
                <a:gd name="T67" fmla="*/ 15 h 24"/>
                <a:gd name="T68" fmla="*/ 16 w 19"/>
                <a:gd name="T69" fmla="*/ 13 h 24"/>
                <a:gd name="T70" fmla="*/ 15 w 19"/>
                <a:gd name="T71" fmla="*/ 12 h 24"/>
                <a:gd name="T72" fmla="*/ 14 w 19"/>
                <a:gd name="T73" fmla="*/ 11 h 24"/>
                <a:gd name="T74" fmla="*/ 13 w 19"/>
                <a:gd name="T75" fmla="*/ 10 h 24"/>
                <a:gd name="T76" fmla="*/ 12 w 19"/>
                <a:gd name="T77" fmla="*/ 8 h 24"/>
                <a:gd name="T78" fmla="*/ 10 w 19"/>
                <a:gd name="T79" fmla="*/ 8 h 24"/>
                <a:gd name="T80" fmla="*/ 8 w 19"/>
                <a:gd name="T81" fmla="*/ 7 h 24"/>
                <a:gd name="T82" fmla="*/ 10 w 19"/>
                <a:gd name="T83" fmla="*/ 6 h 24"/>
                <a:gd name="T84" fmla="*/ 11 w 19"/>
                <a:gd name="T85" fmla="*/ 4 h 24"/>
                <a:gd name="T86" fmla="*/ 9 w 19"/>
                <a:gd name="T87" fmla="*/ 2 h 24"/>
                <a:gd name="T88" fmla="*/ 7 w 19"/>
                <a:gd name="T89" fmla="*/ 3 h 24"/>
                <a:gd name="T90" fmla="*/ 8 w 19"/>
                <a:gd name="T91" fmla="*/ 1 h 24"/>
                <a:gd name="T92" fmla="*/ 8 w 19"/>
                <a:gd name="T93" fmla="*/ 0 h 24"/>
                <a:gd name="T94" fmla="*/ 7 w 19"/>
                <a:gd name="T95" fmla="*/ 0 h 24"/>
                <a:gd name="T96" fmla="*/ 5 w 19"/>
                <a:gd name="T97" fmla="*/ 0 h 24"/>
                <a:gd name="T98" fmla="*/ 4 w 19"/>
                <a:gd name="T99" fmla="*/ 2 h 24"/>
                <a:gd name="T100" fmla="*/ 3 w 19"/>
                <a:gd name="T101" fmla="*/ 2 h 24"/>
                <a:gd name="T102" fmla="*/ 2 w 19"/>
                <a:gd name="T103" fmla="*/ 2 h 24"/>
                <a:gd name="T104" fmla="*/ 3 w 19"/>
                <a:gd name="T105" fmla="*/ 1 h 24"/>
                <a:gd name="T106" fmla="*/ 1 w 19"/>
                <a:gd name="T107" fmla="*/ 1 h 24"/>
                <a:gd name="T108" fmla="*/ 1 w 19"/>
                <a:gd name="T10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24">
                  <a:moveTo>
                    <a:pt x="1" y="3"/>
                  </a:moveTo>
                  <a:cubicBezTo>
                    <a:pt x="1" y="3"/>
                    <a:pt x="1" y="3"/>
                    <a:pt x="2" y="3"/>
                  </a:cubicBezTo>
                  <a:cubicBezTo>
                    <a:pt x="1" y="3"/>
                    <a:pt x="1" y="3"/>
                    <a:pt x="1" y="4"/>
                  </a:cubicBezTo>
                  <a:cubicBezTo>
                    <a:pt x="1" y="4"/>
                    <a:pt x="1" y="4"/>
                    <a:pt x="2" y="4"/>
                  </a:cubicBezTo>
                  <a:cubicBezTo>
                    <a:pt x="2" y="5"/>
                    <a:pt x="2" y="4"/>
                    <a:pt x="3" y="4"/>
                  </a:cubicBezTo>
                  <a:cubicBezTo>
                    <a:pt x="3" y="5"/>
                    <a:pt x="3" y="5"/>
                    <a:pt x="3" y="5"/>
                  </a:cubicBezTo>
                  <a:cubicBezTo>
                    <a:pt x="3" y="6"/>
                    <a:pt x="3" y="6"/>
                    <a:pt x="4" y="6"/>
                  </a:cubicBezTo>
                  <a:cubicBezTo>
                    <a:pt x="4" y="6"/>
                    <a:pt x="4" y="6"/>
                    <a:pt x="4" y="7"/>
                  </a:cubicBezTo>
                  <a:cubicBezTo>
                    <a:pt x="4" y="7"/>
                    <a:pt x="3" y="7"/>
                    <a:pt x="4" y="8"/>
                  </a:cubicBezTo>
                  <a:cubicBezTo>
                    <a:pt x="4" y="8"/>
                    <a:pt x="4" y="8"/>
                    <a:pt x="4" y="8"/>
                  </a:cubicBezTo>
                  <a:cubicBezTo>
                    <a:pt x="5" y="8"/>
                    <a:pt x="5" y="8"/>
                    <a:pt x="5" y="8"/>
                  </a:cubicBezTo>
                  <a:cubicBezTo>
                    <a:pt x="5" y="8"/>
                    <a:pt x="5" y="8"/>
                    <a:pt x="5" y="9"/>
                  </a:cubicBezTo>
                  <a:cubicBezTo>
                    <a:pt x="5" y="9"/>
                    <a:pt x="5" y="9"/>
                    <a:pt x="6" y="9"/>
                  </a:cubicBezTo>
                  <a:cubicBezTo>
                    <a:pt x="6" y="10"/>
                    <a:pt x="5" y="10"/>
                    <a:pt x="5" y="10"/>
                  </a:cubicBezTo>
                  <a:cubicBezTo>
                    <a:pt x="4" y="10"/>
                    <a:pt x="4" y="10"/>
                    <a:pt x="4" y="11"/>
                  </a:cubicBezTo>
                  <a:cubicBezTo>
                    <a:pt x="4" y="11"/>
                    <a:pt x="5" y="11"/>
                    <a:pt x="6" y="11"/>
                  </a:cubicBezTo>
                  <a:cubicBezTo>
                    <a:pt x="6" y="11"/>
                    <a:pt x="6" y="11"/>
                    <a:pt x="7" y="11"/>
                  </a:cubicBezTo>
                  <a:cubicBezTo>
                    <a:pt x="7" y="10"/>
                    <a:pt x="7" y="10"/>
                    <a:pt x="7" y="10"/>
                  </a:cubicBezTo>
                  <a:cubicBezTo>
                    <a:pt x="8" y="10"/>
                    <a:pt x="8" y="10"/>
                    <a:pt x="8" y="11"/>
                  </a:cubicBezTo>
                  <a:cubicBezTo>
                    <a:pt x="8" y="11"/>
                    <a:pt x="8" y="12"/>
                    <a:pt x="8" y="12"/>
                  </a:cubicBezTo>
                  <a:cubicBezTo>
                    <a:pt x="8" y="12"/>
                    <a:pt x="8" y="12"/>
                    <a:pt x="8" y="12"/>
                  </a:cubicBezTo>
                  <a:cubicBezTo>
                    <a:pt x="8" y="12"/>
                    <a:pt x="9" y="12"/>
                    <a:pt x="9" y="13"/>
                  </a:cubicBezTo>
                  <a:cubicBezTo>
                    <a:pt x="9" y="13"/>
                    <a:pt x="9" y="13"/>
                    <a:pt x="9" y="14"/>
                  </a:cubicBezTo>
                  <a:cubicBezTo>
                    <a:pt x="9" y="14"/>
                    <a:pt x="9" y="14"/>
                    <a:pt x="8" y="14"/>
                  </a:cubicBezTo>
                  <a:cubicBezTo>
                    <a:pt x="8" y="15"/>
                    <a:pt x="7" y="15"/>
                    <a:pt x="7" y="15"/>
                  </a:cubicBezTo>
                  <a:cubicBezTo>
                    <a:pt x="6" y="14"/>
                    <a:pt x="6" y="14"/>
                    <a:pt x="6" y="14"/>
                  </a:cubicBezTo>
                  <a:cubicBezTo>
                    <a:pt x="6" y="14"/>
                    <a:pt x="6" y="15"/>
                    <a:pt x="6" y="15"/>
                  </a:cubicBezTo>
                  <a:cubicBezTo>
                    <a:pt x="6" y="16"/>
                    <a:pt x="6" y="16"/>
                    <a:pt x="6" y="16"/>
                  </a:cubicBezTo>
                  <a:cubicBezTo>
                    <a:pt x="6" y="17"/>
                    <a:pt x="6" y="17"/>
                    <a:pt x="6" y="17"/>
                  </a:cubicBezTo>
                  <a:cubicBezTo>
                    <a:pt x="5" y="18"/>
                    <a:pt x="5" y="18"/>
                    <a:pt x="5" y="18"/>
                  </a:cubicBezTo>
                  <a:cubicBezTo>
                    <a:pt x="4" y="18"/>
                    <a:pt x="4" y="19"/>
                    <a:pt x="4" y="19"/>
                  </a:cubicBezTo>
                  <a:cubicBezTo>
                    <a:pt x="4" y="20"/>
                    <a:pt x="5" y="19"/>
                    <a:pt x="5" y="19"/>
                  </a:cubicBezTo>
                  <a:cubicBezTo>
                    <a:pt x="5" y="19"/>
                    <a:pt x="5" y="19"/>
                    <a:pt x="6" y="19"/>
                  </a:cubicBezTo>
                  <a:cubicBezTo>
                    <a:pt x="6" y="19"/>
                    <a:pt x="6" y="19"/>
                    <a:pt x="7" y="20"/>
                  </a:cubicBezTo>
                  <a:cubicBezTo>
                    <a:pt x="7" y="20"/>
                    <a:pt x="7" y="20"/>
                    <a:pt x="7" y="20"/>
                  </a:cubicBezTo>
                  <a:cubicBezTo>
                    <a:pt x="7" y="20"/>
                    <a:pt x="8" y="20"/>
                    <a:pt x="8" y="20"/>
                  </a:cubicBezTo>
                  <a:cubicBezTo>
                    <a:pt x="8" y="20"/>
                    <a:pt x="8" y="20"/>
                    <a:pt x="8" y="21"/>
                  </a:cubicBezTo>
                  <a:cubicBezTo>
                    <a:pt x="8" y="21"/>
                    <a:pt x="8" y="21"/>
                    <a:pt x="7" y="21"/>
                  </a:cubicBezTo>
                  <a:cubicBezTo>
                    <a:pt x="7" y="21"/>
                    <a:pt x="7" y="21"/>
                    <a:pt x="6" y="21"/>
                  </a:cubicBezTo>
                  <a:cubicBezTo>
                    <a:pt x="6" y="21"/>
                    <a:pt x="6" y="21"/>
                    <a:pt x="6" y="21"/>
                  </a:cubicBezTo>
                  <a:cubicBezTo>
                    <a:pt x="5" y="21"/>
                    <a:pt x="5" y="21"/>
                    <a:pt x="5" y="22"/>
                  </a:cubicBezTo>
                  <a:cubicBezTo>
                    <a:pt x="5" y="22"/>
                    <a:pt x="4" y="22"/>
                    <a:pt x="4" y="22"/>
                  </a:cubicBezTo>
                  <a:cubicBezTo>
                    <a:pt x="4" y="22"/>
                    <a:pt x="4" y="23"/>
                    <a:pt x="3" y="23"/>
                  </a:cubicBezTo>
                  <a:cubicBezTo>
                    <a:pt x="3" y="23"/>
                    <a:pt x="3" y="23"/>
                    <a:pt x="3" y="24"/>
                  </a:cubicBezTo>
                  <a:cubicBezTo>
                    <a:pt x="3" y="24"/>
                    <a:pt x="4" y="24"/>
                    <a:pt x="4" y="24"/>
                  </a:cubicBezTo>
                  <a:cubicBezTo>
                    <a:pt x="5" y="24"/>
                    <a:pt x="5" y="23"/>
                    <a:pt x="5" y="23"/>
                  </a:cubicBezTo>
                  <a:cubicBezTo>
                    <a:pt x="6" y="23"/>
                    <a:pt x="6" y="23"/>
                    <a:pt x="7" y="23"/>
                  </a:cubicBezTo>
                  <a:cubicBezTo>
                    <a:pt x="7" y="23"/>
                    <a:pt x="7" y="23"/>
                    <a:pt x="7" y="23"/>
                  </a:cubicBezTo>
                  <a:cubicBezTo>
                    <a:pt x="8" y="23"/>
                    <a:pt x="8" y="23"/>
                    <a:pt x="8" y="22"/>
                  </a:cubicBezTo>
                  <a:cubicBezTo>
                    <a:pt x="8" y="22"/>
                    <a:pt x="8" y="22"/>
                    <a:pt x="9" y="22"/>
                  </a:cubicBezTo>
                  <a:cubicBezTo>
                    <a:pt x="9" y="22"/>
                    <a:pt x="9" y="22"/>
                    <a:pt x="10" y="22"/>
                  </a:cubicBezTo>
                  <a:cubicBezTo>
                    <a:pt x="10" y="22"/>
                    <a:pt x="10" y="22"/>
                    <a:pt x="11" y="22"/>
                  </a:cubicBezTo>
                  <a:cubicBezTo>
                    <a:pt x="11" y="22"/>
                    <a:pt x="11" y="22"/>
                    <a:pt x="12" y="21"/>
                  </a:cubicBezTo>
                  <a:cubicBezTo>
                    <a:pt x="13" y="21"/>
                    <a:pt x="13" y="21"/>
                    <a:pt x="14" y="21"/>
                  </a:cubicBezTo>
                  <a:cubicBezTo>
                    <a:pt x="14" y="21"/>
                    <a:pt x="15" y="21"/>
                    <a:pt x="16" y="21"/>
                  </a:cubicBezTo>
                  <a:cubicBezTo>
                    <a:pt x="16" y="21"/>
                    <a:pt x="16" y="21"/>
                    <a:pt x="17" y="21"/>
                  </a:cubicBezTo>
                  <a:cubicBezTo>
                    <a:pt x="17" y="21"/>
                    <a:pt x="18" y="20"/>
                    <a:pt x="18" y="20"/>
                  </a:cubicBezTo>
                  <a:cubicBezTo>
                    <a:pt x="18" y="20"/>
                    <a:pt x="18" y="20"/>
                    <a:pt x="18" y="20"/>
                  </a:cubicBezTo>
                  <a:cubicBezTo>
                    <a:pt x="19" y="20"/>
                    <a:pt x="18" y="20"/>
                    <a:pt x="17" y="20"/>
                  </a:cubicBezTo>
                  <a:cubicBezTo>
                    <a:pt x="17" y="20"/>
                    <a:pt x="17" y="20"/>
                    <a:pt x="17" y="19"/>
                  </a:cubicBezTo>
                  <a:cubicBezTo>
                    <a:pt x="17" y="19"/>
                    <a:pt x="17" y="19"/>
                    <a:pt x="18" y="19"/>
                  </a:cubicBezTo>
                  <a:cubicBezTo>
                    <a:pt x="18" y="18"/>
                    <a:pt x="18" y="18"/>
                    <a:pt x="19" y="18"/>
                  </a:cubicBezTo>
                  <a:cubicBezTo>
                    <a:pt x="19" y="18"/>
                    <a:pt x="19" y="18"/>
                    <a:pt x="19" y="18"/>
                  </a:cubicBezTo>
                  <a:cubicBezTo>
                    <a:pt x="19" y="17"/>
                    <a:pt x="19" y="17"/>
                    <a:pt x="19" y="17"/>
                  </a:cubicBezTo>
                  <a:cubicBezTo>
                    <a:pt x="19" y="17"/>
                    <a:pt x="19" y="16"/>
                    <a:pt x="19" y="16"/>
                  </a:cubicBezTo>
                  <a:cubicBezTo>
                    <a:pt x="19" y="16"/>
                    <a:pt x="18" y="16"/>
                    <a:pt x="17" y="16"/>
                  </a:cubicBezTo>
                  <a:cubicBezTo>
                    <a:pt x="17" y="16"/>
                    <a:pt x="17" y="16"/>
                    <a:pt x="17" y="15"/>
                  </a:cubicBezTo>
                  <a:cubicBezTo>
                    <a:pt x="17" y="15"/>
                    <a:pt x="17" y="15"/>
                    <a:pt x="17" y="15"/>
                  </a:cubicBezTo>
                  <a:cubicBezTo>
                    <a:pt x="17" y="14"/>
                    <a:pt x="17" y="14"/>
                    <a:pt x="17" y="14"/>
                  </a:cubicBezTo>
                  <a:cubicBezTo>
                    <a:pt x="16" y="14"/>
                    <a:pt x="16" y="13"/>
                    <a:pt x="16" y="13"/>
                  </a:cubicBezTo>
                  <a:cubicBezTo>
                    <a:pt x="16" y="13"/>
                    <a:pt x="15" y="13"/>
                    <a:pt x="15" y="13"/>
                  </a:cubicBezTo>
                  <a:cubicBezTo>
                    <a:pt x="15" y="13"/>
                    <a:pt x="15" y="12"/>
                    <a:pt x="15" y="12"/>
                  </a:cubicBezTo>
                  <a:cubicBezTo>
                    <a:pt x="15" y="12"/>
                    <a:pt x="15" y="12"/>
                    <a:pt x="15" y="12"/>
                  </a:cubicBezTo>
                  <a:cubicBezTo>
                    <a:pt x="15" y="11"/>
                    <a:pt x="14" y="11"/>
                    <a:pt x="14" y="11"/>
                  </a:cubicBezTo>
                  <a:cubicBezTo>
                    <a:pt x="14" y="11"/>
                    <a:pt x="13" y="11"/>
                    <a:pt x="13" y="10"/>
                  </a:cubicBezTo>
                  <a:cubicBezTo>
                    <a:pt x="13" y="10"/>
                    <a:pt x="13" y="10"/>
                    <a:pt x="13" y="10"/>
                  </a:cubicBezTo>
                  <a:cubicBezTo>
                    <a:pt x="12" y="10"/>
                    <a:pt x="13" y="10"/>
                    <a:pt x="13" y="9"/>
                  </a:cubicBezTo>
                  <a:cubicBezTo>
                    <a:pt x="12" y="9"/>
                    <a:pt x="12" y="9"/>
                    <a:pt x="12" y="8"/>
                  </a:cubicBezTo>
                  <a:cubicBezTo>
                    <a:pt x="12" y="8"/>
                    <a:pt x="11" y="8"/>
                    <a:pt x="11" y="7"/>
                  </a:cubicBezTo>
                  <a:cubicBezTo>
                    <a:pt x="11" y="7"/>
                    <a:pt x="10" y="8"/>
                    <a:pt x="10" y="8"/>
                  </a:cubicBezTo>
                  <a:cubicBezTo>
                    <a:pt x="9" y="8"/>
                    <a:pt x="9" y="8"/>
                    <a:pt x="9" y="7"/>
                  </a:cubicBezTo>
                  <a:cubicBezTo>
                    <a:pt x="9" y="7"/>
                    <a:pt x="8" y="7"/>
                    <a:pt x="8" y="7"/>
                  </a:cubicBezTo>
                  <a:cubicBezTo>
                    <a:pt x="8" y="7"/>
                    <a:pt x="9" y="7"/>
                    <a:pt x="9" y="6"/>
                  </a:cubicBezTo>
                  <a:cubicBezTo>
                    <a:pt x="10" y="6"/>
                    <a:pt x="9" y="6"/>
                    <a:pt x="10" y="6"/>
                  </a:cubicBezTo>
                  <a:cubicBezTo>
                    <a:pt x="10" y="5"/>
                    <a:pt x="10" y="6"/>
                    <a:pt x="11" y="5"/>
                  </a:cubicBezTo>
                  <a:cubicBezTo>
                    <a:pt x="11" y="5"/>
                    <a:pt x="11" y="4"/>
                    <a:pt x="11" y="4"/>
                  </a:cubicBezTo>
                  <a:cubicBezTo>
                    <a:pt x="11" y="3"/>
                    <a:pt x="12" y="3"/>
                    <a:pt x="11" y="2"/>
                  </a:cubicBezTo>
                  <a:cubicBezTo>
                    <a:pt x="11" y="2"/>
                    <a:pt x="10" y="2"/>
                    <a:pt x="9" y="2"/>
                  </a:cubicBezTo>
                  <a:cubicBezTo>
                    <a:pt x="9" y="2"/>
                    <a:pt x="9" y="3"/>
                    <a:pt x="8" y="3"/>
                  </a:cubicBezTo>
                  <a:cubicBezTo>
                    <a:pt x="8" y="3"/>
                    <a:pt x="8" y="3"/>
                    <a:pt x="7" y="3"/>
                  </a:cubicBezTo>
                  <a:cubicBezTo>
                    <a:pt x="7" y="2"/>
                    <a:pt x="7" y="2"/>
                    <a:pt x="8" y="2"/>
                  </a:cubicBezTo>
                  <a:cubicBezTo>
                    <a:pt x="8" y="2"/>
                    <a:pt x="8" y="2"/>
                    <a:pt x="8" y="1"/>
                  </a:cubicBezTo>
                  <a:cubicBezTo>
                    <a:pt x="9" y="1"/>
                    <a:pt x="9" y="1"/>
                    <a:pt x="9" y="1"/>
                  </a:cubicBezTo>
                  <a:cubicBezTo>
                    <a:pt x="9" y="1"/>
                    <a:pt x="9" y="0"/>
                    <a:pt x="8" y="0"/>
                  </a:cubicBezTo>
                  <a:cubicBezTo>
                    <a:pt x="8" y="0"/>
                    <a:pt x="8" y="1"/>
                    <a:pt x="8" y="1"/>
                  </a:cubicBezTo>
                  <a:cubicBezTo>
                    <a:pt x="7" y="1"/>
                    <a:pt x="7" y="0"/>
                    <a:pt x="7" y="0"/>
                  </a:cubicBezTo>
                  <a:cubicBezTo>
                    <a:pt x="6" y="0"/>
                    <a:pt x="6" y="0"/>
                    <a:pt x="6" y="0"/>
                  </a:cubicBezTo>
                  <a:cubicBezTo>
                    <a:pt x="5" y="0"/>
                    <a:pt x="5" y="0"/>
                    <a:pt x="5" y="0"/>
                  </a:cubicBezTo>
                  <a:cubicBezTo>
                    <a:pt x="4" y="1"/>
                    <a:pt x="5" y="1"/>
                    <a:pt x="4" y="1"/>
                  </a:cubicBezTo>
                  <a:cubicBezTo>
                    <a:pt x="4" y="2"/>
                    <a:pt x="4" y="2"/>
                    <a:pt x="4" y="2"/>
                  </a:cubicBezTo>
                  <a:cubicBezTo>
                    <a:pt x="4" y="2"/>
                    <a:pt x="4" y="2"/>
                    <a:pt x="3" y="2"/>
                  </a:cubicBezTo>
                  <a:cubicBezTo>
                    <a:pt x="3" y="2"/>
                    <a:pt x="3" y="2"/>
                    <a:pt x="3" y="2"/>
                  </a:cubicBezTo>
                  <a:cubicBezTo>
                    <a:pt x="2" y="2"/>
                    <a:pt x="2" y="2"/>
                    <a:pt x="2" y="3"/>
                  </a:cubicBezTo>
                  <a:cubicBezTo>
                    <a:pt x="2" y="2"/>
                    <a:pt x="2" y="2"/>
                    <a:pt x="2" y="2"/>
                  </a:cubicBezTo>
                  <a:cubicBezTo>
                    <a:pt x="3" y="2"/>
                    <a:pt x="3" y="2"/>
                    <a:pt x="3" y="1"/>
                  </a:cubicBezTo>
                  <a:cubicBezTo>
                    <a:pt x="3" y="1"/>
                    <a:pt x="3" y="1"/>
                    <a:pt x="3" y="1"/>
                  </a:cubicBezTo>
                  <a:cubicBezTo>
                    <a:pt x="3" y="0"/>
                    <a:pt x="2" y="0"/>
                    <a:pt x="2" y="1"/>
                  </a:cubicBezTo>
                  <a:cubicBezTo>
                    <a:pt x="1" y="1"/>
                    <a:pt x="1" y="1"/>
                    <a:pt x="1" y="1"/>
                  </a:cubicBezTo>
                  <a:cubicBezTo>
                    <a:pt x="1" y="1"/>
                    <a:pt x="0" y="2"/>
                    <a:pt x="0" y="2"/>
                  </a:cubicBezTo>
                  <a:cubicBezTo>
                    <a:pt x="0" y="2"/>
                    <a:pt x="0" y="3"/>
                    <a:pt x="1" y="3"/>
                  </a:cubicBezTo>
                  <a:cubicBezTo>
                    <a:pt x="1" y="3"/>
                    <a:pt x="1" y="3"/>
                    <a:pt x="1"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4" name="Freeform 470"/>
            <p:cNvSpPr>
              <a:spLocks/>
            </p:cNvSpPr>
            <p:nvPr/>
          </p:nvSpPr>
          <p:spPr bwMode="auto">
            <a:xfrm>
              <a:off x="4064001" y="1335089"/>
              <a:ext cx="11113" cy="11113"/>
            </a:xfrm>
            <a:custGeom>
              <a:avLst/>
              <a:gdLst>
                <a:gd name="T0" fmla="*/ 0 w 1"/>
                <a:gd name="T1" fmla="*/ 0 h 1"/>
                <a:gd name="T2" fmla="*/ 0 w 1"/>
                <a:gd name="T3" fmla="*/ 0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0" y="0"/>
                  </a:cubicBezTo>
                  <a:cubicBezTo>
                    <a:pt x="0" y="0"/>
                    <a:pt x="0" y="0"/>
                    <a:pt x="0" y="0"/>
                  </a:cubicBezTo>
                  <a:cubicBezTo>
                    <a:pt x="0" y="0"/>
                    <a:pt x="0" y="0"/>
                    <a:pt x="0" y="0"/>
                  </a:cubicBezTo>
                  <a:cubicBezTo>
                    <a:pt x="0" y="1"/>
                    <a:pt x="0" y="1"/>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5" name="Freeform 471"/>
            <p:cNvSpPr>
              <a:spLocks/>
            </p:cNvSpPr>
            <p:nvPr/>
          </p:nvSpPr>
          <p:spPr bwMode="auto">
            <a:xfrm>
              <a:off x="4064001" y="1346201"/>
              <a:ext cx="11113" cy="11113"/>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6" name="Freeform 472"/>
            <p:cNvSpPr>
              <a:spLocks/>
            </p:cNvSpPr>
            <p:nvPr/>
          </p:nvSpPr>
          <p:spPr bwMode="auto">
            <a:xfrm>
              <a:off x="4064001" y="1357314"/>
              <a:ext cx="11113" cy="11113"/>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1"/>
                  </a:cubicBezTo>
                  <a:cubicBezTo>
                    <a:pt x="1" y="1"/>
                    <a:pt x="1" y="1"/>
                    <a:pt x="1" y="1"/>
                  </a:cubicBezTo>
                  <a:cubicBezTo>
                    <a:pt x="1" y="1"/>
                    <a:pt x="1"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7" name="Freeform 473"/>
            <p:cNvSpPr>
              <a:spLocks/>
            </p:cNvSpPr>
            <p:nvPr/>
          </p:nvSpPr>
          <p:spPr bwMode="auto">
            <a:xfrm>
              <a:off x="4021139" y="1368426"/>
              <a:ext cx="65088" cy="42863"/>
            </a:xfrm>
            <a:custGeom>
              <a:avLst/>
              <a:gdLst>
                <a:gd name="T0" fmla="*/ 1 w 6"/>
                <a:gd name="T1" fmla="*/ 3 h 4"/>
                <a:gd name="T2" fmla="*/ 1 w 6"/>
                <a:gd name="T3" fmla="*/ 4 h 4"/>
                <a:gd name="T4" fmla="*/ 2 w 6"/>
                <a:gd name="T5" fmla="*/ 3 h 4"/>
                <a:gd name="T6" fmla="*/ 3 w 6"/>
                <a:gd name="T7" fmla="*/ 3 h 4"/>
                <a:gd name="T8" fmla="*/ 3 w 6"/>
                <a:gd name="T9" fmla="*/ 3 h 4"/>
                <a:gd name="T10" fmla="*/ 4 w 6"/>
                <a:gd name="T11" fmla="*/ 4 h 4"/>
                <a:gd name="T12" fmla="*/ 4 w 6"/>
                <a:gd name="T13" fmla="*/ 4 h 4"/>
                <a:gd name="T14" fmla="*/ 5 w 6"/>
                <a:gd name="T15" fmla="*/ 3 h 4"/>
                <a:gd name="T16" fmla="*/ 6 w 6"/>
                <a:gd name="T17" fmla="*/ 2 h 4"/>
                <a:gd name="T18" fmla="*/ 5 w 6"/>
                <a:gd name="T19" fmla="*/ 2 h 4"/>
                <a:gd name="T20" fmla="*/ 5 w 6"/>
                <a:gd name="T21" fmla="*/ 1 h 4"/>
                <a:gd name="T22" fmla="*/ 4 w 6"/>
                <a:gd name="T23" fmla="*/ 0 h 4"/>
                <a:gd name="T24" fmla="*/ 3 w 6"/>
                <a:gd name="T25" fmla="*/ 0 h 4"/>
                <a:gd name="T26" fmla="*/ 3 w 6"/>
                <a:gd name="T27" fmla="*/ 0 h 4"/>
                <a:gd name="T28" fmla="*/ 3 w 6"/>
                <a:gd name="T29" fmla="*/ 1 h 4"/>
                <a:gd name="T30" fmla="*/ 2 w 6"/>
                <a:gd name="T31" fmla="*/ 1 h 4"/>
                <a:gd name="T32" fmla="*/ 1 w 6"/>
                <a:gd name="T33" fmla="*/ 1 h 4"/>
                <a:gd name="T34" fmla="*/ 1 w 6"/>
                <a:gd name="T35" fmla="*/ 2 h 4"/>
                <a:gd name="T36" fmla="*/ 0 w 6"/>
                <a:gd name="T37" fmla="*/ 3 h 4"/>
                <a:gd name="T38" fmla="*/ 1 w 6"/>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1" y="3"/>
                  </a:moveTo>
                  <a:cubicBezTo>
                    <a:pt x="1" y="3"/>
                    <a:pt x="1" y="4"/>
                    <a:pt x="1" y="4"/>
                  </a:cubicBezTo>
                  <a:cubicBezTo>
                    <a:pt x="2" y="4"/>
                    <a:pt x="2" y="3"/>
                    <a:pt x="2" y="3"/>
                  </a:cubicBezTo>
                  <a:cubicBezTo>
                    <a:pt x="2" y="3"/>
                    <a:pt x="3" y="2"/>
                    <a:pt x="3" y="3"/>
                  </a:cubicBezTo>
                  <a:cubicBezTo>
                    <a:pt x="3" y="3"/>
                    <a:pt x="3" y="3"/>
                    <a:pt x="3" y="3"/>
                  </a:cubicBezTo>
                  <a:cubicBezTo>
                    <a:pt x="4" y="4"/>
                    <a:pt x="4" y="4"/>
                    <a:pt x="4" y="4"/>
                  </a:cubicBezTo>
                  <a:cubicBezTo>
                    <a:pt x="4" y="4"/>
                    <a:pt x="4" y="4"/>
                    <a:pt x="4" y="4"/>
                  </a:cubicBezTo>
                  <a:cubicBezTo>
                    <a:pt x="4" y="3"/>
                    <a:pt x="5" y="3"/>
                    <a:pt x="5" y="3"/>
                  </a:cubicBezTo>
                  <a:cubicBezTo>
                    <a:pt x="5" y="3"/>
                    <a:pt x="6" y="3"/>
                    <a:pt x="6" y="2"/>
                  </a:cubicBezTo>
                  <a:cubicBezTo>
                    <a:pt x="6" y="2"/>
                    <a:pt x="5" y="2"/>
                    <a:pt x="5" y="2"/>
                  </a:cubicBezTo>
                  <a:cubicBezTo>
                    <a:pt x="5" y="1"/>
                    <a:pt x="5" y="1"/>
                    <a:pt x="5" y="1"/>
                  </a:cubicBezTo>
                  <a:cubicBezTo>
                    <a:pt x="4" y="0"/>
                    <a:pt x="4" y="0"/>
                    <a:pt x="4" y="0"/>
                  </a:cubicBezTo>
                  <a:cubicBezTo>
                    <a:pt x="4" y="0"/>
                    <a:pt x="4" y="1"/>
                    <a:pt x="3" y="0"/>
                  </a:cubicBezTo>
                  <a:cubicBezTo>
                    <a:pt x="3" y="0"/>
                    <a:pt x="3" y="0"/>
                    <a:pt x="3" y="0"/>
                  </a:cubicBezTo>
                  <a:cubicBezTo>
                    <a:pt x="3" y="1"/>
                    <a:pt x="3" y="1"/>
                    <a:pt x="3" y="1"/>
                  </a:cubicBezTo>
                  <a:cubicBezTo>
                    <a:pt x="3" y="1"/>
                    <a:pt x="2" y="1"/>
                    <a:pt x="2" y="1"/>
                  </a:cubicBezTo>
                  <a:cubicBezTo>
                    <a:pt x="2" y="1"/>
                    <a:pt x="2" y="1"/>
                    <a:pt x="1" y="1"/>
                  </a:cubicBezTo>
                  <a:cubicBezTo>
                    <a:pt x="1" y="2"/>
                    <a:pt x="1" y="2"/>
                    <a:pt x="1" y="2"/>
                  </a:cubicBezTo>
                  <a:cubicBezTo>
                    <a:pt x="1" y="2"/>
                    <a:pt x="0" y="2"/>
                    <a:pt x="0" y="3"/>
                  </a:cubicBezTo>
                  <a:cubicBezTo>
                    <a:pt x="0"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8" name="Freeform 474"/>
            <p:cNvSpPr>
              <a:spLocks/>
            </p:cNvSpPr>
            <p:nvPr/>
          </p:nvSpPr>
          <p:spPr bwMode="auto">
            <a:xfrm>
              <a:off x="4064001" y="1411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9" name="Freeform 475"/>
            <p:cNvSpPr>
              <a:spLocks/>
            </p:cNvSpPr>
            <p:nvPr/>
          </p:nvSpPr>
          <p:spPr bwMode="auto">
            <a:xfrm>
              <a:off x="4367214" y="1595439"/>
              <a:ext cx="96838" cy="63500"/>
            </a:xfrm>
            <a:custGeom>
              <a:avLst/>
              <a:gdLst>
                <a:gd name="T0" fmla="*/ 2 w 9"/>
                <a:gd name="T1" fmla="*/ 5 h 6"/>
                <a:gd name="T2" fmla="*/ 2 w 9"/>
                <a:gd name="T3" fmla="*/ 6 h 6"/>
                <a:gd name="T4" fmla="*/ 3 w 9"/>
                <a:gd name="T5" fmla="*/ 5 h 6"/>
                <a:gd name="T6" fmla="*/ 5 w 9"/>
                <a:gd name="T7" fmla="*/ 5 h 6"/>
                <a:gd name="T8" fmla="*/ 5 w 9"/>
                <a:gd name="T9" fmla="*/ 5 h 6"/>
                <a:gd name="T10" fmla="*/ 7 w 9"/>
                <a:gd name="T11" fmla="*/ 4 h 6"/>
                <a:gd name="T12" fmla="*/ 8 w 9"/>
                <a:gd name="T13" fmla="*/ 4 h 6"/>
                <a:gd name="T14" fmla="*/ 9 w 9"/>
                <a:gd name="T15" fmla="*/ 3 h 6"/>
                <a:gd name="T16" fmla="*/ 9 w 9"/>
                <a:gd name="T17" fmla="*/ 2 h 6"/>
                <a:gd name="T18" fmla="*/ 8 w 9"/>
                <a:gd name="T19" fmla="*/ 2 h 6"/>
                <a:gd name="T20" fmla="*/ 8 w 9"/>
                <a:gd name="T21" fmla="*/ 1 h 6"/>
                <a:gd name="T22" fmla="*/ 7 w 9"/>
                <a:gd name="T23" fmla="*/ 1 h 6"/>
                <a:gd name="T24" fmla="*/ 6 w 9"/>
                <a:gd name="T25" fmla="*/ 1 h 6"/>
                <a:gd name="T26" fmla="*/ 4 w 9"/>
                <a:gd name="T27" fmla="*/ 1 h 6"/>
                <a:gd name="T28" fmla="*/ 3 w 9"/>
                <a:gd name="T29" fmla="*/ 1 h 6"/>
                <a:gd name="T30" fmla="*/ 2 w 9"/>
                <a:gd name="T31" fmla="*/ 1 h 6"/>
                <a:gd name="T32" fmla="*/ 2 w 9"/>
                <a:gd name="T33" fmla="*/ 0 h 6"/>
                <a:gd name="T34" fmla="*/ 1 w 9"/>
                <a:gd name="T35" fmla="*/ 1 h 6"/>
                <a:gd name="T36" fmla="*/ 1 w 9"/>
                <a:gd name="T37" fmla="*/ 2 h 6"/>
                <a:gd name="T38" fmla="*/ 1 w 9"/>
                <a:gd name="T39" fmla="*/ 4 h 6"/>
                <a:gd name="T40" fmla="*/ 2 w 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6">
                  <a:moveTo>
                    <a:pt x="2" y="5"/>
                  </a:moveTo>
                  <a:cubicBezTo>
                    <a:pt x="2" y="5"/>
                    <a:pt x="2" y="6"/>
                    <a:pt x="2" y="6"/>
                  </a:cubicBezTo>
                  <a:cubicBezTo>
                    <a:pt x="3" y="5"/>
                    <a:pt x="3" y="5"/>
                    <a:pt x="3" y="5"/>
                  </a:cubicBezTo>
                  <a:cubicBezTo>
                    <a:pt x="4" y="5"/>
                    <a:pt x="4" y="4"/>
                    <a:pt x="5" y="5"/>
                  </a:cubicBezTo>
                  <a:cubicBezTo>
                    <a:pt x="5" y="5"/>
                    <a:pt x="5" y="5"/>
                    <a:pt x="5" y="5"/>
                  </a:cubicBezTo>
                  <a:cubicBezTo>
                    <a:pt x="6" y="5"/>
                    <a:pt x="6" y="5"/>
                    <a:pt x="7" y="4"/>
                  </a:cubicBezTo>
                  <a:cubicBezTo>
                    <a:pt x="7" y="4"/>
                    <a:pt x="7" y="5"/>
                    <a:pt x="8" y="4"/>
                  </a:cubicBezTo>
                  <a:cubicBezTo>
                    <a:pt x="8" y="4"/>
                    <a:pt x="8" y="4"/>
                    <a:pt x="9" y="3"/>
                  </a:cubicBezTo>
                  <a:cubicBezTo>
                    <a:pt x="9" y="3"/>
                    <a:pt x="9" y="3"/>
                    <a:pt x="9" y="2"/>
                  </a:cubicBezTo>
                  <a:cubicBezTo>
                    <a:pt x="8" y="2"/>
                    <a:pt x="8" y="2"/>
                    <a:pt x="8" y="2"/>
                  </a:cubicBezTo>
                  <a:cubicBezTo>
                    <a:pt x="8" y="2"/>
                    <a:pt x="8" y="2"/>
                    <a:pt x="8" y="1"/>
                  </a:cubicBezTo>
                  <a:cubicBezTo>
                    <a:pt x="7" y="1"/>
                    <a:pt x="7" y="1"/>
                    <a:pt x="7" y="1"/>
                  </a:cubicBezTo>
                  <a:cubicBezTo>
                    <a:pt x="6" y="0"/>
                    <a:pt x="6" y="0"/>
                    <a:pt x="6" y="1"/>
                  </a:cubicBezTo>
                  <a:cubicBezTo>
                    <a:pt x="5" y="1"/>
                    <a:pt x="5" y="1"/>
                    <a:pt x="4" y="1"/>
                  </a:cubicBezTo>
                  <a:cubicBezTo>
                    <a:pt x="4" y="1"/>
                    <a:pt x="4" y="1"/>
                    <a:pt x="3" y="1"/>
                  </a:cubicBezTo>
                  <a:cubicBezTo>
                    <a:pt x="3" y="1"/>
                    <a:pt x="3" y="1"/>
                    <a:pt x="2" y="1"/>
                  </a:cubicBezTo>
                  <a:cubicBezTo>
                    <a:pt x="2" y="0"/>
                    <a:pt x="2" y="0"/>
                    <a:pt x="2" y="0"/>
                  </a:cubicBezTo>
                  <a:cubicBezTo>
                    <a:pt x="2" y="1"/>
                    <a:pt x="1" y="1"/>
                    <a:pt x="1" y="1"/>
                  </a:cubicBezTo>
                  <a:cubicBezTo>
                    <a:pt x="1" y="1"/>
                    <a:pt x="1" y="2"/>
                    <a:pt x="1" y="2"/>
                  </a:cubicBezTo>
                  <a:cubicBezTo>
                    <a:pt x="0" y="3"/>
                    <a:pt x="1" y="3"/>
                    <a:pt x="1" y="4"/>
                  </a:cubicBezTo>
                  <a:cubicBezTo>
                    <a:pt x="1" y="4"/>
                    <a:pt x="2" y="4"/>
                    <a:pt x="2"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0" name="Freeform 476"/>
            <p:cNvSpPr>
              <a:spLocks/>
            </p:cNvSpPr>
            <p:nvPr/>
          </p:nvSpPr>
          <p:spPr bwMode="auto">
            <a:xfrm>
              <a:off x="4387851"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1" name="Freeform 477"/>
            <p:cNvSpPr>
              <a:spLocks/>
            </p:cNvSpPr>
            <p:nvPr/>
          </p:nvSpPr>
          <p:spPr bwMode="auto">
            <a:xfrm>
              <a:off x="4614864" y="968376"/>
              <a:ext cx="269875" cy="269875"/>
            </a:xfrm>
            <a:custGeom>
              <a:avLst/>
              <a:gdLst>
                <a:gd name="T0" fmla="*/ 3 w 25"/>
                <a:gd name="T1" fmla="*/ 4 h 25"/>
                <a:gd name="T2" fmla="*/ 5 w 25"/>
                <a:gd name="T3" fmla="*/ 4 h 25"/>
                <a:gd name="T4" fmla="*/ 6 w 25"/>
                <a:gd name="T5" fmla="*/ 6 h 25"/>
                <a:gd name="T6" fmla="*/ 7 w 25"/>
                <a:gd name="T7" fmla="*/ 7 h 25"/>
                <a:gd name="T8" fmla="*/ 8 w 25"/>
                <a:gd name="T9" fmla="*/ 8 h 25"/>
                <a:gd name="T10" fmla="*/ 7 w 25"/>
                <a:gd name="T11" fmla="*/ 10 h 25"/>
                <a:gd name="T12" fmla="*/ 8 w 25"/>
                <a:gd name="T13" fmla="*/ 10 h 25"/>
                <a:gd name="T14" fmla="*/ 10 w 25"/>
                <a:gd name="T15" fmla="*/ 10 h 25"/>
                <a:gd name="T16" fmla="*/ 11 w 25"/>
                <a:gd name="T17" fmla="*/ 11 h 25"/>
                <a:gd name="T18" fmla="*/ 10 w 25"/>
                <a:gd name="T19" fmla="*/ 12 h 25"/>
                <a:gd name="T20" fmla="*/ 10 w 25"/>
                <a:gd name="T21" fmla="*/ 13 h 25"/>
                <a:gd name="T22" fmla="*/ 8 w 25"/>
                <a:gd name="T23" fmla="*/ 14 h 25"/>
                <a:gd name="T24" fmla="*/ 7 w 25"/>
                <a:gd name="T25" fmla="*/ 15 h 25"/>
                <a:gd name="T26" fmla="*/ 5 w 25"/>
                <a:gd name="T27" fmla="*/ 16 h 25"/>
                <a:gd name="T28" fmla="*/ 4 w 25"/>
                <a:gd name="T29" fmla="*/ 17 h 25"/>
                <a:gd name="T30" fmla="*/ 5 w 25"/>
                <a:gd name="T31" fmla="*/ 19 h 25"/>
                <a:gd name="T32" fmla="*/ 5 w 25"/>
                <a:gd name="T33" fmla="*/ 21 h 25"/>
                <a:gd name="T34" fmla="*/ 6 w 25"/>
                <a:gd name="T35" fmla="*/ 23 h 25"/>
                <a:gd name="T36" fmla="*/ 7 w 25"/>
                <a:gd name="T37" fmla="*/ 24 h 25"/>
                <a:gd name="T38" fmla="*/ 9 w 25"/>
                <a:gd name="T39" fmla="*/ 24 h 25"/>
                <a:gd name="T40" fmla="*/ 10 w 25"/>
                <a:gd name="T41" fmla="*/ 25 h 25"/>
                <a:gd name="T42" fmla="*/ 13 w 25"/>
                <a:gd name="T43" fmla="*/ 24 h 25"/>
                <a:gd name="T44" fmla="*/ 15 w 25"/>
                <a:gd name="T45" fmla="*/ 24 h 25"/>
                <a:gd name="T46" fmla="*/ 17 w 25"/>
                <a:gd name="T47" fmla="*/ 24 h 25"/>
                <a:gd name="T48" fmla="*/ 19 w 25"/>
                <a:gd name="T49" fmla="*/ 24 h 25"/>
                <a:gd name="T50" fmla="*/ 19 w 25"/>
                <a:gd name="T51" fmla="*/ 23 h 25"/>
                <a:gd name="T52" fmla="*/ 20 w 25"/>
                <a:gd name="T53" fmla="*/ 22 h 25"/>
                <a:gd name="T54" fmla="*/ 22 w 25"/>
                <a:gd name="T55" fmla="*/ 20 h 25"/>
                <a:gd name="T56" fmla="*/ 24 w 25"/>
                <a:gd name="T57" fmla="*/ 19 h 25"/>
                <a:gd name="T58" fmla="*/ 23 w 25"/>
                <a:gd name="T59" fmla="*/ 17 h 25"/>
                <a:gd name="T60" fmla="*/ 22 w 25"/>
                <a:gd name="T61" fmla="*/ 16 h 25"/>
                <a:gd name="T62" fmla="*/ 22 w 25"/>
                <a:gd name="T63" fmla="*/ 15 h 25"/>
                <a:gd name="T64" fmla="*/ 20 w 25"/>
                <a:gd name="T65" fmla="*/ 14 h 25"/>
                <a:gd name="T66" fmla="*/ 19 w 25"/>
                <a:gd name="T67" fmla="*/ 13 h 25"/>
                <a:gd name="T68" fmla="*/ 19 w 25"/>
                <a:gd name="T69" fmla="*/ 11 h 25"/>
                <a:gd name="T70" fmla="*/ 18 w 25"/>
                <a:gd name="T71" fmla="*/ 9 h 25"/>
                <a:gd name="T72" fmla="*/ 17 w 25"/>
                <a:gd name="T73" fmla="*/ 7 h 25"/>
                <a:gd name="T74" fmla="*/ 18 w 25"/>
                <a:gd name="T75" fmla="*/ 5 h 25"/>
                <a:gd name="T76" fmla="*/ 16 w 25"/>
                <a:gd name="T77" fmla="*/ 4 h 25"/>
                <a:gd name="T78" fmla="*/ 16 w 25"/>
                <a:gd name="T79" fmla="*/ 3 h 25"/>
                <a:gd name="T80" fmla="*/ 15 w 25"/>
                <a:gd name="T81" fmla="*/ 2 h 25"/>
                <a:gd name="T82" fmla="*/ 14 w 25"/>
                <a:gd name="T83" fmla="*/ 1 h 25"/>
                <a:gd name="T84" fmla="*/ 13 w 25"/>
                <a:gd name="T85" fmla="*/ 0 h 25"/>
                <a:gd name="T86" fmla="*/ 11 w 25"/>
                <a:gd name="T87" fmla="*/ 0 h 25"/>
                <a:gd name="T88" fmla="*/ 10 w 25"/>
                <a:gd name="T89" fmla="*/ 2 h 25"/>
                <a:gd name="T90" fmla="*/ 9 w 25"/>
                <a:gd name="T91" fmla="*/ 3 h 25"/>
                <a:gd name="T92" fmla="*/ 7 w 25"/>
                <a:gd name="T93" fmla="*/ 3 h 25"/>
                <a:gd name="T94" fmla="*/ 4 w 25"/>
                <a:gd name="T95" fmla="*/ 3 h 25"/>
                <a:gd name="T96" fmla="*/ 2 w 25"/>
                <a:gd name="T97" fmla="*/ 2 h 25"/>
                <a:gd name="T98" fmla="*/ 1 w 25"/>
                <a:gd name="T99" fmla="*/ 2 h 25"/>
                <a:gd name="T100" fmla="*/ 1 w 25"/>
                <a:gd name="T10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25">
                  <a:moveTo>
                    <a:pt x="2" y="3"/>
                  </a:moveTo>
                  <a:cubicBezTo>
                    <a:pt x="2" y="4"/>
                    <a:pt x="3" y="4"/>
                    <a:pt x="3" y="4"/>
                  </a:cubicBezTo>
                  <a:cubicBezTo>
                    <a:pt x="3" y="4"/>
                    <a:pt x="4" y="4"/>
                    <a:pt x="4" y="4"/>
                  </a:cubicBezTo>
                  <a:cubicBezTo>
                    <a:pt x="4" y="4"/>
                    <a:pt x="5" y="4"/>
                    <a:pt x="5" y="4"/>
                  </a:cubicBezTo>
                  <a:cubicBezTo>
                    <a:pt x="5" y="4"/>
                    <a:pt x="6" y="4"/>
                    <a:pt x="6" y="5"/>
                  </a:cubicBezTo>
                  <a:cubicBezTo>
                    <a:pt x="6" y="5"/>
                    <a:pt x="6" y="5"/>
                    <a:pt x="6" y="6"/>
                  </a:cubicBezTo>
                  <a:cubicBezTo>
                    <a:pt x="6" y="6"/>
                    <a:pt x="7" y="6"/>
                    <a:pt x="7" y="7"/>
                  </a:cubicBezTo>
                  <a:cubicBezTo>
                    <a:pt x="7" y="7"/>
                    <a:pt x="7" y="7"/>
                    <a:pt x="7" y="7"/>
                  </a:cubicBezTo>
                  <a:cubicBezTo>
                    <a:pt x="7" y="7"/>
                    <a:pt x="7" y="7"/>
                    <a:pt x="8" y="7"/>
                  </a:cubicBezTo>
                  <a:cubicBezTo>
                    <a:pt x="8" y="8"/>
                    <a:pt x="8" y="8"/>
                    <a:pt x="8" y="8"/>
                  </a:cubicBezTo>
                  <a:cubicBezTo>
                    <a:pt x="8" y="9"/>
                    <a:pt x="8" y="9"/>
                    <a:pt x="8" y="9"/>
                  </a:cubicBezTo>
                  <a:cubicBezTo>
                    <a:pt x="7" y="9"/>
                    <a:pt x="7" y="10"/>
                    <a:pt x="7" y="10"/>
                  </a:cubicBezTo>
                  <a:cubicBezTo>
                    <a:pt x="7" y="10"/>
                    <a:pt x="7" y="10"/>
                    <a:pt x="7" y="10"/>
                  </a:cubicBezTo>
                  <a:cubicBezTo>
                    <a:pt x="8" y="10"/>
                    <a:pt x="8" y="10"/>
                    <a:pt x="8" y="10"/>
                  </a:cubicBezTo>
                  <a:cubicBezTo>
                    <a:pt x="9" y="10"/>
                    <a:pt x="9" y="10"/>
                    <a:pt x="9" y="10"/>
                  </a:cubicBezTo>
                  <a:cubicBezTo>
                    <a:pt x="10" y="10"/>
                    <a:pt x="10" y="10"/>
                    <a:pt x="10" y="10"/>
                  </a:cubicBezTo>
                  <a:cubicBezTo>
                    <a:pt x="11" y="10"/>
                    <a:pt x="11" y="10"/>
                    <a:pt x="11" y="11"/>
                  </a:cubicBezTo>
                  <a:cubicBezTo>
                    <a:pt x="11" y="11"/>
                    <a:pt x="11" y="11"/>
                    <a:pt x="11" y="11"/>
                  </a:cubicBezTo>
                  <a:cubicBezTo>
                    <a:pt x="11" y="12"/>
                    <a:pt x="12" y="12"/>
                    <a:pt x="12" y="12"/>
                  </a:cubicBezTo>
                  <a:cubicBezTo>
                    <a:pt x="11" y="13"/>
                    <a:pt x="11" y="12"/>
                    <a:pt x="10" y="12"/>
                  </a:cubicBezTo>
                  <a:cubicBezTo>
                    <a:pt x="10" y="12"/>
                    <a:pt x="10" y="12"/>
                    <a:pt x="10" y="13"/>
                  </a:cubicBezTo>
                  <a:cubicBezTo>
                    <a:pt x="10" y="13"/>
                    <a:pt x="10" y="13"/>
                    <a:pt x="10" y="13"/>
                  </a:cubicBezTo>
                  <a:cubicBezTo>
                    <a:pt x="10" y="13"/>
                    <a:pt x="10" y="13"/>
                    <a:pt x="9" y="14"/>
                  </a:cubicBezTo>
                  <a:cubicBezTo>
                    <a:pt x="9" y="14"/>
                    <a:pt x="9" y="14"/>
                    <a:pt x="8" y="14"/>
                  </a:cubicBezTo>
                  <a:cubicBezTo>
                    <a:pt x="8" y="14"/>
                    <a:pt x="8" y="15"/>
                    <a:pt x="8" y="15"/>
                  </a:cubicBezTo>
                  <a:cubicBezTo>
                    <a:pt x="8" y="15"/>
                    <a:pt x="7" y="15"/>
                    <a:pt x="7" y="15"/>
                  </a:cubicBezTo>
                  <a:cubicBezTo>
                    <a:pt x="7" y="15"/>
                    <a:pt x="7" y="16"/>
                    <a:pt x="6" y="16"/>
                  </a:cubicBezTo>
                  <a:cubicBezTo>
                    <a:pt x="6" y="16"/>
                    <a:pt x="6" y="16"/>
                    <a:pt x="5" y="16"/>
                  </a:cubicBezTo>
                  <a:cubicBezTo>
                    <a:pt x="5" y="16"/>
                    <a:pt x="5" y="17"/>
                    <a:pt x="5" y="17"/>
                  </a:cubicBezTo>
                  <a:cubicBezTo>
                    <a:pt x="5" y="17"/>
                    <a:pt x="4" y="17"/>
                    <a:pt x="4" y="17"/>
                  </a:cubicBezTo>
                  <a:cubicBezTo>
                    <a:pt x="4" y="18"/>
                    <a:pt x="4" y="18"/>
                    <a:pt x="4" y="19"/>
                  </a:cubicBezTo>
                  <a:cubicBezTo>
                    <a:pt x="4" y="19"/>
                    <a:pt x="5" y="19"/>
                    <a:pt x="5" y="19"/>
                  </a:cubicBezTo>
                  <a:cubicBezTo>
                    <a:pt x="5" y="20"/>
                    <a:pt x="5" y="20"/>
                    <a:pt x="6" y="20"/>
                  </a:cubicBezTo>
                  <a:cubicBezTo>
                    <a:pt x="6" y="20"/>
                    <a:pt x="5" y="21"/>
                    <a:pt x="5" y="21"/>
                  </a:cubicBezTo>
                  <a:cubicBezTo>
                    <a:pt x="5" y="22"/>
                    <a:pt x="5" y="22"/>
                    <a:pt x="6" y="22"/>
                  </a:cubicBezTo>
                  <a:cubicBezTo>
                    <a:pt x="6" y="23"/>
                    <a:pt x="6" y="23"/>
                    <a:pt x="6" y="23"/>
                  </a:cubicBezTo>
                  <a:cubicBezTo>
                    <a:pt x="6" y="23"/>
                    <a:pt x="6" y="23"/>
                    <a:pt x="7" y="23"/>
                  </a:cubicBezTo>
                  <a:cubicBezTo>
                    <a:pt x="7" y="23"/>
                    <a:pt x="7" y="24"/>
                    <a:pt x="7" y="24"/>
                  </a:cubicBezTo>
                  <a:cubicBezTo>
                    <a:pt x="7" y="24"/>
                    <a:pt x="8" y="24"/>
                    <a:pt x="8" y="24"/>
                  </a:cubicBezTo>
                  <a:cubicBezTo>
                    <a:pt x="8" y="24"/>
                    <a:pt x="9" y="24"/>
                    <a:pt x="9" y="24"/>
                  </a:cubicBezTo>
                  <a:cubicBezTo>
                    <a:pt x="9" y="24"/>
                    <a:pt x="9" y="25"/>
                    <a:pt x="9" y="25"/>
                  </a:cubicBezTo>
                  <a:cubicBezTo>
                    <a:pt x="10" y="25"/>
                    <a:pt x="10" y="25"/>
                    <a:pt x="10" y="25"/>
                  </a:cubicBezTo>
                  <a:cubicBezTo>
                    <a:pt x="11" y="25"/>
                    <a:pt x="11" y="25"/>
                    <a:pt x="12" y="25"/>
                  </a:cubicBezTo>
                  <a:cubicBezTo>
                    <a:pt x="12" y="25"/>
                    <a:pt x="12" y="24"/>
                    <a:pt x="13" y="24"/>
                  </a:cubicBezTo>
                  <a:cubicBezTo>
                    <a:pt x="13" y="24"/>
                    <a:pt x="14" y="24"/>
                    <a:pt x="14" y="24"/>
                  </a:cubicBezTo>
                  <a:cubicBezTo>
                    <a:pt x="15" y="24"/>
                    <a:pt x="15" y="24"/>
                    <a:pt x="15" y="24"/>
                  </a:cubicBezTo>
                  <a:cubicBezTo>
                    <a:pt x="16" y="24"/>
                    <a:pt x="16" y="24"/>
                    <a:pt x="16" y="24"/>
                  </a:cubicBezTo>
                  <a:cubicBezTo>
                    <a:pt x="17" y="24"/>
                    <a:pt x="17" y="24"/>
                    <a:pt x="17" y="24"/>
                  </a:cubicBezTo>
                  <a:cubicBezTo>
                    <a:pt x="18" y="24"/>
                    <a:pt x="18" y="24"/>
                    <a:pt x="18" y="24"/>
                  </a:cubicBezTo>
                  <a:cubicBezTo>
                    <a:pt x="18" y="24"/>
                    <a:pt x="19" y="24"/>
                    <a:pt x="19" y="24"/>
                  </a:cubicBezTo>
                  <a:cubicBezTo>
                    <a:pt x="19" y="24"/>
                    <a:pt x="19" y="24"/>
                    <a:pt x="19" y="24"/>
                  </a:cubicBezTo>
                  <a:cubicBezTo>
                    <a:pt x="19" y="23"/>
                    <a:pt x="19" y="23"/>
                    <a:pt x="19" y="23"/>
                  </a:cubicBezTo>
                  <a:cubicBezTo>
                    <a:pt x="19" y="22"/>
                    <a:pt x="19" y="22"/>
                    <a:pt x="19" y="22"/>
                  </a:cubicBezTo>
                  <a:cubicBezTo>
                    <a:pt x="20" y="22"/>
                    <a:pt x="20" y="22"/>
                    <a:pt x="20" y="22"/>
                  </a:cubicBezTo>
                  <a:cubicBezTo>
                    <a:pt x="21" y="22"/>
                    <a:pt x="21" y="21"/>
                    <a:pt x="21" y="21"/>
                  </a:cubicBezTo>
                  <a:cubicBezTo>
                    <a:pt x="22" y="21"/>
                    <a:pt x="22" y="21"/>
                    <a:pt x="22" y="20"/>
                  </a:cubicBezTo>
                  <a:cubicBezTo>
                    <a:pt x="22" y="20"/>
                    <a:pt x="22" y="20"/>
                    <a:pt x="23" y="20"/>
                  </a:cubicBezTo>
                  <a:cubicBezTo>
                    <a:pt x="23" y="19"/>
                    <a:pt x="24" y="19"/>
                    <a:pt x="24" y="19"/>
                  </a:cubicBezTo>
                  <a:cubicBezTo>
                    <a:pt x="24" y="18"/>
                    <a:pt x="25" y="17"/>
                    <a:pt x="24" y="17"/>
                  </a:cubicBezTo>
                  <a:cubicBezTo>
                    <a:pt x="24" y="17"/>
                    <a:pt x="24" y="17"/>
                    <a:pt x="23" y="17"/>
                  </a:cubicBezTo>
                  <a:cubicBezTo>
                    <a:pt x="23" y="17"/>
                    <a:pt x="23" y="16"/>
                    <a:pt x="23" y="16"/>
                  </a:cubicBezTo>
                  <a:cubicBezTo>
                    <a:pt x="22" y="16"/>
                    <a:pt x="22" y="16"/>
                    <a:pt x="22" y="16"/>
                  </a:cubicBezTo>
                  <a:cubicBezTo>
                    <a:pt x="21" y="16"/>
                    <a:pt x="21" y="16"/>
                    <a:pt x="21" y="15"/>
                  </a:cubicBezTo>
                  <a:cubicBezTo>
                    <a:pt x="21" y="15"/>
                    <a:pt x="21" y="15"/>
                    <a:pt x="22" y="15"/>
                  </a:cubicBezTo>
                  <a:cubicBezTo>
                    <a:pt x="22" y="15"/>
                    <a:pt x="22" y="14"/>
                    <a:pt x="21" y="14"/>
                  </a:cubicBezTo>
                  <a:cubicBezTo>
                    <a:pt x="21" y="14"/>
                    <a:pt x="21" y="14"/>
                    <a:pt x="20" y="14"/>
                  </a:cubicBezTo>
                  <a:cubicBezTo>
                    <a:pt x="20" y="14"/>
                    <a:pt x="21" y="13"/>
                    <a:pt x="20" y="13"/>
                  </a:cubicBezTo>
                  <a:cubicBezTo>
                    <a:pt x="20" y="13"/>
                    <a:pt x="20" y="13"/>
                    <a:pt x="19" y="13"/>
                  </a:cubicBezTo>
                  <a:cubicBezTo>
                    <a:pt x="19" y="13"/>
                    <a:pt x="19" y="13"/>
                    <a:pt x="19" y="13"/>
                  </a:cubicBezTo>
                  <a:cubicBezTo>
                    <a:pt x="19" y="12"/>
                    <a:pt x="19" y="12"/>
                    <a:pt x="19" y="11"/>
                  </a:cubicBezTo>
                  <a:cubicBezTo>
                    <a:pt x="19" y="11"/>
                    <a:pt x="18" y="11"/>
                    <a:pt x="18" y="11"/>
                  </a:cubicBezTo>
                  <a:cubicBezTo>
                    <a:pt x="18" y="10"/>
                    <a:pt x="18" y="10"/>
                    <a:pt x="18" y="9"/>
                  </a:cubicBezTo>
                  <a:cubicBezTo>
                    <a:pt x="18" y="9"/>
                    <a:pt x="18" y="8"/>
                    <a:pt x="18" y="8"/>
                  </a:cubicBezTo>
                  <a:cubicBezTo>
                    <a:pt x="17" y="7"/>
                    <a:pt x="17" y="7"/>
                    <a:pt x="17" y="7"/>
                  </a:cubicBezTo>
                  <a:cubicBezTo>
                    <a:pt x="18" y="7"/>
                    <a:pt x="19" y="7"/>
                    <a:pt x="19" y="6"/>
                  </a:cubicBezTo>
                  <a:cubicBezTo>
                    <a:pt x="19" y="6"/>
                    <a:pt x="18" y="5"/>
                    <a:pt x="18" y="5"/>
                  </a:cubicBezTo>
                  <a:cubicBezTo>
                    <a:pt x="18" y="5"/>
                    <a:pt x="17" y="5"/>
                    <a:pt x="17" y="4"/>
                  </a:cubicBezTo>
                  <a:cubicBezTo>
                    <a:pt x="17" y="4"/>
                    <a:pt x="16" y="5"/>
                    <a:pt x="16" y="4"/>
                  </a:cubicBezTo>
                  <a:cubicBezTo>
                    <a:pt x="15" y="4"/>
                    <a:pt x="15" y="3"/>
                    <a:pt x="15" y="3"/>
                  </a:cubicBezTo>
                  <a:cubicBezTo>
                    <a:pt x="16" y="3"/>
                    <a:pt x="16" y="3"/>
                    <a:pt x="16" y="3"/>
                  </a:cubicBezTo>
                  <a:cubicBezTo>
                    <a:pt x="16" y="3"/>
                    <a:pt x="16" y="3"/>
                    <a:pt x="16" y="3"/>
                  </a:cubicBezTo>
                  <a:cubicBezTo>
                    <a:pt x="15" y="2"/>
                    <a:pt x="15" y="2"/>
                    <a:pt x="15" y="2"/>
                  </a:cubicBezTo>
                  <a:cubicBezTo>
                    <a:pt x="15" y="1"/>
                    <a:pt x="16" y="1"/>
                    <a:pt x="16" y="1"/>
                  </a:cubicBezTo>
                  <a:cubicBezTo>
                    <a:pt x="15" y="0"/>
                    <a:pt x="15" y="1"/>
                    <a:pt x="14" y="1"/>
                  </a:cubicBezTo>
                  <a:cubicBezTo>
                    <a:pt x="14" y="1"/>
                    <a:pt x="14" y="0"/>
                    <a:pt x="14" y="0"/>
                  </a:cubicBezTo>
                  <a:cubicBezTo>
                    <a:pt x="13" y="0"/>
                    <a:pt x="13" y="0"/>
                    <a:pt x="13" y="0"/>
                  </a:cubicBezTo>
                  <a:cubicBezTo>
                    <a:pt x="12" y="0"/>
                    <a:pt x="12" y="0"/>
                    <a:pt x="12" y="0"/>
                  </a:cubicBezTo>
                  <a:cubicBezTo>
                    <a:pt x="11" y="0"/>
                    <a:pt x="11" y="0"/>
                    <a:pt x="11" y="0"/>
                  </a:cubicBezTo>
                  <a:cubicBezTo>
                    <a:pt x="11" y="0"/>
                    <a:pt x="10" y="0"/>
                    <a:pt x="10" y="1"/>
                  </a:cubicBezTo>
                  <a:cubicBezTo>
                    <a:pt x="9" y="1"/>
                    <a:pt x="10" y="2"/>
                    <a:pt x="10" y="2"/>
                  </a:cubicBezTo>
                  <a:cubicBezTo>
                    <a:pt x="10" y="2"/>
                    <a:pt x="10" y="3"/>
                    <a:pt x="9" y="3"/>
                  </a:cubicBezTo>
                  <a:cubicBezTo>
                    <a:pt x="9" y="3"/>
                    <a:pt x="9" y="3"/>
                    <a:pt x="9" y="3"/>
                  </a:cubicBezTo>
                  <a:cubicBezTo>
                    <a:pt x="8" y="4"/>
                    <a:pt x="8" y="3"/>
                    <a:pt x="8" y="3"/>
                  </a:cubicBezTo>
                  <a:cubicBezTo>
                    <a:pt x="7" y="3"/>
                    <a:pt x="7" y="3"/>
                    <a:pt x="7" y="3"/>
                  </a:cubicBezTo>
                  <a:cubicBezTo>
                    <a:pt x="6" y="3"/>
                    <a:pt x="6" y="3"/>
                    <a:pt x="6" y="3"/>
                  </a:cubicBezTo>
                  <a:cubicBezTo>
                    <a:pt x="5" y="3"/>
                    <a:pt x="5" y="3"/>
                    <a:pt x="4" y="3"/>
                  </a:cubicBezTo>
                  <a:cubicBezTo>
                    <a:pt x="4" y="3"/>
                    <a:pt x="4" y="3"/>
                    <a:pt x="4" y="3"/>
                  </a:cubicBezTo>
                  <a:cubicBezTo>
                    <a:pt x="3" y="2"/>
                    <a:pt x="3" y="2"/>
                    <a:pt x="2" y="2"/>
                  </a:cubicBezTo>
                  <a:cubicBezTo>
                    <a:pt x="2" y="2"/>
                    <a:pt x="2" y="2"/>
                    <a:pt x="2" y="2"/>
                  </a:cubicBezTo>
                  <a:cubicBezTo>
                    <a:pt x="1" y="2"/>
                    <a:pt x="1" y="2"/>
                    <a:pt x="1" y="2"/>
                  </a:cubicBezTo>
                  <a:cubicBezTo>
                    <a:pt x="0" y="2"/>
                    <a:pt x="0" y="2"/>
                    <a:pt x="0" y="2"/>
                  </a:cubicBezTo>
                  <a:cubicBezTo>
                    <a:pt x="1" y="2"/>
                    <a:pt x="1" y="2"/>
                    <a:pt x="1" y="3"/>
                  </a:cubicBezTo>
                  <a:cubicBezTo>
                    <a:pt x="1" y="3"/>
                    <a:pt x="2" y="3"/>
                    <a:pt x="2"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2" name="Freeform 478"/>
            <p:cNvSpPr>
              <a:spLocks/>
            </p:cNvSpPr>
            <p:nvPr/>
          </p:nvSpPr>
          <p:spPr bwMode="auto">
            <a:xfrm>
              <a:off x="4691064" y="1346201"/>
              <a:ext cx="96838" cy="76200"/>
            </a:xfrm>
            <a:custGeom>
              <a:avLst/>
              <a:gdLst>
                <a:gd name="T0" fmla="*/ 9 w 9"/>
                <a:gd name="T1" fmla="*/ 2 h 7"/>
                <a:gd name="T2" fmla="*/ 7 w 9"/>
                <a:gd name="T3" fmla="*/ 2 h 7"/>
                <a:gd name="T4" fmla="*/ 6 w 9"/>
                <a:gd name="T5" fmla="*/ 1 h 7"/>
                <a:gd name="T6" fmla="*/ 4 w 9"/>
                <a:gd name="T7" fmla="*/ 0 h 7"/>
                <a:gd name="T8" fmla="*/ 3 w 9"/>
                <a:gd name="T9" fmla="*/ 0 h 7"/>
                <a:gd name="T10" fmla="*/ 2 w 9"/>
                <a:gd name="T11" fmla="*/ 0 h 7"/>
                <a:gd name="T12" fmla="*/ 1 w 9"/>
                <a:gd name="T13" fmla="*/ 0 h 7"/>
                <a:gd name="T14" fmla="*/ 0 w 9"/>
                <a:gd name="T15" fmla="*/ 0 h 7"/>
                <a:gd name="T16" fmla="*/ 0 w 9"/>
                <a:gd name="T17" fmla="*/ 0 h 7"/>
                <a:gd name="T18" fmla="*/ 0 w 9"/>
                <a:gd name="T19" fmla="*/ 1 h 7"/>
                <a:gd name="T20" fmla="*/ 0 w 9"/>
                <a:gd name="T21" fmla="*/ 2 h 7"/>
                <a:gd name="T22" fmla="*/ 0 w 9"/>
                <a:gd name="T23" fmla="*/ 2 h 7"/>
                <a:gd name="T24" fmla="*/ 1 w 9"/>
                <a:gd name="T25" fmla="*/ 3 h 7"/>
                <a:gd name="T26" fmla="*/ 2 w 9"/>
                <a:gd name="T27" fmla="*/ 3 h 7"/>
                <a:gd name="T28" fmla="*/ 2 w 9"/>
                <a:gd name="T29" fmla="*/ 4 h 7"/>
                <a:gd name="T30" fmla="*/ 2 w 9"/>
                <a:gd name="T31" fmla="*/ 5 h 7"/>
                <a:gd name="T32" fmla="*/ 3 w 9"/>
                <a:gd name="T33" fmla="*/ 6 h 7"/>
                <a:gd name="T34" fmla="*/ 3 w 9"/>
                <a:gd name="T35" fmla="*/ 6 h 7"/>
                <a:gd name="T36" fmla="*/ 4 w 9"/>
                <a:gd name="T37" fmla="*/ 6 h 7"/>
                <a:gd name="T38" fmla="*/ 5 w 9"/>
                <a:gd name="T39" fmla="*/ 6 h 7"/>
                <a:gd name="T40" fmla="*/ 6 w 9"/>
                <a:gd name="T41" fmla="*/ 6 h 7"/>
                <a:gd name="T42" fmla="*/ 6 w 9"/>
                <a:gd name="T43" fmla="*/ 7 h 7"/>
                <a:gd name="T44" fmla="*/ 6 w 9"/>
                <a:gd name="T45" fmla="*/ 6 h 7"/>
                <a:gd name="T46" fmla="*/ 7 w 9"/>
                <a:gd name="T47" fmla="*/ 5 h 7"/>
                <a:gd name="T48" fmla="*/ 8 w 9"/>
                <a:gd name="T49" fmla="*/ 4 h 7"/>
                <a:gd name="T50" fmla="*/ 9 w 9"/>
                <a:gd name="T51" fmla="*/ 4 h 7"/>
                <a:gd name="T52" fmla="*/ 9 w 9"/>
                <a:gd name="T53" fmla="*/ 2 h 7"/>
                <a:gd name="T54" fmla="*/ 9 w 9"/>
                <a:gd name="T5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7">
                  <a:moveTo>
                    <a:pt x="9" y="2"/>
                  </a:moveTo>
                  <a:cubicBezTo>
                    <a:pt x="8" y="2"/>
                    <a:pt x="8" y="2"/>
                    <a:pt x="7" y="2"/>
                  </a:cubicBezTo>
                  <a:cubicBezTo>
                    <a:pt x="6" y="1"/>
                    <a:pt x="6" y="1"/>
                    <a:pt x="6" y="1"/>
                  </a:cubicBezTo>
                  <a:cubicBezTo>
                    <a:pt x="5" y="0"/>
                    <a:pt x="5" y="0"/>
                    <a:pt x="4" y="0"/>
                  </a:cubicBezTo>
                  <a:cubicBezTo>
                    <a:pt x="4" y="0"/>
                    <a:pt x="4" y="0"/>
                    <a:pt x="3" y="0"/>
                  </a:cubicBezTo>
                  <a:cubicBezTo>
                    <a:pt x="3" y="0"/>
                    <a:pt x="3" y="0"/>
                    <a:pt x="2" y="0"/>
                  </a:cubicBezTo>
                  <a:cubicBezTo>
                    <a:pt x="2" y="0"/>
                    <a:pt x="2" y="0"/>
                    <a:pt x="1" y="0"/>
                  </a:cubicBezTo>
                  <a:cubicBezTo>
                    <a:pt x="1" y="0"/>
                    <a:pt x="0" y="0"/>
                    <a:pt x="0" y="0"/>
                  </a:cubicBezTo>
                  <a:cubicBezTo>
                    <a:pt x="0" y="0"/>
                    <a:pt x="0" y="0"/>
                    <a:pt x="0" y="0"/>
                  </a:cubicBezTo>
                  <a:cubicBezTo>
                    <a:pt x="0" y="0"/>
                    <a:pt x="0" y="1"/>
                    <a:pt x="0" y="1"/>
                  </a:cubicBezTo>
                  <a:cubicBezTo>
                    <a:pt x="0" y="1"/>
                    <a:pt x="0" y="2"/>
                    <a:pt x="0" y="2"/>
                  </a:cubicBezTo>
                  <a:cubicBezTo>
                    <a:pt x="0" y="2"/>
                    <a:pt x="0" y="2"/>
                    <a:pt x="0" y="2"/>
                  </a:cubicBezTo>
                  <a:cubicBezTo>
                    <a:pt x="0" y="3"/>
                    <a:pt x="0" y="3"/>
                    <a:pt x="1" y="3"/>
                  </a:cubicBezTo>
                  <a:cubicBezTo>
                    <a:pt x="1" y="3"/>
                    <a:pt x="2" y="3"/>
                    <a:pt x="2" y="3"/>
                  </a:cubicBezTo>
                  <a:cubicBezTo>
                    <a:pt x="2" y="3"/>
                    <a:pt x="2" y="4"/>
                    <a:pt x="2" y="4"/>
                  </a:cubicBezTo>
                  <a:cubicBezTo>
                    <a:pt x="2" y="5"/>
                    <a:pt x="2" y="5"/>
                    <a:pt x="2" y="5"/>
                  </a:cubicBezTo>
                  <a:cubicBezTo>
                    <a:pt x="2" y="6"/>
                    <a:pt x="2" y="6"/>
                    <a:pt x="3" y="6"/>
                  </a:cubicBezTo>
                  <a:cubicBezTo>
                    <a:pt x="3" y="6"/>
                    <a:pt x="3" y="6"/>
                    <a:pt x="3" y="6"/>
                  </a:cubicBezTo>
                  <a:cubicBezTo>
                    <a:pt x="3" y="6"/>
                    <a:pt x="3" y="6"/>
                    <a:pt x="4" y="6"/>
                  </a:cubicBezTo>
                  <a:cubicBezTo>
                    <a:pt x="4" y="6"/>
                    <a:pt x="5" y="6"/>
                    <a:pt x="5" y="6"/>
                  </a:cubicBezTo>
                  <a:cubicBezTo>
                    <a:pt x="5" y="6"/>
                    <a:pt x="5" y="6"/>
                    <a:pt x="6" y="6"/>
                  </a:cubicBezTo>
                  <a:cubicBezTo>
                    <a:pt x="6" y="7"/>
                    <a:pt x="6" y="7"/>
                    <a:pt x="6" y="7"/>
                  </a:cubicBezTo>
                  <a:cubicBezTo>
                    <a:pt x="6" y="6"/>
                    <a:pt x="6" y="6"/>
                    <a:pt x="6" y="6"/>
                  </a:cubicBezTo>
                  <a:cubicBezTo>
                    <a:pt x="7" y="6"/>
                    <a:pt x="7" y="6"/>
                    <a:pt x="7" y="5"/>
                  </a:cubicBezTo>
                  <a:cubicBezTo>
                    <a:pt x="7" y="5"/>
                    <a:pt x="7" y="5"/>
                    <a:pt x="8" y="4"/>
                  </a:cubicBezTo>
                  <a:cubicBezTo>
                    <a:pt x="8" y="4"/>
                    <a:pt x="8" y="4"/>
                    <a:pt x="9" y="4"/>
                  </a:cubicBezTo>
                  <a:cubicBezTo>
                    <a:pt x="9" y="3"/>
                    <a:pt x="8" y="3"/>
                    <a:pt x="9" y="2"/>
                  </a:cubicBezTo>
                  <a:cubicBezTo>
                    <a:pt x="9" y="2"/>
                    <a:pt x="9" y="2"/>
                    <a:pt x="9"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3" name="Freeform 479"/>
            <p:cNvSpPr>
              <a:spLocks/>
            </p:cNvSpPr>
            <p:nvPr/>
          </p:nvSpPr>
          <p:spPr bwMode="auto">
            <a:xfrm>
              <a:off x="5219701" y="1919289"/>
              <a:ext cx="258763" cy="258763"/>
            </a:xfrm>
            <a:custGeom>
              <a:avLst/>
              <a:gdLst>
                <a:gd name="T0" fmla="*/ 13 w 24"/>
                <a:gd name="T1" fmla="*/ 2 h 24"/>
                <a:gd name="T2" fmla="*/ 12 w 24"/>
                <a:gd name="T3" fmla="*/ 1 h 24"/>
                <a:gd name="T4" fmla="*/ 11 w 24"/>
                <a:gd name="T5" fmla="*/ 0 h 24"/>
                <a:gd name="T6" fmla="*/ 9 w 24"/>
                <a:gd name="T7" fmla="*/ 1 h 24"/>
                <a:gd name="T8" fmla="*/ 7 w 24"/>
                <a:gd name="T9" fmla="*/ 0 h 24"/>
                <a:gd name="T10" fmla="*/ 6 w 24"/>
                <a:gd name="T11" fmla="*/ 1 h 24"/>
                <a:gd name="T12" fmla="*/ 4 w 24"/>
                <a:gd name="T13" fmla="*/ 3 h 24"/>
                <a:gd name="T14" fmla="*/ 4 w 24"/>
                <a:gd name="T15" fmla="*/ 6 h 24"/>
                <a:gd name="T16" fmla="*/ 4 w 24"/>
                <a:gd name="T17" fmla="*/ 9 h 24"/>
                <a:gd name="T18" fmla="*/ 2 w 24"/>
                <a:gd name="T19" fmla="*/ 10 h 24"/>
                <a:gd name="T20" fmla="*/ 0 w 24"/>
                <a:gd name="T21" fmla="*/ 11 h 24"/>
                <a:gd name="T22" fmla="*/ 0 w 24"/>
                <a:gd name="T23" fmla="*/ 12 h 24"/>
                <a:gd name="T24" fmla="*/ 0 w 24"/>
                <a:gd name="T25" fmla="*/ 15 h 24"/>
                <a:gd name="T26" fmla="*/ 2 w 24"/>
                <a:gd name="T27" fmla="*/ 16 h 24"/>
                <a:gd name="T28" fmla="*/ 5 w 24"/>
                <a:gd name="T29" fmla="*/ 17 h 24"/>
                <a:gd name="T30" fmla="*/ 9 w 24"/>
                <a:gd name="T31" fmla="*/ 19 h 24"/>
                <a:gd name="T32" fmla="*/ 12 w 24"/>
                <a:gd name="T33" fmla="*/ 21 h 24"/>
                <a:gd name="T34" fmla="*/ 13 w 24"/>
                <a:gd name="T35" fmla="*/ 23 h 24"/>
                <a:gd name="T36" fmla="*/ 18 w 24"/>
                <a:gd name="T37" fmla="*/ 24 h 24"/>
                <a:gd name="T38" fmla="*/ 19 w 24"/>
                <a:gd name="T39" fmla="*/ 24 h 24"/>
                <a:gd name="T40" fmla="*/ 19 w 24"/>
                <a:gd name="T41" fmla="*/ 23 h 24"/>
                <a:gd name="T42" fmla="*/ 21 w 24"/>
                <a:gd name="T43" fmla="*/ 22 h 24"/>
                <a:gd name="T44" fmla="*/ 21 w 24"/>
                <a:gd name="T45" fmla="*/ 21 h 24"/>
                <a:gd name="T46" fmla="*/ 23 w 24"/>
                <a:gd name="T47" fmla="*/ 22 h 24"/>
                <a:gd name="T48" fmla="*/ 23 w 24"/>
                <a:gd name="T49" fmla="*/ 22 h 24"/>
                <a:gd name="T50" fmla="*/ 24 w 24"/>
                <a:gd name="T51" fmla="*/ 22 h 24"/>
                <a:gd name="T52" fmla="*/ 23 w 24"/>
                <a:gd name="T53" fmla="*/ 20 h 24"/>
                <a:gd name="T54" fmla="*/ 22 w 24"/>
                <a:gd name="T55" fmla="*/ 19 h 24"/>
                <a:gd name="T56" fmla="*/ 21 w 24"/>
                <a:gd name="T57" fmla="*/ 17 h 24"/>
                <a:gd name="T58" fmla="*/ 20 w 24"/>
                <a:gd name="T59" fmla="*/ 15 h 24"/>
                <a:gd name="T60" fmla="*/ 19 w 24"/>
                <a:gd name="T61" fmla="*/ 14 h 24"/>
                <a:gd name="T62" fmla="*/ 18 w 24"/>
                <a:gd name="T63" fmla="*/ 13 h 24"/>
                <a:gd name="T64" fmla="*/ 17 w 24"/>
                <a:gd name="T65" fmla="*/ 12 h 24"/>
                <a:gd name="T66" fmla="*/ 15 w 24"/>
                <a:gd name="T67" fmla="*/ 10 h 24"/>
                <a:gd name="T68" fmla="*/ 15 w 24"/>
                <a:gd name="T69" fmla="*/ 8 h 24"/>
                <a:gd name="T70" fmla="*/ 16 w 24"/>
                <a:gd name="T71" fmla="*/ 6 h 24"/>
                <a:gd name="T72" fmla="*/ 15 w 24"/>
                <a:gd name="T73" fmla="*/ 4 h 24"/>
                <a:gd name="T74" fmla="*/ 14 w 24"/>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4">
                  <a:moveTo>
                    <a:pt x="13" y="3"/>
                  </a:moveTo>
                  <a:cubicBezTo>
                    <a:pt x="13" y="2"/>
                    <a:pt x="13" y="2"/>
                    <a:pt x="13" y="2"/>
                  </a:cubicBezTo>
                  <a:cubicBezTo>
                    <a:pt x="13" y="1"/>
                    <a:pt x="12" y="1"/>
                    <a:pt x="12" y="1"/>
                  </a:cubicBezTo>
                  <a:cubicBezTo>
                    <a:pt x="12" y="1"/>
                    <a:pt x="12" y="1"/>
                    <a:pt x="12" y="1"/>
                  </a:cubicBezTo>
                  <a:cubicBezTo>
                    <a:pt x="12" y="1"/>
                    <a:pt x="12" y="1"/>
                    <a:pt x="11" y="1"/>
                  </a:cubicBezTo>
                  <a:cubicBezTo>
                    <a:pt x="11" y="1"/>
                    <a:pt x="11" y="0"/>
                    <a:pt x="11" y="0"/>
                  </a:cubicBezTo>
                  <a:cubicBezTo>
                    <a:pt x="10" y="0"/>
                    <a:pt x="10" y="1"/>
                    <a:pt x="10" y="1"/>
                  </a:cubicBezTo>
                  <a:cubicBezTo>
                    <a:pt x="10" y="1"/>
                    <a:pt x="10" y="1"/>
                    <a:pt x="9" y="1"/>
                  </a:cubicBezTo>
                  <a:cubicBezTo>
                    <a:pt x="9" y="1"/>
                    <a:pt x="9" y="0"/>
                    <a:pt x="8" y="0"/>
                  </a:cubicBezTo>
                  <a:cubicBezTo>
                    <a:pt x="8" y="0"/>
                    <a:pt x="8" y="0"/>
                    <a:pt x="7" y="0"/>
                  </a:cubicBezTo>
                  <a:cubicBezTo>
                    <a:pt x="7" y="1"/>
                    <a:pt x="7" y="1"/>
                    <a:pt x="7" y="1"/>
                  </a:cubicBezTo>
                  <a:cubicBezTo>
                    <a:pt x="7" y="1"/>
                    <a:pt x="7" y="1"/>
                    <a:pt x="6" y="1"/>
                  </a:cubicBezTo>
                  <a:cubicBezTo>
                    <a:pt x="6" y="2"/>
                    <a:pt x="6" y="2"/>
                    <a:pt x="5" y="2"/>
                  </a:cubicBezTo>
                  <a:cubicBezTo>
                    <a:pt x="5" y="2"/>
                    <a:pt x="4" y="2"/>
                    <a:pt x="4" y="3"/>
                  </a:cubicBezTo>
                  <a:cubicBezTo>
                    <a:pt x="4" y="4"/>
                    <a:pt x="4" y="4"/>
                    <a:pt x="4" y="5"/>
                  </a:cubicBezTo>
                  <a:cubicBezTo>
                    <a:pt x="4" y="5"/>
                    <a:pt x="4" y="5"/>
                    <a:pt x="4" y="6"/>
                  </a:cubicBezTo>
                  <a:cubicBezTo>
                    <a:pt x="5" y="6"/>
                    <a:pt x="5" y="7"/>
                    <a:pt x="4" y="8"/>
                  </a:cubicBezTo>
                  <a:cubicBezTo>
                    <a:pt x="4" y="8"/>
                    <a:pt x="4" y="9"/>
                    <a:pt x="4" y="9"/>
                  </a:cubicBezTo>
                  <a:cubicBezTo>
                    <a:pt x="3" y="10"/>
                    <a:pt x="3" y="9"/>
                    <a:pt x="2" y="9"/>
                  </a:cubicBezTo>
                  <a:cubicBezTo>
                    <a:pt x="2" y="10"/>
                    <a:pt x="2" y="10"/>
                    <a:pt x="2" y="10"/>
                  </a:cubicBezTo>
                  <a:cubicBezTo>
                    <a:pt x="1" y="10"/>
                    <a:pt x="1" y="10"/>
                    <a:pt x="1" y="10"/>
                  </a:cubicBezTo>
                  <a:cubicBezTo>
                    <a:pt x="0" y="10"/>
                    <a:pt x="0" y="11"/>
                    <a:pt x="0" y="11"/>
                  </a:cubicBezTo>
                  <a:cubicBezTo>
                    <a:pt x="0" y="11"/>
                    <a:pt x="0" y="11"/>
                    <a:pt x="0" y="11"/>
                  </a:cubicBezTo>
                  <a:cubicBezTo>
                    <a:pt x="0" y="12"/>
                    <a:pt x="0" y="12"/>
                    <a:pt x="0" y="12"/>
                  </a:cubicBezTo>
                  <a:cubicBezTo>
                    <a:pt x="0" y="13"/>
                    <a:pt x="0" y="13"/>
                    <a:pt x="0" y="13"/>
                  </a:cubicBezTo>
                  <a:cubicBezTo>
                    <a:pt x="0" y="14"/>
                    <a:pt x="0" y="14"/>
                    <a:pt x="0" y="15"/>
                  </a:cubicBezTo>
                  <a:cubicBezTo>
                    <a:pt x="1" y="15"/>
                    <a:pt x="1" y="15"/>
                    <a:pt x="1" y="15"/>
                  </a:cubicBezTo>
                  <a:cubicBezTo>
                    <a:pt x="2" y="15"/>
                    <a:pt x="2" y="15"/>
                    <a:pt x="2" y="16"/>
                  </a:cubicBezTo>
                  <a:cubicBezTo>
                    <a:pt x="2" y="16"/>
                    <a:pt x="3" y="16"/>
                    <a:pt x="3" y="16"/>
                  </a:cubicBezTo>
                  <a:cubicBezTo>
                    <a:pt x="4" y="17"/>
                    <a:pt x="4" y="17"/>
                    <a:pt x="5" y="17"/>
                  </a:cubicBezTo>
                  <a:cubicBezTo>
                    <a:pt x="6" y="18"/>
                    <a:pt x="6" y="18"/>
                    <a:pt x="7" y="18"/>
                  </a:cubicBezTo>
                  <a:cubicBezTo>
                    <a:pt x="8" y="18"/>
                    <a:pt x="8" y="18"/>
                    <a:pt x="9" y="19"/>
                  </a:cubicBezTo>
                  <a:cubicBezTo>
                    <a:pt x="10" y="19"/>
                    <a:pt x="10" y="19"/>
                    <a:pt x="11" y="19"/>
                  </a:cubicBezTo>
                  <a:cubicBezTo>
                    <a:pt x="11" y="20"/>
                    <a:pt x="12" y="20"/>
                    <a:pt x="12" y="21"/>
                  </a:cubicBezTo>
                  <a:cubicBezTo>
                    <a:pt x="12" y="21"/>
                    <a:pt x="11" y="21"/>
                    <a:pt x="12" y="22"/>
                  </a:cubicBezTo>
                  <a:cubicBezTo>
                    <a:pt x="12" y="22"/>
                    <a:pt x="12" y="22"/>
                    <a:pt x="13" y="23"/>
                  </a:cubicBezTo>
                  <a:cubicBezTo>
                    <a:pt x="14" y="23"/>
                    <a:pt x="15" y="23"/>
                    <a:pt x="17" y="23"/>
                  </a:cubicBezTo>
                  <a:cubicBezTo>
                    <a:pt x="17" y="23"/>
                    <a:pt x="17" y="24"/>
                    <a:pt x="18" y="24"/>
                  </a:cubicBezTo>
                  <a:cubicBezTo>
                    <a:pt x="18" y="24"/>
                    <a:pt x="18" y="24"/>
                    <a:pt x="19" y="24"/>
                  </a:cubicBezTo>
                  <a:cubicBezTo>
                    <a:pt x="19" y="24"/>
                    <a:pt x="19" y="24"/>
                    <a:pt x="19" y="24"/>
                  </a:cubicBezTo>
                  <a:cubicBezTo>
                    <a:pt x="19" y="23"/>
                    <a:pt x="19" y="23"/>
                    <a:pt x="19" y="23"/>
                  </a:cubicBezTo>
                  <a:cubicBezTo>
                    <a:pt x="19" y="23"/>
                    <a:pt x="19" y="23"/>
                    <a:pt x="19" y="23"/>
                  </a:cubicBezTo>
                  <a:cubicBezTo>
                    <a:pt x="19" y="22"/>
                    <a:pt x="20" y="22"/>
                    <a:pt x="20" y="22"/>
                  </a:cubicBezTo>
                  <a:cubicBezTo>
                    <a:pt x="20" y="22"/>
                    <a:pt x="21" y="22"/>
                    <a:pt x="21" y="22"/>
                  </a:cubicBezTo>
                  <a:cubicBezTo>
                    <a:pt x="21" y="22"/>
                    <a:pt x="20" y="22"/>
                    <a:pt x="21" y="21"/>
                  </a:cubicBezTo>
                  <a:cubicBezTo>
                    <a:pt x="21" y="21"/>
                    <a:pt x="21" y="21"/>
                    <a:pt x="21" y="21"/>
                  </a:cubicBezTo>
                  <a:cubicBezTo>
                    <a:pt x="22" y="21"/>
                    <a:pt x="22" y="21"/>
                    <a:pt x="22" y="21"/>
                  </a:cubicBezTo>
                  <a:cubicBezTo>
                    <a:pt x="22" y="22"/>
                    <a:pt x="23" y="22"/>
                    <a:pt x="23" y="22"/>
                  </a:cubicBezTo>
                  <a:cubicBezTo>
                    <a:pt x="23" y="22"/>
                    <a:pt x="23" y="22"/>
                    <a:pt x="23" y="22"/>
                  </a:cubicBezTo>
                  <a:cubicBezTo>
                    <a:pt x="23" y="22"/>
                    <a:pt x="23" y="22"/>
                    <a:pt x="23" y="22"/>
                  </a:cubicBezTo>
                  <a:cubicBezTo>
                    <a:pt x="24" y="22"/>
                    <a:pt x="24" y="22"/>
                    <a:pt x="24" y="22"/>
                  </a:cubicBezTo>
                  <a:cubicBezTo>
                    <a:pt x="24" y="22"/>
                    <a:pt x="24" y="22"/>
                    <a:pt x="24" y="22"/>
                  </a:cubicBezTo>
                  <a:cubicBezTo>
                    <a:pt x="24" y="21"/>
                    <a:pt x="24" y="21"/>
                    <a:pt x="24" y="21"/>
                  </a:cubicBezTo>
                  <a:cubicBezTo>
                    <a:pt x="23" y="21"/>
                    <a:pt x="23" y="21"/>
                    <a:pt x="23" y="20"/>
                  </a:cubicBezTo>
                  <a:cubicBezTo>
                    <a:pt x="23" y="20"/>
                    <a:pt x="22" y="20"/>
                    <a:pt x="22" y="20"/>
                  </a:cubicBezTo>
                  <a:cubicBezTo>
                    <a:pt x="22" y="19"/>
                    <a:pt x="22" y="19"/>
                    <a:pt x="22" y="19"/>
                  </a:cubicBezTo>
                  <a:cubicBezTo>
                    <a:pt x="22" y="18"/>
                    <a:pt x="22" y="18"/>
                    <a:pt x="22" y="18"/>
                  </a:cubicBezTo>
                  <a:cubicBezTo>
                    <a:pt x="21" y="18"/>
                    <a:pt x="22" y="18"/>
                    <a:pt x="21" y="17"/>
                  </a:cubicBezTo>
                  <a:cubicBezTo>
                    <a:pt x="21" y="17"/>
                    <a:pt x="22" y="17"/>
                    <a:pt x="21" y="16"/>
                  </a:cubicBezTo>
                  <a:cubicBezTo>
                    <a:pt x="21" y="15"/>
                    <a:pt x="21" y="15"/>
                    <a:pt x="20" y="15"/>
                  </a:cubicBezTo>
                  <a:cubicBezTo>
                    <a:pt x="20" y="14"/>
                    <a:pt x="20" y="14"/>
                    <a:pt x="20" y="14"/>
                  </a:cubicBezTo>
                  <a:cubicBezTo>
                    <a:pt x="19" y="14"/>
                    <a:pt x="19" y="14"/>
                    <a:pt x="19" y="14"/>
                  </a:cubicBezTo>
                  <a:cubicBezTo>
                    <a:pt x="19" y="14"/>
                    <a:pt x="19" y="14"/>
                    <a:pt x="18" y="14"/>
                  </a:cubicBezTo>
                  <a:cubicBezTo>
                    <a:pt x="18" y="13"/>
                    <a:pt x="18" y="13"/>
                    <a:pt x="18" y="13"/>
                  </a:cubicBezTo>
                  <a:cubicBezTo>
                    <a:pt x="17" y="13"/>
                    <a:pt x="17" y="13"/>
                    <a:pt x="17" y="13"/>
                  </a:cubicBezTo>
                  <a:cubicBezTo>
                    <a:pt x="17" y="12"/>
                    <a:pt x="17" y="12"/>
                    <a:pt x="17" y="12"/>
                  </a:cubicBezTo>
                  <a:cubicBezTo>
                    <a:pt x="17" y="11"/>
                    <a:pt x="17" y="11"/>
                    <a:pt x="16" y="11"/>
                  </a:cubicBezTo>
                  <a:cubicBezTo>
                    <a:pt x="16" y="11"/>
                    <a:pt x="16" y="11"/>
                    <a:pt x="15" y="10"/>
                  </a:cubicBezTo>
                  <a:cubicBezTo>
                    <a:pt x="15" y="10"/>
                    <a:pt x="15" y="10"/>
                    <a:pt x="15" y="9"/>
                  </a:cubicBezTo>
                  <a:cubicBezTo>
                    <a:pt x="15" y="9"/>
                    <a:pt x="15" y="8"/>
                    <a:pt x="15" y="8"/>
                  </a:cubicBezTo>
                  <a:cubicBezTo>
                    <a:pt x="15" y="7"/>
                    <a:pt x="16" y="7"/>
                    <a:pt x="16" y="7"/>
                  </a:cubicBezTo>
                  <a:cubicBezTo>
                    <a:pt x="16" y="6"/>
                    <a:pt x="16" y="6"/>
                    <a:pt x="16" y="6"/>
                  </a:cubicBezTo>
                  <a:cubicBezTo>
                    <a:pt x="16" y="5"/>
                    <a:pt x="16" y="5"/>
                    <a:pt x="16" y="4"/>
                  </a:cubicBezTo>
                  <a:cubicBezTo>
                    <a:pt x="16" y="4"/>
                    <a:pt x="15" y="4"/>
                    <a:pt x="15" y="4"/>
                  </a:cubicBezTo>
                  <a:cubicBezTo>
                    <a:pt x="15" y="4"/>
                    <a:pt x="14" y="4"/>
                    <a:pt x="14" y="4"/>
                  </a:cubicBezTo>
                  <a:cubicBezTo>
                    <a:pt x="14" y="3"/>
                    <a:pt x="14" y="3"/>
                    <a:pt x="14" y="3"/>
                  </a:cubicBezTo>
                  <a:cubicBezTo>
                    <a:pt x="14" y="3"/>
                    <a:pt x="13" y="3"/>
                    <a:pt x="13"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4" name="Freeform 480"/>
            <p:cNvSpPr>
              <a:spLocks/>
            </p:cNvSpPr>
            <p:nvPr/>
          </p:nvSpPr>
          <p:spPr bwMode="auto">
            <a:xfrm>
              <a:off x="5510214" y="1757364"/>
              <a:ext cx="400050" cy="238125"/>
            </a:xfrm>
            <a:custGeom>
              <a:avLst/>
              <a:gdLst>
                <a:gd name="T0" fmla="*/ 2 w 37"/>
                <a:gd name="T1" fmla="*/ 4 h 22"/>
                <a:gd name="T2" fmla="*/ 2 w 37"/>
                <a:gd name="T3" fmla="*/ 2 h 22"/>
                <a:gd name="T4" fmla="*/ 3 w 37"/>
                <a:gd name="T5" fmla="*/ 1 h 22"/>
                <a:gd name="T6" fmla="*/ 5 w 37"/>
                <a:gd name="T7" fmla="*/ 3 h 22"/>
                <a:gd name="T8" fmla="*/ 6 w 37"/>
                <a:gd name="T9" fmla="*/ 5 h 22"/>
                <a:gd name="T10" fmla="*/ 4 w 37"/>
                <a:gd name="T11" fmla="*/ 5 h 22"/>
                <a:gd name="T12" fmla="*/ 2 w 37"/>
                <a:gd name="T13" fmla="*/ 5 h 22"/>
                <a:gd name="T14" fmla="*/ 2 w 37"/>
                <a:gd name="T15" fmla="*/ 7 h 22"/>
                <a:gd name="T16" fmla="*/ 4 w 37"/>
                <a:gd name="T17" fmla="*/ 8 h 22"/>
                <a:gd name="T18" fmla="*/ 4 w 37"/>
                <a:gd name="T19" fmla="*/ 10 h 22"/>
                <a:gd name="T20" fmla="*/ 5 w 37"/>
                <a:gd name="T21" fmla="*/ 11 h 22"/>
                <a:gd name="T22" fmla="*/ 6 w 37"/>
                <a:gd name="T23" fmla="*/ 12 h 22"/>
                <a:gd name="T24" fmla="*/ 7 w 37"/>
                <a:gd name="T25" fmla="*/ 15 h 22"/>
                <a:gd name="T26" fmla="*/ 8 w 37"/>
                <a:gd name="T27" fmla="*/ 15 h 22"/>
                <a:gd name="T28" fmla="*/ 10 w 37"/>
                <a:gd name="T29" fmla="*/ 13 h 22"/>
                <a:gd name="T30" fmla="*/ 11 w 37"/>
                <a:gd name="T31" fmla="*/ 13 h 22"/>
                <a:gd name="T32" fmla="*/ 12 w 37"/>
                <a:gd name="T33" fmla="*/ 13 h 22"/>
                <a:gd name="T34" fmla="*/ 15 w 37"/>
                <a:gd name="T35" fmla="*/ 13 h 22"/>
                <a:gd name="T36" fmla="*/ 17 w 37"/>
                <a:gd name="T37" fmla="*/ 14 h 22"/>
                <a:gd name="T38" fmla="*/ 19 w 37"/>
                <a:gd name="T39" fmla="*/ 14 h 22"/>
                <a:gd name="T40" fmla="*/ 21 w 37"/>
                <a:gd name="T41" fmla="*/ 16 h 22"/>
                <a:gd name="T42" fmla="*/ 23 w 37"/>
                <a:gd name="T43" fmla="*/ 17 h 22"/>
                <a:gd name="T44" fmla="*/ 24 w 37"/>
                <a:gd name="T45" fmla="*/ 17 h 22"/>
                <a:gd name="T46" fmla="*/ 26 w 37"/>
                <a:gd name="T47" fmla="*/ 20 h 22"/>
                <a:gd name="T48" fmla="*/ 26 w 37"/>
                <a:gd name="T49" fmla="*/ 21 h 22"/>
                <a:gd name="T50" fmla="*/ 28 w 37"/>
                <a:gd name="T51" fmla="*/ 21 h 22"/>
                <a:gd name="T52" fmla="*/ 29 w 37"/>
                <a:gd name="T53" fmla="*/ 21 h 22"/>
                <a:gd name="T54" fmla="*/ 30 w 37"/>
                <a:gd name="T55" fmla="*/ 20 h 22"/>
                <a:gd name="T56" fmla="*/ 32 w 37"/>
                <a:gd name="T57" fmla="*/ 19 h 22"/>
                <a:gd name="T58" fmla="*/ 33 w 37"/>
                <a:gd name="T59" fmla="*/ 18 h 22"/>
                <a:gd name="T60" fmla="*/ 34 w 37"/>
                <a:gd name="T61" fmla="*/ 16 h 22"/>
                <a:gd name="T62" fmla="*/ 35 w 37"/>
                <a:gd name="T63" fmla="*/ 15 h 22"/>
                <a:gd name="T64" fmla="*/ 37 w 37"/>
                <a:gd name="T65" fmla="*/ 15 h 22"/>
                <a:gd name="T66" fmla="*/ 37 w 37"/>
                <a:gd name="T67" fmla="*/ 14 h 22"/>
                <a:gd name="T68" fmla="*/ 36 w 37"/>
                <a:gd name="T69" fmla="*/ 13 h 22"/>
                <a:gd name="T70" fmla="*/ 33 w 37"/>
                <a:gd name="T71" fmla="*/ 13 h 22"/>
                <a:gd name="T72" fmla="*/ 31 w 37"/>
                <a:gd name="T73" fmla="*/ 12 h 22"/>
                <a:gd name="T74" fmla="*/ 29 w 37"/>
                <a:gd name="T75" fmla="*/ 11 h 22"/>
                <a:gd name="T76" fmla="*/ 28 w 37"/>
                <a:gd name="T77" fmla="*/ 9 h 22"/>
                <a:gd name="T78" fmla="*/ 25 w 37"/>
                <a:gd name="T79" fmla="*/ 6 h 22"/>
                <a:gd name="T80" fmla="*/ 21 w 37"/>
                <a:gd name="T81" fmla="*/ 5 h 22"/>
                <a:gd name="T82" fmla="*/ 20 w 37"/>
                <a:gd name="T83" fmla="*/ 3 h 22"/>
                <a:gd name="T84" fmla="*/ 18 w 37"/>
                <a:gd name="T85" fmla="*/ 1 h 22"/>
                <a:gd name="T86" fmla="*/ 14 w 37"/>
                <a:gd name="T87" fmla="*/ 1 h 22"/>
                <a:gd name="T88" fmla="*/ 11 w 37"/>
                <a:gd name="T89" fmla="*/ 4 h 22"/>
                <a:gd name="T90" fmla="*/ 9 w 37"/>
                <a:gd name="T91" fmla="*/ 3 h 22"/>
                <a:gd name="T92" fmla="*/ 7 w 37"/>
                <a:gd name="T93" fmla="*/ 2 h 22"/>
                <a:gd name="T94" fmla="*/ 5 w 37"/>
                <a:gd name="T95" fmla="*/ 1 h 22"/>
                <a:gd name="T96" fmla="*/ 3 w 37"/>
                <a:gd name="T97" fmla="*/ 1 h 22"/>
                <a:gd name="T98" fmla="*/ 1 w 37"/>
                <a:gd name="T99" fmla="*/ 1 h 22"/>
                <a:gd name="T100" fmla="*/ 1 w 37"/>
                <a:gd name="T10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 h="22">
                  <a:moveTo>
                    <a:pt x="1" y="3"/>
                  </a:moveTo>
                  <a:cubicBezTo>
                    <a:pt x="1" y="3"/>
                    <a:pt x="1" y="4"/>
                    <a:pt x="2" y="4"/>
                  </a:cubicBezTo>
                  <a:cubicBezTo>
                    <a:pt x="2" y="4"/>
                    <a:pt x="2" y="4"/>
                    <a:pt x="2" y="3"/>
                  </a:cubicBezTo>
                  <a:cubicBezTo>
                    <a:pt x="2" y="3"/>
                    <a:pt x="2" y="2"/>
                    <a:pt x="2" y="2"/>
                  </a:cubicBezTo>
                  <a:cubicBezTo>
                    <a:pt x="2" y="2"/>
                    <a:pt x="2" y="2"/>
                    <a:pt x="2" y="1"/>
                  </a:cubicBezTo>
                  <a:cubicBezTo>
                    <a:pt x="3" y="1"/>
                    <a:pt x="3" y="1"/>
                    <a:pt x="3" y="1"/>
                  </a:cubicBezTo>
                  <a:cubicBezTo>
                    <a:pt x="4" y="1"/>
                    <a:pt x="4" y="2"/>
                    <a:pt x="4" y="3"/>
                  </a:cubicBezTo>
                  <a:cubicBezTo>
                    <a:pt x="5" y="3"/>
                    <a:pt x="5" y="3"/>
                    <a:pt x="5" y="3"/>
                  </a:cubicBezTo>
                  <a:cubicBezTo>
                    <a:pt x="6" y="4"/>
                    <a:pt x="7" y="4"/>
                    <a:pt x="7" y="4"/>
                  </a:cubicBezTo>
                  <a:cubicBezTo>
                    <a:pt x="7" y="5"/>
                    <a:pt x="7" y="5"/>
                    <a:pt x="6" y="5"/>
                  </a:cubicBezTo>
                  <a:cubicBezTo>
                    <a:pt x="6" y="6"/>
                    <a:pt x="6" y="6"/>
                    <a:pt x="5" y="6"/>
                  </a:cubicBezTo>
                  <a:cubicBezTo>
                    <a:pt x="5" y="5"/>
                    <a:pt x="5" y="5"/>
                    <a:pt x="4" y="5"/>
                  </a:cubicBezTo>
                  <a:cubicBezTo>
                    <a:pt x="4" y="5"/>
                    <a:pt x="4" y="5"/>
                    <a:pt x="3" y="5"/>
                  </a:cubicBezTo>
                  <a:cubicBezTo>
                    <a:pt x="3" y="5"/>
                    <a:pt x="3" y="5"/>
                    <a:pt x="2" y="5"/>
                  </a:cubicBezTo>
                  <a:cubicBezTo>
                    <a:pt x="2" y="5"/>
                    <a:pt x="2" y="6"/>
                    <a:pt x="2" y="6"/>
                  </a:cubicBezTo>
                  <a:cubicBezTo>
                    <a:pt x="2" y="6"/>
                    <a:pt x="2" y="6"/>
                    <a:pt x="2" y="7"/>
                  </a:cubicBezTo>
                  <a:cubicBezTo>
                    <a:pt x="2" y="7"/>
                    <a:pt x="3" y="7"/>
                    <a:pt x="3" y="7"/>
                  </a:cubicBezTo>
                  <a:cubicBezTo>
                    <a:pt x="3" y="7"/>
                    <a:pt x="4" y="7"/>
                    <a:pt x="4" y="8"/>
                  </a:cubicBezTo>
                  <a:cubicBezTo>
                    <a:pt x="4" y="8"/>
                    <a:pt x="4" y="8"/>
                    <a:pt x="4" y="9"/>
                  </a:cubicBezTo>
                  <a:cubicBezTo>
                    <a:pt x="4" y="9"/>
                    <a:pt x="3" y="9"/>
                    <a:pt x="4" y="10"/>
                  </a:cubicBezTo>
                  <a:cubicBezTo>
                    <a:pt x="4" y="10"/>
                    <a:pt x="4" y="10"/>
                    <a:pt x="4" y="10"/>
                  </a:cubicBezTo>
                  <a:cubicBezTo>
                    <a:pt x="5" y="11"/>
                    <a:pt x="5" y="11"/>
                    <a:pt x="5" y="11"/>
                  </a:cubicBezTo>
                  <a:cubicBezTo>
                    <a:pt x="5" y="11"/>
                    <a:pt x="5" y="11"/>
                    <a:pt x="5" y="11"/>
                  </a:cubicBezTo>
                  <a:cubicBezTo>
                    <a:pt x="6" y="11"/>
                    <a:pt x="6" y="12"/>
                    <a:pt x="6" y="12"/>
                  </a:cubicBezTo>
                  <a:cubicBezTo>
                    <a:pt x="6" y="13"/>
                    <a:pt x="6" y="13"/>
                    <a:pt x="6" y="14"/>
                  </a:cubicBezTo>
                  <a:cubicBezTo>
                    <a:pt x="7" y="14"/>
                    <a:pt x="7" y="15"/>
                    <a:pt x="7" y="15"/>
                  </a:cubicBezTo>
                  <a:cubicBezTo>
                    <a:pt x="7" y="15"/>
                    <a:pt x="7" y="15"/>
                    <a:pt x="7" y="15"/>
                  </a:cubicBezTo>
                  <a:cubicBezTo>
                    <a:pt x="7" y="15"/>
                    <a:pt x="7" y="15"/>
                    <a:pt x="8" y="15"/>
                  </a:cubicBezTo>
                  <a:cubicBezTo>
                    <a:pt x="8" y="15"/>
                    <a:pt x="9" y="15"/>
                    <a:pt x="9" y="14"/>
                  </a:cubicBezTo>
                  <a:cubicBezTo>
                    <a:pt x="9" y="14"/>
                    <a:pt x="9" y="14"/>
                    <a:pt x="10" y="13"/>
                  </a:cubicBezTo>
                  <a:cubicBezTo>
                    <a:pt x="10" y="13"/>
                    <a:pt x="10" y="13"/>
                    <a:pt x="11" y="13"/>
                  </a:cubicBezTo>
                  <a:cubicBezTo>
                    <a:pt x="11" y="13"/>
                    <a:pt x="11" y="13"/>
                    <a:pt x="11" y="13"/>
                  </a:cubicBezTo>
                  <a:cubicBezTo>
                    <a:pt x="12" y="13"/>
                    <a:pt x="12" y="13"/>
                    <a:pt x="12" y="13"/>
                  </a:cubicBezTo>
                  <a:cubicBezTo>
                    <a:pt x="12" y="13"/>
                    <a:pt x="12" y="13"/>
                    <a:pt x="12" y="13"/>
                  </a:cubicBezTo>
                  <a:cubicBezTo>
                    <a:pt x="13" y="12"/>
                    <a:pt x="13" y="13"/>
                    <a:pt x="14" y="13"/>
                  </a:cubicBezTo>
                  <a:cubicBezTo>
                    <a:pt x="14" y="13"/>
                    <a:pt x="15" y="13"/>
                    <a:pt x="15" y="13"/>
                  </a:cubicBezTo>
                  <a:cubicBezTo>
                    <a:pt x="15" y="14"/>
                    <a:pt x="16" y="14"/>
                    <a:pt x="16" y="14"/>
                  </a:cubicBezTo>
                  <a:cubicBezTo>
                    <a:pt x="16" y="14"/>
                    <a:pt x="17" y="14"/>
                    <a:pt x="17" y="14"/>
                  </a:cubicBezTo>
                  <a:cubicBezTo>
                    <a:pt x="18" y="14"/>
                    <a:pt x="18" y="14"/>
                    <a:pt x="18" y="14"/>
                  </a:cubicBezTo>
                  <a:cubicBezTo>
                    <a:pt x="19" y="14"/>
                    <a:pt x="19" y="14"/>
                    <a:pt x="19" y="14"/>
                  </a:cubicBezTo>
                  <a:cubicBezTo>
                    <a:pt x="20" y="15"/>
                    <a:pt x="20" y="15"/>
                    <a:pt x="20" y="15"/>
                  </a:cubicBezTo>
                  <a:cubicBezTo>
                    <a:pt x="20" y="15"/>
                    <a:pt x="20" y="16"/>
                    <a:pt x="21" y="16"/>
                  </a:cubicBezTo>
                  <a:cubicBezTo>
                    <a:pt x="21" y="16"/>
                    <a:pt x="22" y="16"/>
                    <a:pt x="22" y="16"/>
                  </a:cubicBezTo>
                  <a:cubicBezTo>
                    <a:pt x="22" y="16"/>
                    <a:pt x="22" y="17"/>
                    <a:pt x="23" y="17"/>
                  </a:cubicBezTo>
                  <a:cubicBezTo>
                    <a:pt x="23" y="17"/>
                    <a:pt x="23" y="17"/>
                    <a:pt x="24" y="17"/>
                  </a:cubicBezTo>
                  <a:cubicBezTo>
                    <a:pt x="24" y="17"/>
                    <a:pt x="24" y="17"/>
                    <a:pt x="24" y="17"/>
                  </a:cubicBezTo>
                  <a:cubicBezTo>
                    <a:pt x="25" y="18"/>
                    <a:pt x="25" y="18"/>
                    <a:pt x="25" y="19"/>
                  </a:cubicBezTo>
                  <a:cubicBezTo>
                    <a:pt x="25" y="19"/>
                    <a:pt x="25" y="19"/>
                    <a:pt x="26" y="20"/>
                  </a:cubicBezTo>
                  <a:cubicBezTo>
                    <a:pt x="26" y="20"/>
                    <a:pt x="26" y="20"/>
                    <a:pt x="26" y="21"/>
                  </a:cubicBezTo>
                  <a:cubicBezTo>
                    <a:pt x="26" y="21"/>
                    <a:pt x="26" y="21"/>
                    <a:pt x="26" y="21"/>
                  </a:cubicBezTo>
                  <a:cubicBezTo>
                    <a:pt x="26" y="21"/>
                    <a:pt x="26" y="21"/>
                    <a:pt x="27" y="21"/>
                  </a:cubicBezTo>
                  <a:cubicBezTo>
                    <a:pt x="27" y="21"/>
                    <a:pt x="27" y="21"/>
                    <a:pt x="28" y="21"/>
                  </a:cubicBezTo>
                  <a:cubicBezTo>
                    <a:pt x="28" y="21"/>
                    <a:pt x="28" y="22"/>
                    <a:pt x="29" y="21"/>
                  </a:cubicBezTo>
                  <a:cubicBezTo>
                    <a:pt x="29" y="21"/>
                    <a:pt x="29" y="21"/>
                    <a:pt x="29" y="21"/>
                  </a:cubicBezTo>
                  <a:cubicBezTo>
                    <a:pt x="30" y="21"/>
                    <a:pt x="30" y="21"/>
                    <a:pt x="30" y="21"/>
                  </a:cubicBezTo>
                  <a:cubicBezTo>
                    <a:pt x="30" y="21"/>
                    <a:pt x="30" y="20"/>
                    <a:pt x="30" y="20"/>
                  </a:cubicBezTo>
                  <a:cubicBezTo>
                    <a:pt x="30" y="19"/>
                    <a:pt x="31" y="20"/>
                    <a:pt x="31" y="19"/>
                  </a:cubicBezTo>
                  <a:cubicBezTo>
                    <a:pt x="31" y="19"/>
                    <a:pt x="31" y="19"/>
                    <a:pt x="32" y="19"/>
                  </a:cubicBezTo>
                  <a:cubicBezTo>
                    <a:pt x="32" y="19"/>
                    <a:pt x="32" y="19"/>
                    <a:pt x="32" y="19"/>
                  </a:cubicBezTo>
                  <a:cubicBezTo>
                    <a:pt x="33" y="19"/>
                    <a:pt x="33" y="19"/>
                    <a:pt x="33" y="18"/>
                  </a:cubicBezTo>
                  <a:cubicBezTo>
                    <a:pt x="33" y="18"/>
                    <a:pt x="33" y="17"/>
                    <a:pt x="33" y="17"/>
                  </a:cubicBezTo>
                  <a:cubicBezTo>
                    <a:pt x="33" y="16"/>
                    <a:pt x="33" y="16"/>
                    <a:pt x="34" y="16"/>
                  </a:cubicBezTo>
                  <a:cubicBezTo>
                    <a:pt x="34" y="16"/>
                    <a:pt x="34" y="16"/>
                    <a:pt x="35" y="16"/>
                  </a:cubicBezTo>
                  <a:cubicBezTo>
                    <a:pt x="35" y="15"/>
                    <a:pt x="35" y="15"/>
                    <a:pt x="35" y="15"/>
                  </a:cubicBezTo>
                  <a:cubicBezTo>
                    <a:pt x="36" y="15"/>
                    <a:pt x="36" y="15"/>
                    <a:pt x="36" y="15"/>
                  </a:cubicBezTo>
                  <a:cubicBezTo>
                    <a:pt x="36" y="15"/>
                    <a:pt x="36" y="15"/>
                    <a:pt x="37" y="15"/>
                  </a:cubicBezTo>
                  <a:cubicBezTo>
                    <a:pt x="37" y="15"/>
                    <a:pt x="37" y="15"/>
                    <a:pt x="37" y="15"/>
                  </a:cubicBezTo>
                  <a:cubicBezTo>
                    <a:pt x="37" y="15"/>
                    <a:pt x="37" y="15"/>
                    <a:pt x="37" y="14"/>
                  </a:cubicBezTo>
                  <a:cubicBezTo>
                    <a:pt x="37" y="14"/>
                    <a:pt x="37" y="14"/>
                    <a:pt x="37" y="13"/>
                  </a:cubicBezTo>
                  <a:cubicBezTo>
                    <a:pt x="36" y="13"/>
                    <a:pt x="36" y="13"/>
                    <a:pt x="36" y="13"/>
                  </a:cubicBezTo>
                  <a:cubicBezTo>
                    <a:pt x="35" y="13"/>
                    <a:pt x="35" y="13"/>
                    <a:pt x="34" y="13"/>
                  </a:cubicBezTo>
                  <a:cubicBezTo>
                    <a:pt x="34" y="13"/>
                    <a:pt x="34" y="13"/>
                    <a:pt x="33" y="13"/>
                  </a:cubicBezTo>
                  <a:cubicBezTo>
                    <a:pt x="33" y="13"/>
                    <a:pt x="32" y="13"/>
                    <a:pt x="32" y="13"/>
                  </a:cubicBezTo>
                  <a:cubicBezTo>
                    <a:pt x="31" y="13"/>
                    <a:pt x="31" y="12"/>
                    <a:pt x="31" y="12"/>
                  </a:cubicBezTo>
                  <a:cubicBezTo>
                    <a:pt x="30" y="12"/>
                    <a:pt x="30" y="12"/>
                    <a:pt x="30" y="11"/>
                  </a:cubicBezTo>
                  <a:cubicBezTo>
                    <a:pt x="29" y="11"/>
                    <a:pt x="29" y="11"/>
                    <a:pt x="29" y="11"/>
                  </a:cubicBezTo>
                  <a:cubicBezTo>
                    <a:pt x="29" y="11"/>
                    <a:pt x="29" y="10"/>
                    <a:pt x="29" y="10"/>
                  </a:cubicBezTo>
                  <a:cubicBezTo>
                    <a:pt x="28" y="10"/>
                    <a:pt x="28" y="9"/>
                    <a:pt x="28" y="9"/>
                  </a:cubicBezTo>
                  <a:cubicBezTo>
                    <a:pt x="27" y="8"/>
                    <a:pt x="27" y="8"/>
                    <a:pt x="26" y="8"/>
                  </a:cubicBezTo>
                  <a:cubicBezTo>
                    <a:pt x="26" y="7"/>
                    <a:pt x="25" y="7"/>
                    <a:pt x="25" y="6"/>
                  </a:cubicBezTo>
                  <a:cubicBezTo>
                    <a:pt x="24" y="5"/>
                    <a:pt x="24" y="5"/>
                    <a:pt x="23" y="5"/>
                  </a:cubicBezTo>
                  <a:cubicBezTo>
                    <a:pt x="22" y="5"/>
                    <a:pt x="22" y="5"/>
                    <a:pt x="21" y="5"/>
                  </a:cubicBezTo>
                  <a:cubicBezTo>
                    <a:pt x="21" y="5"/>
                    <a:pt x="21" y="4"/>
                    <a:pt x="21" y="3"/>
                  </a:cubicBezTo>
                  <a:cubicBezTo>
                    <a:pt x="20" y="3"/>
                    <a:pt x="20" y="3"/>
                    <a:pt x="20" y="3"/>
                  </a:cubicBezTo>
                  <a:cubicBezTo>
                    <a:pt x="20" y="2"/>
                    <a:pt x="19" y="2"/>
                    <a:pt x="19" y="2"/>
                  </a:cubicBezTo>
                  <a:cubicBezTo>
                    <a:pt x="18" y="1"/>
                    <a:pt x="18" y="1"/>
                    <a:pt x="18" y="1"/>
                  </a:cubicBezTo>
                  <a:cubicBezTo>
                    <a:pt x="17" y="0"/>
                    <a:pt x="17" y="0"/>
                    <a:pt x="16" y="0"/>
                  </a:cubicBezTo>
                  <a:cubicBezTo>
                    <a:pt x="15" y="0"/>
                    <a:pt x="15" y="1"/>
                    <a:pt x="14" y="1"/>
                  </a:cubicBezTo>
                  <a:cubicBezTo>
                    <a:pt x="13" y="2"/>
                    <a:pt x="13" y="2"/>
                    <a:pt x="12" y="3"/>
                  </a:cubicBezTo>
                  <a:cubicBezTo>
                    <a:pt x="12" y="3"/>
                    <a:pt x="12" y="4"/>
                    <a:pt x="11" y="4"/>
                  </a:cubicBezTo>
                  <a:cubicBezTo>
                    <a:pt x="11" y="4"/>
                    <a:pt x="11" y="3"/>
                    <a:pt x="10" y="3"/>
                  </a:cubicBezTo>
                  <a:cubicBezTo>
                    <a:pt x="10" y="3"/>
                    <a:pt x="10" y="3"/>
                    <a:pt x="9" y="3"/>
                  </a:cubicBezTo>
                  <a:cubicBezTo>
                    <a:pt x="9" y="3"/>
                    <a:pt x="9" y="3"/>
                    <a:pt x="8" y="3"/>
                  </a:cubicBezTo>
                  <a:cubicBezTo>
                    <a:pt x="8" y="3"/>
                    <a:pt x="8" y="2"/>
                    <a:pt x="7" y="2"/>
                  </a:cubicBezTo>
                  <a:cubicBezTo>
                    <a:pt x="7" y="2"/>
                    <a:pt x="6" y="2"/>
                    <a:pt x="6" y="2"/>
                  </a:cubicBezTo>
                  <a:cubicBezTo>
                    <a:pt x="5" y="2"/>
                    <a:pt x="5" y="1"/>
                    <a:pt x="5" y="1"/>
                  </a:cubicBezTo>
                  <a:cubicBezTo>
                    <a:pt x="5" y="1"/>
                    <a:pt x="5" y="1"/>
                    <a:pt x="4" y="1"/>
                  </a:cubicBezTo>
                  <a:cubicBezTo>
                    <a:pt x="4" y="1"/>
                    <a:pt x="4" y="1"/>
                    <a:pt x="3" y="1"/>
                  </a:cubicBezTo>
                  <a:cubicBezTo>
                    <a:pt x="3" y="1"/>
                    <a:pt x="3" y="1"/>
                    <a:pt x="2" y="1"/>
                  </a:cubicBezTo>
                  <a:cubicBezTo>
                    <a:pt x="2" y="1"/>
                    <a:pt x="1" y="1"/>
                    <a:pt x="1" y="1"/>
                  </a:cubicBezTo>
                  <a:cubicBezTo>
                    <a:pt x="0" y="1"/>
                    <a:pt x="0" y="1"/>
                    <a:pt x="0" y="1"/>
                  </a:cubicBezTo>
                  <a:cubicBezTo>
                    <a:pt x="0" y="1"/>
                    <a:pt x="0" y="1"/>
                    <a:pt x="1" y="2"/>
                  </a:cubicBezTo>
                  <a:cubicBezTo>
                    <a:pt x="1" y="2"/>
                    <a:pt x="1"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5" name="Freeform 481"/>
            <p:cNvSpPr>
              <a:spLocks/>
            </p:cNvSpPr>
            <p:nvPr/>
          </p:nvSpPr>
          <p:spPr bwMode="auto">
            <a:xfrm>
              <a:off x="4668839" y="1649414"/>
              <a:ext cx="0" cy="952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6" name="Freeform 482"/>
            <p:cNvSpPr>
              <a:spLocks/>
            </p:cNvSpPr>
            <p:nvPr/>
          </p:nvSpPr>
          <p:spPr bwMode="auto">
            <a:xfrm>
              <a:off x="4668839" y="1649414"/>
              <a:ext cx="96838" cy="128588"/>
            </a:xfrm>
            <a:custGeom>
              <a:avLst/>
              <a:gdLst>
                <a:gd name="T0" fmla="*/ 9 w 9"/>
                <a:gd name="T1" fmla="*/ 9 h 12"/>
                <a:gd name="T2" fmla="*/ 9 w 9"/>
                <a:gd name="T3" fmla="*/ 8 h 12"/>
                <a:gd name="T4" fmla="*/ 8 w 9"/>
                <a:gd name="T5" fmla="*/ 7 h 12"/>
                <a:gd name="T6" fmla="*/ 8 w 9"/>
                <a:gd name="T7" fmla="*/ 6 h 12"/>
                <a:gd name="T8" fmla="*/ 9 w 9"/>
                <a:gd name="T9" fmla="*/ 5 h 12"/>
                <a:gd name="T10" fmla="*/ 9 w 9"/>
                <a:gd name="T11" fmla="*/ 5 h 12"/>
                <a:gd name="T12" fmla="*/ 9 w 9"/>
                <a:gd name="T13" fmla="*/ 4 h 12"/>
                <a:gd name="T14" fmla="*/ 8 w 9"/>
                <a:gd name="T15" fmla="*/ 4 h 12"/>
                <a:gd name="T16" fmla="*/ 7 w 9"/>
                <a:gd name="T17" fmla="*/ 4 h 12"/>
                <a:gd name="T18" fmla="*/ 6 w 9"/>
                <a:gd name="T19" fmla="*/ 4 h 12"/>
                <a:gd name="T20" fmla="*/ 6 w 9"/>
                <a:gd name="T21" fmla="*/ 3 h 12"/>
                <a:gd name="T22" fmla="*/ 6 w 9"/>
                <a:gd name="T23" fmla="*/ 2 h 12"/>
                <a:gd name="T24" fmla="*/ 5 w 9"/>
                <a:gd name="T25" fmla="*/ 1 h 12"/>
                <a:gd name="T26" fmla="*/ 4 w 9"/>
                <a:gd name="T27" fmla="*/ 1 h 12"/>
                <a:gd name="T28" fmla="*/ 4 w 9"/>
                <a:gd name="T29" fmla="*/ 1 h 12"/>
                <a:gd name="T30" fmla="*/ 4 w 9"/>
                <a:gd name="T31" fmla="*/ 1 h 12"/>
                <a:gd name="T32" fmla="*/ 3 w 9"/>
                <a:gd name="T33" fmla="*/ 1 h 12"/>
                <a:gd name="T34" fmla="*/ 2 w 9"/>
                <a:gd name="T35" fmla="*/ 0 h 12"/>
                <a:gd name="T36" fmla="*/ 1 w 9"/>
                <a:gd name="T37" fmla="*/ 0 h 12"/>
                <a:gd name="T38" fmla="*/ 0 w 9"/>
                <a:gd name="T39" fmla="*/ 1 h 12"/>
                <a:gd name="T40" fmla="*/ 0 w 9"/>
                <a:gd name="T41" fmla="*/ 2 h 12"/>
                <a:gd name="T42" fmla="*/ 1 w 9"/>
                <a:gd name="T43" fmla="*/ 3 h 12"/>
                <a:gd name="T44" fmla="*/ 2 w 9"/>
                <a:gd name="T45" fmla="*/ 4 h 12"/>
                <a:gd name="T46" fmla="*/ 1 w 9"/>
                <a:gd name="T47" fmla="*/ 5 h 12"/>
                <a:gd name="T48" fmla="*/ 2 w 9"/>
                <a:gd name="T49" fmla="*/ 6 h 12"/>
                <a:gd name="T50" fmla="*/ 2 w 9"/>
                <a:gd name="T51" fmla="*/ 7 h 12"/>
                <a:gd name="T52" fmla="*/ 2 w 9"/>
                <a:gd name="T53" fmla="*/ 7 h 12"/>
                <a:gd name="T54" fmla="*/ 2 w 9"/>
                <a:gd name="T55" fmla="*/ 8 h 12"/>
                <a:gd name="T56" fmla="*/ 3 w 9"/>
                <a:gd name="T57" fmla="*/ 9 h 12"/>
                <a:gd name="T58" fmla="*/ 3 w 9"/>
                <a:gd name="T59" fmla="*/ 9 h 12"/>
                <a:gd name="T60" fmla="*/ 3 w 9"/>
                <a:gd name="T61" fmla="*/ 10 h 12"/>
                <a:gd name="T62" fmla="*/ 3 w 9"/>
                <a:gd name="T63" fmla="*/ 10 h 12"/>
                <a:gd name="T64" fmla="*/ 3 w 9"/>
                <a:gd name="T65" fmla="*/ 10 h 12"/>
                <a:gd name="T66" fmla="*/ 4 w 9"/>
                <a:gd name="T67" fmla="*/ 11 h 12"/>
                <a:gd name="T68" fmla="*/ 4 w 9"/>
                <a:gd name="T69" fmla="*/ 12 h 12"/>
                <a:gd name="T70" fmla="*/ 5 w 9"/>
                <a:gd name="T71" fmla="*/ 12 h 12"/>
                <a:gd name="T72" fmla="*/ 6 w 9"/>
                <a:gd name="T73" fmla="*/ 12 h 12"/>
                <a:gd name="T74" fmla="*/ 7 w 9"/>
                <a:gd name="T75" fmla="*/ 12 h 12"/>
                <a:gd name="T76" fmla="*/ 8 w 9"/>
                <a:gd name="T77" fmla="*/ 11 h 12"/>
                <a:gd name="T78" fmla="*/ 9 w 9"/>
                <a:gd name="T79" fmla="*/ 11 h 12"/>
                <a:gd name="T80" fmla="*/ 9 w 9"/>
                <a:gd name="T81" fmla="*/ 11 h 12"/>
                <a:gd name="T82" fmla="*/ 9 w 9"/>
                <a:gd name="T83" fmla="*/ 9 h 12"/>
                <a:gd name="T84" fmla="*/ 9 w 9"/>
                <a:gd name="T8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2">
                  <a:moveTo>
                    <a:pt x="9" y="9"/>
                  </a:moveTo>
                  <a:cubicBezTo>
                    <a:pt x="9" y="9"/>
                    <a:pt x="9" y="8"/>
                    <a:pt x="9" y="8"/>
                  </a:cubicBezTo>
                  <a:cubicBezTo>
                    <a:pt x="9" y="8"/>
                    <a:pt x="9" y="8"/>
                    <a:pt x="8" y="7"/>
                  </a:cubicBezTo>
                  <a:cubicBezTo>
                    <a:pt x="8" y="7"/>
                    <a:pt x="8" y="6"/>
                    <a:pt x="8" y="6"/>
                  </a:cubicBezTo>
                  <a:cubicBezTo>
                    <a:pt x="8" y="6"/>
                    <a:pt x="9" y="6"/>
                    <a:pt x="9" y="5"/>
                  </a:cubicBezTo>
                  <a:cubicBezTo>
                    <a:pt x="9" y="5"/>
                    <a:pt x="9" y="5"/>
                    <a:pt x="9" y="5"/>
                  </a:cubicBezTo>
                  <a:cubicBezTo>
                    <a:pt x="9" y="5"/>
                    <a:pt x="9" y="4"/>
                    <a:pt x="9" y="4"/>
                  </a:cubicBezTo>
                  <a:cubicBezTo>
                    <a:pt x="8" y="4"/>
                    <a:pt x="8" y="4"/>
                    <a:pt x="8" y="4"/>
                  </a:cubicBezTo>
                  <a:cubicBezTo>
                    <a:pt x="7" y="4"/>
                    <a:pt x="7" y="4"/>
                    <a:pt x="7" y="4"/>
                  </a:cubicBezTo>
                  <a:cubicBezTo>
                    <a:pt x="7" y="4"/>
                    <a:pt x="6" y="4"/>
                    <a:pt x="6" y="4"/>
                  </a:cubicBezTo>
                  <a:cubicBezTo>
                    <a:pt x="6" y="3"/>
                    <a:pt x="6" y="3"/>
                    <a:pt x="6" y="3"/>
                  </a:cubicBezTo>
                  <a:cubicBezTo>
                    <a:pt x="6" y="3"/>
                    <a:pt x="6" y="2"/>
                    <a:pt x="6" y="2"/>
                  </a:cubicBezTo>
                  <a:cubicBezTo>
                    <a:pt x="5" y="2"/>
                    <a:pt x="5" y="2"/>
                    <a:pt x="5" y="1"/>
                  </a:cubicBezTo>
                  <a:cubicBezTo>
                    <a:pt x="5" y="1"/>
                    <a:pt x="4" y="1"/>
                    <a:pt x="4" y="1"/>
                  </a:cubicBezTo>
                  <a:cubicBezTo>
                    <a:pt x="4" y="1"/>
                    <a:pt x="4" y="1"/>
                    <a:pt x="4" y="1"/>
                  </a:cubicBezTo>
                  <a:cubicBezTo>
                    <a:pt x="4" y="1"/>
                    <a:pt x="4" y="1"/>
                    <a:pt x="4" y="1"/>
                  </a:cubicBezTo>
                  <a:cubicBezTo>
                    <a:pt x="3" y="1"/>
                    <a:pt x="3" y="1"/>
                    <a:pt x="3" y="1"/>
                  </a:cubicBezTo>
                  <a:cubicBezTo>
                    <a:pt x="2" y="0"/>
                    <a:pt x="2" y="0"/>
                    <a:pt x="2" y="0"/>
                  </a:cubicBezTo>
                  <a:cubicBezTo>
                    <a:pt x="1" y="0"/>
                    <a:pt x="1" y="0"/>
                    <a:pt x="1" y="0"/>
                  </a:cubicBezTo>
                  <a:cubicBezTo>
                    <a:pt x="0" y="0"/>
                    <a:pt x="0" y="0"/>
                    <a:pt x="0" y="1"/>
                  </a:cubicBezTo>
                  <a:cubicBezTo>
                    <a:pt x="0" y="1"/>
                    <a:pt x="0" y="2"/>
                    <a:pt x="0" y="2"/>
                  </a:cubicBezTo>
                  <a:cubicBezTo>
                    <a:pt x="1" y="3"/>
                    <a:pt x="1" y="3"/>
                    <a:pt x="1" y="3"/>
                  </a:cubicBezTo>
                  <a:cubicBezTo>
                    <a:pt x="1" y="4"/>
                    <a:pt x="2" y="4"/>
                    <a:pt x="2" y="4"/>
                  </a:cubicBezTo>
                  <a:cubicBezTo>
                    <a:pt x="2" y="5"/>
                    <a:pt x="1" y="5"/>
                    <a:pt x="1" y="5"/>
                  </a:cubicBezTo>
                  <a:cubicBezTo>
                    <a:pt x="1" y="6"/>
                    <a:pt x="2" y="6"/>
                    <a:pt x="2" y="6"/>
                  </a:cubicBezTo>
                  <a:cubicBezTo>
                    <a:pt x="2" y="6"/>
                    <a:pt x="2" y="7"/>
                    <a:pt x="2" y="7"/>
                  </a:cubicBezTo>
                  <a:cubicBezTo>
                    <a:pt x="2" y="7"/>
                    <a:pt x="2" y="7"/>
                    <a:pt x="2" y="7"/>
                  </a:cubicBezTo>
                  <a:cubicBezTo>
                    <a:pt x="2" y="7"/>
                    <a:pt x="2" y="7"/>
                    <a:pt x="2" y="8"/>
                  </a:cubicBezTo>
                  <a:cubicBezTo>
                    <a:pt x="2" y="8"/>
                    <a:pt x="3" y="8"/>
                    <a:pt x="3" y="9"/>
                  </a:cubicBezTo>
                  <a:cubicBezTo>
                    <a:pt x="2" y="9"/>
                    <a:pt x="3" y="9"/>
                    <a:pt x="3" y="9"/>
                  </a:cubicBezTo>
                  <a:cubicBezTo>
                    <a:pt x="3" y="10"/>
                    <a:pt x="3" y="10"/>
                    <a:pt x="3" y="10"/>
                  </a:cubicBezTo>
                  <a:cubicBezTo>
                    <a:pt x="3" y="10"/>
                    <a:pt x="3" y="10"/>
                    <a:pt x="3" y="10"/>
                  </a:cubicBezTo>
                  <a:cubicBezTo>
                    <a:pt x="3" y="10"/>
                    <a:pt x="3" y="10"/>
                    <a:pt x="3" y="10"/>
                  </a:cubicBezTo>
                  <a:cubicBezTo>
                    <a:pt x="3" y="10"/>
                    <a:pt x="3" y="11"/>
                    <a:pt x="4" y="11"/>
                  </a:cubicBezTo>
                  <a:cubicBezTo>
                    <a:pt x="4" y="11"/>
                    <a:pt x="4" y="11"/>
                    <a:pt x="4" y="12"/>
                  </a:cubicBezTo>
                  <a:cubicBezTo>
                    <a:pt x="4" y="12"/>
                    <a:pt x="4" y="12"/>
                    <a:pt x="5" y="12"/>
                  </a:cubicBezTo>
                  <a:cubicBezTo>
                    <a:pt x="5" y="12"/>
                    <a:pt x="5" y="12"/>
                    <a:pt x="6" y="12"/>
                  </a:cubicBezTo>
                  <a:cubicBezTo>
                    <a:pt x="6" y="12"/>
                    <a:pt x="7" y="12"/>
                    <a:pt x="7" y="12"/>
                  </a:cubicBezTo>
                  <a:cubicBezTo>
                    <a:pt x="7" y="12"/>
                    <a:pt x="8" y="12"/>
                    <a:pt x="8" y="11"/>
                  </a:cubicBezTo>
                  <a:cubicBezTo>
                    <a:pt x="8" y="11"/>
                    <a:pt x="8" y="11"/>
                    <a:pt x="9" y="11"/>
                  </a:cubicBezTo>
                  <a:cubicBezTo>
                    <a:pt x="9" y="11"/>
                    <a:pt x="9" y="11"/>
                    <a:pt x="9" y="11"/>
                  </a:cubicBezTo>
                  <a:cubicBezTo>
                    <a:pt x="9" y="10"/>
                    <a:pt x="8" y="10"/>
                    <a:pt x="9" y="9"/>
                  </a:cubicBezTo>
                  <a:cubicBezTo>
                    <a:pt x="9" y="9"/>
                    <a:pt x="9" y="9"/>
                    <a:pt x="9"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7" name="Freeform 483"/>
            <p:cNvSpPr>
              <a:spLocks/>
            </p:cNvSpPr>
            <p:nvPr/>
          </p:nvSpPr>
          <p:spPr bwMode="auto">
            <a:xfrm>
              <a:off x="4614864" y="1541464"/>
              <a:ext cx="130175" cy="53975"/>
            </a:xfrm>
            <a:custGeom>
              <a:avLst/>
              <a:gdLst>
                <a:gd name="T0" fmla="*/ 0 w 12"/>
                <a:gd name="T1" fmla="*/ 4 h 5"/>
                <a:gd name="T2" fmla="*/ 0 w 12"/>
                <a:gd name="T3" fmla="*/ 5 h 5"/>
                <a:gd name="T4" fmla="*/ 1 w 12"/>
                <a:gd name="T5" fmla="*/ 5 h 5"/>
                <a:gd name="T6" fmla="*/ 2 w 12"/>
                <a:gd name="T7" fmla="*/ 5 h 5"/>
                <a:gd name="T8" fmla="*/ 4 w 12"/>
                <a:gd name="T9" fmla="*/ 5 h 5"/>
                <a:gd name="T10" fmla="*/ 5 w 12"/>
                <a:gd name="T11" fmla="*/ 4 h 5"/>
                <a:gd name="T12" fmla="*/ 6 w 12"/>
                <a:gd name="T13" fmla="*/ 4 h 5"/>
                <a:gd name="T14" fmla="*/ 7 w 12"/>
                <a:gd name="T15" fmla="*/ 4 h 5"/>
                <a:gd name="T16" fmla="*/ 8 w 12"/>
                <a:gd name="T17" fmla="*/ 3 h 5"/>
                <a:gd name="T18" fmla="*/ 9 w 12"/>
                <a:gd name="T19" fmla="*/ 3 h 5"/>
                <a:gd name="T20" fmla="*/ 9 w 12"/>
                <a:gd name="T21" fmla="*/ 3 h 5"/>
                <a:gd name="T22" fmla="*/ 11 w 12"/>
                <a:gd name="T23" fmla="*/ 3 h 5"/>
                <a:gd name="T24" fmla="*/ 11 w 12"/>
                <a:gd name="T25" fmla="*/ 4 h 5"/>
                <a:gd name="T26" fmla="*/ 12 w 12"/>
                <a:gd name="T27" fmla="*/ 4 h 5"/>
                <a:gd name="T28" fmla="*/ 12 w 12"/>
                <a:gd name="T29" fmla="*/ 3 h 5"/>
                <a:gd name="T30" fmla="*/ 12 w 12"/>
                <a:gd name="T31" fmla="*/ 3 h 5"/>
                <a:gd name="T32" fmla="*/ 12 w 12"/>
                <a:gd name="T33" fmla="*/ 2 h 5"/>
                <a:gd name="T34" fmla="*/ 12 w 12"/>
                <a:gd name="T35" fmla="*/ 2 h 5"/>
                <a:gd name="T36" fmla="*/ 12 w 12"/>
                <a:gd name="T37" fmla="*/ 2 h 5"/>
                <a:gd name="T38" fmla="*/ 12 w 12"/>
                <a:gd name="T39" fmla="*/ 1 h 5"/>
                <a:gd name="T40" fmla="*/ 11 w 12"/>
                <a:gd name="T41" fmla="*/ 1 h 5"/>
                <a:gd name="T42" fmla="*/ 10 w 12"/>
                <a:gd name="T43" fmla="*/ 0 h 5"/>
                <a:gd name="T44" fmla="*/ 9 w 12"/>
                <a:gd name="T45" fmla="*/ 0 h 5"/>
                <a:gd name="T46" fmla="*/ 9 w 12"/>
                <a:gd name="T47" fmla="*/ 1 h 5"/>
                <a:gd name="T48" fmla="*/ 8 w 12"/>
                <a:gd name="T49" fmla="*/ 1 h 5"/>
                <a:gd name="T50" fmla="*/ 7 w 12"/>
                <a:gd name="T51" fmla="*/ 1 h 5"/>
                <a:gd name="T52" fmla="*/ 6 w 12"/>
                <a:gd name="T53" fmla="*/ 0 h 5"/>
                <a:gd name="T54" fmla="*/ 5 w 12"/>
                <a:gd name="T55" fmla="*/ 0 h 5"/>
                <a:gd name="T56" fmla="*/ 4 w 12"/>
                <a:gd name="T57" fmla="*/ 0 h 5"/>
                <a:gd name="T58" fmla="*/ 3 w 12"/>
                <a:gd name="T59" fmla="*/ 0 h 5"/>
                <a:gd name="T60" fmla="*/ 3 w 12"/>
                <a:gd name="T61" fmla="*/ 0 h 5"/>
                <a:gd name="T62" fmla="*/ 2 w 12"/>
                <a:gd name="T63" fmla="*/ 0 h 5"/>
                <a:gd name="T64" fmla="*/ 1 w 12"/>
                <a:gd name="T65" fmla="*/ 1 h 5"/>
                <a:gd name="T66" fmla="*/ 1 w 12"/>
                <a:gd name="T67" fmla="*/ 2 h 5"/>
                <a:gd name="T68" fmla="*/ 0 w 12"/>
                <a:gd name="T69" fmla="*/ 3 h 5"/>
                <a:gd name="T70" fmla="*/ 0 w 12"/>
                <a:gd name="T71" fmla="*/ 3 h 5"/>
                <a:gd name="T72" fmla="*/ 0 w 12"/>
                <a:gd name="T7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5">
                  <a:moveTo>
                    <a:pt x="0" y="4"/>
                  </a:moveTo>
                  <a:cubicBezTo>
                    <a:pt x="0" y="4"/>
                    <a:pt x="0" y="4"/>
                    <a:pt x="0" y="5"/>
                  </a:cubicBezTo>
                  <a:cubicBezTo>
                    <a:pt x="1" y="5"/>
                    <a:pt x="1" y="5"/>
                    <a:pt x="1" y="5"/>
                  </a:cubicBezTo>
                  <a:cubicBezTo>
                    <a:pt x="1" y="5"/>
                    <a:pt x="1" y="5"/>
                    <a:pt x="2" y="5"/>
                  </a:cubicBezTo>
                  <a:cubicBezTo>
                    <a:pt x="3" y="5"/>
                    <a:pt x="3" y="5"/>
                    <a:pt x="4" y="5"/>
                  </a:cubicBezTo>
                  <a:cubicBezTo>
                    <a:pt x="4" y="5"/>
                    <a:pt x="5" y="5"/>
                    <a:pt x="5" y="4"/>
                  </a:cubicBezTo>
                  <a:cubicBezTo>
                    <a:pt x="5" y="4"/>
                    <a:pt x="6" y="4"/>
                    <a:pt x="6" y="4"/>
                  </a:cubicBezTo>
                  <a:cubicBezTo>
                    <a:pt x="6" y="4"/>
                    <a:pt x="7" y="4"/>
                    <a:pt x="7" y="4"/>
                  </a:cubicBezTo>
                  <a:cubicBezTo>
                    <a:pt x="8" y="4"/>
                    <a:pt x="8" y="4"/>
                    <a:pt x="8" y="3"/>
                  </a:cubicBezTo>
                  <a:cubicBezTo>
                    <a:pt x="8" y="3"/>
                    <a:pt x="8" y="3"/>
                    <a:pt x="9" y="3"/>
                  </a:cubicBezTo>
                  <a:cubicBezTo>
                    <a:pt x="9" y="3"/>
                    <a:pt x="9" y="3"/>
                    <a:pt x="9" y="3"/>
                  </a:cubicBezTo>
                  <a:cubicBezTo>
                    <a:pt x="10" y="3"/>
                    <a:pt x="10" y="3"/>
                    <a:pt x="11" y="3"/>
                  </a:cubicBezTo>
                  <a:cubicBezTo>
                    <a:pt x="11" y="3"/>
                    <a:pt x="11" y="3"/>
                    <a:pt x="11" y="4"/>
                  </a:cubicBezTo>
                  <a:cubicBezTo>
                    <a:pt x="11" y="4"/>
                    <a:pt x="12" y="4"/>
                    <a:pt x="12" y="4"/>
                  </a:cubicBezTo>
                  <a:cubicBezTo>
                    <a:pt x="12" y="3"/>
                    <a:pt x="12" y="3"/>
                    <a:pt x="12" y="3"/>
                  </a:cubicBezTo>
                  <a:cubicBezTo>
                    <a:pt x="12" y="3"/>
                    <a:pt x="12" y="3"/>
                    <a:pt x="12" y="3"/>
                  </a:cubicBezTo>
                  <a:cubicBezTo>
                    <a:pt x="12" y="3"/>
                    <a:pt x="12" y="3"/>
                    <a:pt x="12" y="2"/>
                  </a:cubicBezTo>
                  <a:cubicBezTo>
                    <a:pt x="12" y="2"/>
                    <a:pt x="12" y="2"/>
                    <a:pt x="12" y="2"/>
                  </a:cubicBezTo>
                  <a:cubicBezTo>
                    <a:pt x="12" y="2"/>
                    <a:pt x="12" y="2"/>
                    <a:pt x="12" y="2"/>
                  </a:cubicBezTo>
                  <a:cubicBezTo>
                    <a:pt x="12" y="2"/>
                    <a:pt x="12" y="2"/>
                    <a:pt x="12" y="1"/>
                  </a:cubicBezTo>
                  <a:cubicBezTo>
                    <a:pt x="11" y="1"/>
                    <a:pt x="11" y="1"/>
                    <a:pt x="11" y="1"/>
                  </a:cubicBezTo>
                  <a:cubicBezTo>
                    <a:pt x="10" y="1"/>
                    <a:pt x="10" y="1"/>
                    <a:pt x="10" y="0"/>
                  </a:cubicBezTo>
                  <a:cubicBezTo>
                    <a:pt x="10" y="0"/>
                    <a:pt x="9" y="0"/>
                    <a:pt x="9" y="0"/>
                  </a:cubicBezTo>
                  <a:cubicBezTo>
                    <a:pt x="9" y="0"/>
                    <a:pt x="9" y="1"/>
                    <a:pt x="9" y="1"/>
                  </a:cubicBezTo>
                  <a:cubicBezTo>
                    <a:pt x="8" y="1"/>
                    <a:pt x="8" y="1"/>
                    <a:pt x="8" y="1"/>
                  </a:cubicBezTo>
                  <a:cubicBezTo>
                    <a:pt x="8" y="1"/>
                    <a:pt x="8" y="1"/>
                    <a:pt x="7" y="1"/>
                  </a:cubicBezTo>
                  <a:cubicBezTo>
                    <a:pt x="7" y="1"/>
                    <a:pt x="7" y="0"/>
                    <a:pt x="6" y="0"/>
                  </a:cubicBezTo>
                  <a:cubicBezTo>
                    <a:pt x="6" y="0"/>
                    <a:pt x="5" y="0"/>
                    <a:pt x="5" y="0"/>
                  </a:cubicBezTo>
                  <a:cubicBezTo>
                    <a:pt x="5" y="0"/>
                    <a:pt x="4" y="0"/>
                    <a:pt x="4" y="0"/>
                  </a:cubicBezTo>
                  <a:cubicBezTo>
                    <a:pt x="4" y="0"/>
                    <a:pt x="4" y="0"/>
                    <a:pt x="3" y="0"/>
                  </a:cubicBezTo>
                  <a:cubicBezTo>
                    <a:pt x="3" y="0"/>
                    <a:pt x="3" y="0"/>
                    <a:pt x="3" y="0"/>
                  </a:cubicBezTo>
                  <a:cubicBezTo>
                    <a:pt x="2" y="0"/>
                    <a:pt x="2" y="0"/>
                    <a:pt x="2" y="0"/>
                  </a:cubicBezTo>
                  <a:cubicBezTo>
                    <a:pt x="2" y="0"/>
                    <a:pt x="2" y="1"/>
                    <a:pt x="1" y="1"/>
                  </a:cubicBezTo>
                  <a:cubicBezTo>
                    <a:pt x="1" y="2"/>
                    <a:pt x="1" y="2"/>
                    <a:pt x="1" y="2"/>
                  </a:cubicBezTo>
                  <a:cubicBezTo>
                    <a:pt x="0" y="2"/>
                    <a:pt x="0" y="2"/>
                    <a:pt x="0" y="3"/>
                  </a:cubicBezTo>
                  <a:cubicBezTo>
                    <a:pt x="0" y="3"/>
                    <a:pt x="0" y="3"/>
                    <a:pt x="0" y="3"/>
                  </a:cubicBezTo>
                  <a:cubicBezTo>
                    <a:pt x="0" y="4"/>
                    <a:pt x="0" y="4"/>
                    <a:pt x="0" y="4"/>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8" name="Freeform 484"/>
            <p:cNvSpPr>
              <a:spLocks/>
            </p:cNvSpPr>
            <p:nvPr/>
          </p:nvSpPr>
          <p:spPr bwMode="auto">
            <a:xfrm>
              <a:off x="6827839" y="2438401"/>
              <a:ext cx="238125" cy="465138"/>
            </a:xfrm>
            <a:custGeom>
              <a:avLst/>
              <a:gdLst>
                <a:gd name="T0" fmla="*/ 3 w 22"/>
                <a:gd name="T1" fmla="*/ 11 h 43"/>
                <a:gd name="T2" fmla="*/ 5 w 22"/>
                <a:gd name="T3" fmla="*/ 15 h 43"/>
                <a:gd name="T4" fmla="*/ 4 w 22"/>
                <a:gd name="T5" fmla="*/ 18 h 43"/>
                <a:gd name="T6" fmla="*/ 6 w 22"/>
                <a:gd name="T7" fmla="*/ 21 h 43"/>
                <a:gd name="T8" fmla="*/ 7 w 22"/>
                <a:gd name="T9" fmla="*/ 23 h 43"/>
                <a:gd name="T10" fmla="*/ 7 w 22"/>
                <a:gd name="T11" fmla="*/ 27 h 43"/>
                <a:gd name="T12" fmla="*/ 5 w 22"/>
                <a:gd name="T13" fmla="*/ 29 h 43"/>
                <a:gd name="T14" fmla="*/ 5 w 22"/>
                <a:gd name="T15" fmla="*/ 31 h 43"/>
                <a:gd name="T16" fmla="*/ 5 w 22"/>
                <a:gd name="T17" fmla="*/ 33 h 43"/>
                <a:gd name="T18" fmla="*/ 4 w 22"/>
                <a:gd name="T19" fmla="*/ 36 h 43"/>
                <a:gd name="T20" fmla="*/ 5 w 22"/>
                <a:gd name="T21" fmla="*/ 37 h 43"/>
                <a:gd name="T22" fmla="*/ 7 w 22"/>
                <a:gd name="T23" fmla="*/ 38 h 43"/>
                <a:gd name="T24" fmla="*/ 9 w 22"/>
                <a:gd name="T25" fmla="*/ 40 h 43"/>
                <a:gd name="T26" fmla="*/ 10 w 22"/>
                <a:gd name="T27" fmla="*/ 40 h 43"/>
                <a:gd name="T28" fmla="*/ 11 w 22"/>
                <a:gd name="T29" fmla="*/ 42 h 43"/>
                <a:gd name="T30" fmla="*/ 13 w 22"/>
                <a:gd name="T31" fmla="*/ 41 h 43"/>
                <a:gd name="T32" fmla="*/ 15 w 22"/>
                <a:gd name="T33" fmla="*/ 41 h 43"/>
                <a:gd name="T34" fmla="*/ 12 w 22"/>
                <a:gd name="T35" fmla="*/ 39 h 43"/>
                <a:gd name="T36" fmla="*/ 10 w 22"/>
                <a:gd name="T37" fmla="*/ 36 h 43"/>
                <a:gd name="T38" fmla="*/ 9 w 22"/>
                <a:gd name="T39" fmla="*/ 34 h 43"/>
                <a:gd name="T40" fmla="*/ 7 w 22"/>
                <a:gd name="T41" fmla="*/ 31 h 43"/>
                <a:gd name="T42" fmla="*/ 8 w 22"/>
                <a:gd name="T43" fmla="*/ 27 h 43"/>
                <a:gd name="T44" fmla="*/ 9 w 22"/>
                <a:gd name="T45" fmla="*/ 23 h 43"/>
                <a:gd name="T46" fmla="*/ 10 w 22"/>
                <a:gd name="T47" fmla="*/ 21 h 43"/>
                <a:gd name="T48" fmla="*/ 11 w 22"/>
                <a:gd name="T49" fmla="*/ 23 h 43"/>
                <a:gd name="T50" fmla="*/ 13 w 22"/>
                <a:gd name="T51" fmla="*/ 24 h 43"/>
                <a:gd name="T52" fmla="*/ 15 w 22"/>
                <a:gd name="T53" fmla="*/ 25 h 43"/>
                <a:gd name="T54" fmla="*/ 15 w 22"/>
                <a:gd name="T55" fmla="*/ 23 h 43"/>
                <a:gd name="T56" fmla="*/ 15 w 22"/>
                <a:gd name="T57" fmla="*/ 21 h 43"/>
                <a:gd name="T58" fmla="*/ 16 w 22"/>
                <a:gd name="T59" fmla="*/ 19 h 43"/>
                <a:gd name="T60" fmla="*/ 19 w 22"/>
                <a:gd name="T61" fmla="*/ 19 h 43"/>
                <a:gd name="T62" fmla="*/ 21 w 22"/>
                <a:gd name="T63" fmla="*/ 19 h 43"/>
                <a:gd name="T64" fmla="*/ 22 w 22"/>
                <a:gd name="T65" fmla="*/ 16 h 43"/>
                <a:gd name="T66" fmla="*/ 20 w 22"/>
                <a:gd name="T67" fmla="*/ 13 h 43"/>
                <a:gd name="T68" fmla="*/ 18 w 22"/>
                <a:gd name="T69" fmla="*/ 10 h 43"/>
                <a:gd name="T70" fmla="*/ 16 w 22"/>
                <a:gd name="T71" fmla="*/ 8 h 43"/>
                <a:gd name="T72" fmla="*/ 14 w 22"/>
                <a:gd name="T73" fmla="*/ 9 h 43"/>
                <a:gd name="T74" fmla="*/ 11 w 22"/>
                <a:gd name="T75" fmla="*/ 8 h 43"/>
                <a:gd name="T76" fmla="*/ 9 w 22"/>
                <a:gd name="T77" fmla="*/ 9 h 43"/>
                <a:gd name="T78" fmla="*/ 9 w 22"/>
                <a:gd name="T79" fmla="*/ 7 h 43"/>
                <a:gd name="T80" fmla="*/ 8 w 22"/>
                <a:gd name="T81" fmla="*/ 4 h 43"/>
                <a:gd name="T82" fmla="*/ 7 w 22"/>
                <a:gd name="T83" fmla="*/ 1 h 43"/>
                <a:gd name="T84" fmla="*/ 6 w 22"/>
                <a:gd name="T85" fmla="*/ 0 h 43"/>
                <a:gd name="T86" fmla="*/ 3 w 22"/>
                <a:gd name="T87" fmla="*/ 3 h 43"/>
                <a:gd name="T88" fmla="*/ 1 w 22"/>
                <a:gd name="T89" fmla="*/ 4 h 43"/>
                <a:gd name="T90" fmla="*/ 0 w 22"/>
                <a:gd name="T91"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43">
                  <a:moveTo>
                    <a:pt x="1" y="9"/>
                  </a:moveTo>
                  <a:cubicBezTo>
                    <a:pt x="2" y="9"/>
                    <a:pt x="2" y="9"/>
                    <a:pt x="2" y="10"/>
                  </a:cubicBezTo>
                  <a:cubicBezTo>
                    <a:pt x="3" y="10"/>
                    <a:pt x="3" y="10"/>
                    <a:pt x="3" y="11"/>
                  </a:cubicBezTo>
                  <a:cubicBezTo>
                    <a:pt x="4" y="11"/>
                    <a:pt x="4" y="12"/>
                    <a:pt x="4" y="12"/>
                  </a:cubicBezTo>
                  <a:cubicBezTo>
                    <a:pt x="4" y="13"/>
                    <a:pt x="5" y="13"/>
                    <a:pt x="5" y="14"/>
                  </a:cubicBezTo>
                  <a:cubicBezTo>
                    <a:pt x="5" y="14"/>
                    <a:pt x="5" y="14"/>
                    <a:pt x="5" y="15"/>
                  </a:cubicBezTo>
                  <a:cubicBezTo>
                    <a:pt x="5" y="15"/>
                    <a:pt x="5" y="15"/>
                    <a:pt x="5" y="16"/>
                  </a:cubicBezTo>
                  <a:cubicBezTo>
                    <a:pt x="5" y="16"/>
                    <a:pt x="5" y="17"/>
                    <a:pt x="5" y="17"/>
                  </a:cubicBezTo>
                  <a:cubicBezTo>
                    <a:pt x="4" y="18"/>
                    <a:pt x="4" y="18"/>
                    <a:pt x="4" y="18"/>
                  </a:cubicBezTo>
                  <a:cubicBezTo>
                    <a:pt x="4" y="18"/>
                    <a:pt x="4" y="19"/>
                    <a:pt x="5" y="19"/>
                  </a:cubicBezTo>
                  <a:cubicBezTo>
                    <a:pt x="5" y="19"/>
                    <a:pt x="5" y="19"/>
                    <a:pt x="6" y="19"/>
                  </a:cubicBezTo>
                  <a:cubicBezTo>
                    <a:pt x="6" y="20"/>
                    <a:pt x="6" y="20"/>
                    <a:pt x="6" y="21"/>
                  </a:cubicBezTo>
                  <a:cubicBezTo>
                    <a:pt x="6" y="21"/>
                    <a:pt x="6" y="21"/>
                    <a:pt x="6" y="21"/>
                  </a:cubicBezTo>
                  <a:cubicBezTo>
                    <a:pt x="6" y="21"/>
                    <a:pt x="6" y="22"/>
                    <a:pt x="6" y="22"/>
                  </a:cubicBezTo>
                  <a:cubicBezTo>
                    <a:pt x="6" y="22"/>
                    <a:pt x="6" y="23"/>
                    <a:pt x="7" y="23"/>
                  </a:cubicBezTo>
                  <a:cubicBezTo>
                    <a:pt x="7" y="23"/>
                    <a:pt x="7" y="24"/>
                    <a:pt x="7" y="24"/>
                  </a:cubicBezTo>
                  <a:cubicBezTo>
                    <a:pt x="7" y="24"/>
                    <a:pt x="7" y="25"/>
                    <a:pt x="7" y="25"/>
                  </a:cubicBezTo>
                  <a:cubicBezTo>
                    <a:pt x="7" y="26"/>
                    <a:pt x="7" y="26"/>
                    <a:pt x="7" y="27"/>
                  </a:cubicBezTo>
                  <a:cubicBezTo>
                    <a:pt x="7" y="27"/>
                    <a:pt x="7" y="27"/>
                    <a:pt x="7" y="28"/>
                  </a:cubicBezTo>
                  <a:cubicBezTo>
                    <a:pt x="7" y="28"/>
                    <a:pt x="6" y="28"/>
                    <a:pt x="6" y="28"/>
                  </a:cubicBezTo>
                  <a:cubicBezTo>
                    <a:pt x="6" y="28"/>
                    <a:pt x="6" y="28"/>
                    <a:pt x="5" y="29"/>
                  </a:cubicBezTo>
                  <a:cubicBezTo>
                    <a:pt x="5" y="29"/>
                    <a:pt x="5" y="29"/>
                    <a:pt x="5" y="29"/>
                  </a:cubicBezTo>
                  <a:cubicBezTo>
                    <a:pt x="5" y="30"/>
                    <a:pt x="5" y="30"/>
                    <a:pt x="5" y="30"/>
                  </a:cubicBezTo>
                  <a:cubicBezTo>
                    <a:pt x="5" y="31"/>
                    <a:pt x="5" y="31"/>
                    <a:pt x="5" y="31"/>
                  </a:cubicBezTo>
                  <a:cubicBezTo>
                    <a:pt x="5" y="31"/>
                    <a:pt x="6" y="31"/>
                    <a:pt x="6" y="31"/>
                  </a:cubicBezTo>
                  <a:cubicBezTo>
                    <a:pt x="6" y="32"/>
                    <a:pt x="5" y="32"/>
                    <a:pt x="5" y="32"/>
                  </a:cubicBezTo>
                  <a:cubicBezTo>
                    <a:pt x="5" y="33"/>
                    <a:pt x="5" y="33"/>
                    <a:pt x="5" y="33"/>
                  </a:cubicBezTo>
                  <a:cubicBezTo>
                    <a:pt x="4" y="34"/>
                    <a:pt x="4" y="34"/>
                    <a:pt x="4" y="34"/>
                  </a:cubicBezTo>
                  <a:cubicBezTo>
                    <a:pt x="4" y="35"/>
                    <a:pt x="5" y="35"/>
                    <a:pt x="5" y="35"/>
                  </a:cubicBezTo>
                  <a:cubicBezTo>
                    <a:pt x="5" y="35"/>
                    <a:pt x="4" y="36"/>
                    <a:pt x="4" y="36"/>
                  </a:cubicBezTo>
                  <a:cubicBezTo>
                    <a:pt x="5" y="36"/>
                    <a:pt x="5" y="36"/>
                    <a:pt x="5" y="36"/>
                  </a:cubicBezTo>
                  <a:cubicBezTo>
                    <a:pt x="4" y="36"/>
                    <a:pt x="4" y="36"/>
                    <a:pt x="4" y="37"/>
                  </a:cubicBezTo>
                  <a:cubicBezTo>
                    <a:pt x="4" y="37"/>
                    <a:pt x="5" y="37"/>
                    <a:pt x="5" y="37"/>
                  </a:cubicBezTo>
                  <a:cubicBezTo>
                    <a:pt x="5" y="37"/>
                    <a:pt x="5" y="37"/>
                    <a:pt x="6" y="37"/>
                  </a:cubicBezTo>
                  <a:cubicBezTo>
                    <a:pt x="6" y="37"/>
                    <a:pt x="6" y="37"/>
                    <a:pt x="6" y="37"/>
                  </a:cubicBezTo>
                  <a:cubicBezTo>
                    <a:pt x="6" y="37"/>
                    <a:pt x="7" y="37"/>
                    <a:pt x="7" y="38"/>
                  </a:cubicBezTo>
                  <a:cubicBezTo>
                    <a:pt x="7" y="38"/>
                    <a:pt x="7" y="38"/>
                    <a:pt x="8" y="39"/>
                  </a:cubicBezTo>
                  <a:cubicBezTo>
                    <a:pt x="8" y="39"/>
                    <a:pt x="8" y="39"/>
                    <a:pt x="9" y="39"/>
                  </a:cubicBezTo>
                  <a:cubicBezTo>
                    <a:pt x="9" y="40"/>
                    <a:pt x="9" y="40"/>
                    <a:pt x="9" y="40"/>
                  </a:cubicBezTo>
                  <a:cubicBezTo>
                    <a:pt x="9" y="40"/>
                    <a:pt x="9" y="41"/>
                    <a:pt x="9" y="41"/>
                  </a:cubicBezTo>
                  <a:cubicBezTo>
                    <a:pt x="9" y="41"/>
                    <a:pt x="9" y="41"/>
                    <a:pt x="9" y="41"/>
                  </a:cubicBezTo>
                  <a:cubicBezTo>
                    <a:pt x="9" y="41"/>
                    <a:pt x="9" y="41"/>
                    <a:pt x="10" y="40"/>
                  </a:cubicBezTo>
                  <a:cubicBezTo>
                    <a:pt x="10" y="40"/>
                    <a:pt x="10" y="39"/>
                    <a:pt x="10" y="39"/>
                  </a:cubicBezTo>
                  <a:cubicBezTo>
                    <a:pt x="11" y="40"/>
                    <a:pt x="10" y="40"/>
                    <a:pt x="11" y="40"/>
                  </a:cubicBezTo>
                  <a:cubicBezTo>
                    <a:pt x="11" y="41"/>
                    <a:pt x="11" y="42"/>
                    <a:pt x="11" y="42"/>
                  </a:cubicBezTo>
                  <a:cubicBezTo>
                    <a:pt x="11" y="42"/>
                    <a:pt x="12" y="43"/>
                    <a:pt x="12" y="42"/>
                  </a:cubicBezTo>
                  <a:cubicBezTo>
                    <a:pt x="12" y="42"/>
                    <a:pt x="12" y="41"/>
                    <a:pt x="12" y="41"/>
                  </a:cubicBezTo>
                  <a:cubicBezTo>
                    <a:pt x="12" y="41"/>
                    <a:pt x="13" y="41"/>
                    <a:pt x="13" y="41"/>
                  </a:cubicBezTo>
                  <a:cubicBezTo>
                    <a:pt x="14" y="41"/>
                    <a:pt x="15" y="42"/>
                    <a:pt x="15" y="42"/>
                  </a:cubicBezTo>
                  <a:cubicBezTo>
                    <a:pt x="15" y="42"/>
                    <a:pt x="15" y="42"/>
                    <a:pt x="15" y="42"/>
                  </a:cubicBezTo>
                  <a:cubicBezTo>
                    <a:pt x="15" y="42"/>
                    <a:pt x="15" y="42"/>
                    <a:pt x="15" y="41"/>
                  </a:cubicBezTo>
                  <a:cubicBezTo>
                    <a:pt x="15" y="41"/>
                    <a:pt x="14" y="41"/>
                    <a:pt x="14" y="40"/>
                  </a:cubicBezTo>
                  <a:cubicBezTo>
                    <a:pt x="13" y="40"/>
                    <a:pt x="13" y="40"/>
                    <a:pt x="13" y="40"/>
                  </a:cubicBezTo>
                  <a:cubicBezTo>
                    <a:pt x="12" y="40"/>
                    <a:pt x="12" y="40"/>
                    <a:pt x="12" y="39"/>
                  </a:cubicBezTo>
                  <a:cubicBezTo>
                    <a:pt x="11" y="39"/>
                    <a:pt x="11" y="39"/>
                    <a:pt x="11" y="39"/>
                  </a:cubicBezTo>
                  <a:cubicBezTo>
                    <a:pt x="11" y="38"/>
                    <a:pt x="11" y="38"/>
                    <a:pt x="11" y="37"/>
                  </a:cubicBezTo>
                  <a:cubicBezTo>
                    <a:pt x="10" y="37"/>
                    <a:pt x="10" y="37"/>
                    <a:pt x="10" y="36"/>
                  </a:cubicBezTo>
                  <a:cubicBezTo>
                    <a:pt x="10" y="36"/>
                    <a:pt x="9" y="36"/>
                    <a:pt x="9" y="35"/>
                  </a:cubicBezTo>
                  <a:cubicBezTo>
                    <a:pt x="9" y="35"/>
                    <a:pt x="9" y="34"/>
                    <a:pt x="9" y="34"/>
                  </a:cubicBezTo>
                  <a:cubicBezTo>
                    <a:pt x="9" y="34"/>
                    <a:pt x="9" y="34"/>
                    <a:pt x="9" y="34"/>
                  </a:cubicBezTo>
                  <a:cubicBezTo>
                    <a:pt x="8" y="33"/>
                    <a:pt x="8" y="34"/>
                    <a:pt x="8" y="33"/>
                  </a:cubicBezTo>
                  <a:cubicBezTo>
                    <a:pt x="7" y="33"/>
                    <a:pt x="7" y="33"/>
                    <a:pt x="7" y="32"/>
                  </a:cubicBezTo>
                  <a:cubicBezTo>
                    <a:pt x="7" y="32"/>
                    <a:pt x="7" y="32"/>
                    <a:pt x="7" y="31"/>
                  </a:cubicBezTo>
                  <a:cubicBezTo>
                    <a:pt x="7" y="31"/>
                    <a:pt x="7" y="30"/>
                    <a:pt x="7" y="30"/>
                  </a:cubicBezTo>
                  <a:cubicBezTo>
                    <a:pt x="7" y="29"/>
                    <a:pt x="7" y="29"/>
                    <a:pt x="8" y="28"/>
                  </a:cubicBezTo>
                  <a:cubicBezTo>
                    <a:pt x="8" y="28"/>
                    <a:pt x="8" y="28"/>
                    <a:pt x="8" y="27"/>
                  </a:cubicBezTo>
                  <a:cubicBezTo>
                    <a:pt x="8" y="27"/>
                    <a:pt x="8" y="27"/>
                    <a:pt x="8" y="26"/>
                  </a:cubicBezTo>
                  <a:cubicBezTo>
                    <a:pt x="8" y="26"/>
                    <a:pt x="8" y="25"/>
                    <a:pt x="8" y="24"/>
                  </a:cubicBezTo>
                  <a:cubicBezTo>
                    <a:pt x="8" y="24"/>
                    <a:pt x="8" y="24"/>
                    <a:pt x="9" y="23"/>
                  </a:cubicBezTo>
                  <a:cubicBezTo>
                    <a:pt x="9" y="23"/>
                    <a:pt x="8" y="22"/>
                    <a:pt x="9" y="22"/>
                  </a:cubicBezTo>
                  <a:cubicBezTo>
                    <a:pt x="9" y="22"/>
                    <a:pt x="9" y="22"/>
                    <a:pt x="9" y="22"/>
                  </a:cubicBezTo>
                  <a:cubicBezTo>
                    <a:pt x="9" y="21"/>
                    <a:pt x="10" y="21"/>
                    <a:pt x="10" y="21"/>
                  </a:cubicBezTo>
                  <a:cubicBezTo>
                    <a:pt x="10" y="21"/>
                    <a:pt x="10" y="21"/>
                    <a:pt x="11" y="21"/>
                  </a:cubicBezTo>
                  <a:cubicBezTo>
                    <a:pt x="11" y="22"/>
                    <a:pt x="11" y="22"/>
                    <a:pt x="11" y="22"/>
                  </a:cubicBezTo>
                  <a:cubicBezTo>
                    <a:pt x="11" y="23"/>
                    <a:pt x="10" y="23"/>
                    <a:pt x="11" y="23"/>
                  </a:cubicBezTo>
                  <a:cubicBezTo>
                    <a:pt x="11" y="24"/>
                    <a:pt x="11" y="24"/>
                    <a:pt x="11" y="24"/>
                  </a:cubicBezTo>
                  <a:cubicBezTo>
                    <a:pt x="12" y="24"/>
                    <a:pt x="12" y="24"/>
                    <a:pt x="12" y="24"/>
                  </a:cubicBezTo>
                  <a:cubicBezTo>
                    <a:pt x="13" y="24"/>
                    <a:pt x="13" y="24"/>
                    <a:pt x="13" y="24"/>
                  </a:cubicBezTo>
                  <a:cubicBezTo>
                    <a:pt x="14" y="24"/>
                    <a:pt x="14" y="25"/>
                    <a:pt x="14" y="25"/>
                  </a:cubicBezTo>
                  <a:cubicBezTo>
                    <a:pt x="14" y="25"/>
                    <a:pt x="14" y="25"/>
                    <a:pt x="15" y="25"/>
                  </a:cubicBezTo>
                  <a:cubicBezTo>
                    <a:pt x="15" y="25"/>
                    <a:pt x="15" y="25"/>
                    <a:pt x="15" y="25"/>
                  </a:cubicBezTo>
                  <a:cubicBezTo>
                    <a:pt x="15" y="25"/>
                    <a:pt x="15" y="25"/>
                    <a:pt x="15" y="25"/>
                  </a:cubicBezTo>
                  <a:cubicBezTo>
                    <a:pt x="15" y="25"/>
                    <a:pt x="16" y="24"/>
                    <a:pt x="15" y="24"/>
                  </a:cubicBezTo>
                  <a:cubicBezTo>
                    <a:pt x="15" y="24"/>
                    <a:pt x="15" y="24"/>
                    <a:pt x="15" y="23"/>
                  </a:cubicBezTo>
                  <a:cubicBezTo>
                    <a:pt x="14" y="23"/>
                    <a:pt x="14" y="23"/>
                    <a:pt x="14" y="23"/>
                  </a:cubicBezTo>
                  <a:cubicBezTo>
                    <a:pt x="14" y="22"/>
                    <a:pt x="14" y="22"/>
                    <a:pt x="14" y="21"/>
                  </a:cubicBezTo>
                  <a:cubicBezTo>
                    <a:pt x="14" y="21"/>
                    <a:pt x="15" y="21"/>
                    <a:pt x="15" y="21"/>
                  </a:cubicBezTo>
                  <a:cubicBezTo>
                    <a:pt x="15" y="21"/>
                    <a:pt x="15" y="21"/>
                    <a:pt x="15" y="21"/>
                  </a:cubicBezTo>
                  <a:cubicBezTo>
                    <a:pt x="15" y="21"/>
                    <a:pt x="15" y="20"/>
                    <a:pt x="15" y="20"/>
                  </a:cubicBezTo>
                  <a:cubicBezTo>
                    <a:pt x="15" y="19"/>
                    <a:pt x="16" y="19"/>
                    <a:pt x="16" y="19"/>
                  </a:cubicBezTo>
                  <a:cubicBezTo>
                    <a:pt x="16" y="19"/>
                    <a:pt x="16" y="19"/>
                    <a:pt x="17" y="19"/>
                  </a:cubicBezTo>
                  <a:cubicBezTo>
                    <a:pt x="17" y="18"/>
                    <a:pt x="17" y="19"/>
                    <a:pt x="18" y="19"/>
                  </a:cubicBezTo>
                  <a:cubicBezTo>
                    <a:pt x="18" y="19"/>
                    <a:pt x="19" y="19"/>
                    <a:pt x="19" y="19"/>
                  </a:cubicBezTo>
                  <a:cubicBezTo>
                    <a:pt x="19" y="19"/>
                    <a:pt x="20" y="19"/>
                    <a:pt x="20" y="19"/>
                  </a:cubicBezTo>
                  <a:cubicBezTo>
                    <a:pt x="20" y="19"/>
                    <a:pt x="21" y="19"/>
                    <a:pt x="21" y="19"/>
                  </a:cubicBezTo>
                  <a:cubicBezTo>
                    <a:pt x="21" y="19"/>
                    <a:pt x="21" y="19"/>
                    <a:pt x="21" y="19"/>
                  </a:cubicBezTo>
                  <a:cubicBezTo>
                    <a:pt x="22" y="18"/>
                    <a:pt x="22" y="18"/>
                    <a:pt x="22" y="18"/>
                  </a:cubicBezTo>
                  <a:cubicBezTo>
                    <a:pt x="22" y="17"/>
                    <a:pt x="22" y="17"/>
                    <a:pt x="22" y="17"/>
                  </a:cubicBezTo>
                  <a:cubicBezTo>
                    <a:pt x="22" y="16"/>
                    <a:pt x="22" y="16"/>
                    <a:pt x="22" y="16"/>
                  </a:cubicBezTo>
                  <a:cubicBezTo>
                    <a:pt x="21" y="15"/>
                    <a:pt x="22" y="15"/>
                    <a:pt x="21" y="15"/>
                  </a:cubicBezTo>
                  <a:cubicBezTo>
                    <a:pt x="21" y="14"/>
                    <a:pt x="21" y="14"/>
                    <a:pt x="21" y="14"/>
                  </a:cubicBezTo>
                  <a:cubicBezTo>
                    <a:pt x="20" y="14"/>
                    <a:pt x="20" y="14"/>
                    <a:pt x="20" y="13"/>
                  </a:cubicBezTo>
                  <a:cubicBezTo>
                    <a:pt x="19" y="13"/>
                    <a:pt x="19" y="12"/>
                    <a:pt x="19" y="12"/>
                  </a:cubicBezTo>
                  <a:cubicBezTo>
                    <a:pt x="19" y="11"/>
                    <a:pt x="19" y="11"/>
                    <a:pt x="19" y="11"/>
                  </a:cubicBezTo>
                  <a:cubicBezTo>
                    <a:pt x="19" y="10"/>
                    <a:pt x="19" y="10"/>
                    <a:pt x="18" y="10"/>
                  </a:cubicBezTo>
                  <a:cubicBezTo>
                    <a:pt x="18" y="9"/>
                    <a:pt x="18" y="9"/>
                    <a:pt x="17" y="9"/>
                  </a:cubicBezTo>
                  <a:cubicBezTo>
                    <a:pt x="17" y="9"/>
                    <a:pt x="17" y="8"/>
                    <a:pt x="17" y="8"/>
                  </a:cubicBezTo>
                  <a:cubicBezTo>
                    <a:pt x="17" y="8"/>
                    <a:pt x="17" y="8"/>
                    <a:pt x="16" y="8"/>
                  </a:cubicBezTo>
                  <a:cubicBezTo>
                    <a:pt x="16" y="8"/>
                    <a:pt x="16" y="8"/>
                    <a:pt x="15" y="8"/>
                  </a:cubicBezTo>
                  <a:cubicBezTo>
                    <a:pt x="15" y="8"/>
                    <a:pt x="14" y="8"/>
                    <a:pt x="14" y="8"/>
                  </a:cubicBezTo>
                  <a:cubicBezTo>
                    <a:pt x="14" y="8"/>
                    <a:pt x="14" y="9"/>
                    <a:pt x="14" y="9"/>
                  </a:cubicBezTo>
                  <a:cubicBezTo>
                    <a:pt x="14" y="9"/>
                    <a:pt x="13" y="8"/>
                    <a:pt x="13" y="8"/>
                  </a:cubicBezTo>
                  <a:cubicBezTo>
                    <a:pt x="13" y="8"/>
                    <a:pt x="12" y="8"/>
                    <a:pt x="12" y="8"/>
                  </a:cubicBezTo>
                  <a:cubicBezTo>
                    <a:pt x="12" y="8"/>
                    <a:pt x="12" y="8"/>
                    <a:pt x="11" y="8"/>
                  </a:cubicBezTo>
                  <a:cubicBezTo>
                    <a:pt x="11" y="8"/>
                    <a:pt x="11" y="8"/>
                    <a:pt x="10" y="8"/>
                  </a:cubicBezTo>
                  <a:cubicBezTo>
                    <a:pt x="10" y="9"/>
                    <a:pt x="10" y="9"/>
                    <a:pt x="10" y="9"/>
                  </a:cubicBezTo>
                  <a:cubicBezTo>
                    <a:pt x="9" y="9"/>
                    <a:pt x="9" y="9"/>
                    <a:pt x="9" y="9"/>
                  </a:cubicBezTo>
                  <a:cubicBezTo>
                    <a:pt x="9" y="9"/>
                    <a:pt x="9" y="9"/>
                    <a:pt x="9" y="8"/>
                  </a:cubicBezTo>
                  <a:cubicBezTo>
                    <a:pt x="9" y="8"/>
                    <a:pt x="9" y="8"/>
                    <a:pt x="9" y="7"/>
                  </a:cubicBezTo>
                  <a:cubicBezTo>
                    <a:pt x="9" y="7"/>
                    <a:pt x="10" y="7"/>
                    <a:pt x="9" y="7"/>
                  </a:cubicBezTo>
                  <a:cubicBezTo>
                    <a:pt x="9" y="6"/>
                    <a:pt x="9" y="6"/>
                    <a:pt x="9" y="6"/>
                  </a:cubicBezTo>
                  <a:cubicBezTo>
                    <a:pt x="8" y="5"/>
                    <a:pt x="8" y="5"/>
                    <a:pt x="8" y="5"/>
                  </a:cubicBezTo>
                  <a:cubicBezTo>
                    <a:pt x="8" y="5"/>
                    <a:pt x="8" y="4"/>
                    <a:pt x="8" y="4"/>
                  </a:cubicBezTo>
                  <a:cubicBezTo>
                    <a:pt x="8" y="4"/>
                    <a:pt x="8" y="3"/>
                    <a:pt x="8" y="3"/>
                  </a:cubicBezTo>
                  <a:cubicBezTo>
                    <a:pt x="7" y="3"/>
                    <a:pt x="7" y="3"/>
                    <a:pt x="7" y="2"/>
                  </a:cubicBezTo>
                  <a:cubicBezTo>
                    <a:pt x="7" y="2"/>
                    <a:pt x="7" y="2"/>
                    <a:pt x="7" y="1"/>
                  </a:cubicBezTo>
                  <a:cubicBezTo>
                    <a:pt x="7" y="1"/>
                    <a:pt x="7" y="0"/>
                    <a:pt x="7" y="0"/>
                  </a:cubicBezTo>
                  <a:cubicBezTo>
                    <a:pt x="7" y="0"/>
                    <a:pt x="7" y="0"/>
                    <a:pt x="7" y="0"/>
                  </a:cubicBezTo>
                  <a:cubicBezTo>
                    <a:pt x="7" y="0"/>
                    <a:pt x="7" y="0"/>
                    <a:pt x="6" y="0"/>
                  </a:cubicBezTo>
                  <a:cubicBezTo>
                    <a:pt x="6" y="1"/>
                    <a:pt x="6" y="1"/>
                    <a:pt x="5" y="1"/>
                  </a:cubicBezTo>
                  <a:cubicBezTo>
                    <a:pt x="5" y="2"/>
                    <a:pt x="5" y="2"/>
                    <a:pt x="4" y="2"/>
                  </a:cubicBezTo>
                  <a:cubicBezTo>
                    <a:pt x="4" y="2"/>
                    <a:pt x="4" y="3"/>
                    <a:pt x="3" y="3"/>
                  </a:cubicBezTo>
                  <a:cubicBezTo>
                    <a:pt x="3" y="3"/>
                    <a:pt x="3" y="3"/>
                    <a:pt x="3" y="3"/>
                  </a:cubicBezTo>
                  <a:cubicBezTo>
                    <a:pt x="2" y="3"/>
                    <a:pt x="2" y="3"/>
                    <a:pt x="1" y="3"/>
                  </a:cubicBezTo>
                  <a:cubicBezTo>
                    <a:pt x="1" y="3"/>
                    <a:pt x="1" y="4"/>
                    <a:pt x="1" y="4"/>
                  </a:cubicBezTo>
                  <a:cubicBezTo>
                    <a:pt x="1" y="5"/>
                    <a:pt x="1" y="5"/>
                    <a:pt x="1" y="5"/>
                  </a:cubicBezTo>
                  <a:cubicBezTo>
                    <a:pt x="1" y="6"/>
                    <a:pt x="1" y="6"/>
                    <a:pt x="1" y="6"/>
                  </a:cubicBezTo>
                  <a:cubicBezTo>
                    <a:pt x="1" y="6"/>
                    <a:pt x="1" y="6"/>
                    <a:pt x="0" y="7"/>
                  </a:cubicBezTo>
                  <a:cubicBezTo>
                    <a:pt x="0" y="7"/>
                    <a:pt x="0" y="7"/>
                    <a:pt x="1" y="8"/>
                  </a:cubicBezTo>
                  <a:cubicBezTo>
                    <a:pt x="1" y="8"/>
                    <a:pt x="1" y="8"/>
                    <a:pt x="1" y="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9" name="Freeform 485"/>
            <p:cNvSpPr>
              <a:spLocks/>
            </p:cNvSpPr>
            <p:nvPr/>
          </p:nvSpPr>
          <p:spPr bwMode="auto">
            <a:xfrm>
              <a:off x="7832726" y="2935289"/>
              <a:ext cx="20638" cy="22225"/>
            </a:xfrm>
            <a:custGeom>
              <a:avLst/>
              <a:gdLst>
                <a:gd name="T0" fmla="*/ 2 w 2"/>
                <a:gd name="T1" fmla="*/ 1 h 2"/>
                <a:gd name="T2" fmla="*/ 1 w 2"/>
                <a:gd name="T3" fmla="*/ 1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1" y="1"/>
                  </a:cubicBezTo>
                  <a:cubicBezTo>
                    <a:pt x="1" y="0"/>
                    <a:pt x="1" y="0"/>
                    <a:pt x="1" y="1"/>
                  </a:cubicBezTo>
                  <a:cubicBezTo>
                    <a:pt x="0" y="1"/>
                    <a:pt x="0" y="1"/>
                    <a:pt x="1" y="1"/>
                  </a:cubicBezTo>
                  <a:cubicBezTo>
                    <a:pt x="1" y="2"/>
                    <a:pt x="2" y="2"/>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0" name="Freeform 486"/>
            <p:cNvSpPr>
              <a:spLocks/>
            </p:cNvSpPr>
            <p:nvPr/>
          </p:nvSpPr>
          <p:spPr bwMode="auto">
            <a:xfrm>
              <a:off x="8716964" y="3562351"/>
              <a:ext cx="22225" cy="31750"/>
            </a:xfrm>
            <a:custGeom>
              <a:avLst/>
              <a:gdLst>
                <a:gd name="T0" fmla="*/ 2 w 2"/>
                <a:gd name="T1" fmla="*/ 2 h 3"/>
                <a:gd name="T2" fmla="*/ 2 w 2"/>
                <a:gd name="T3" fmla="*/ 1 h 3"/>
                <a:gd name="T4" fmla="*/ 2 w 2"/>
                <a:gd name="T5" fmla="*/ 0 h 3"/>
                <a:gd name="T6" fmla="*/ 1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1"/>
                  </a:cubicBezTo>
                  <a:cubicBezTo>
                    <a:pt x="2" y="0"/>
                    <a:pt x="2" y="0"/>
                    <a:pt x="2" y="0"/>
                  </a:cubicBezTo>
                  <a:cubicBezTo>
                    <a:pt x="2" y="0"/>
                    <a:pt x="1" y="0"/>
                    <a:pt x="1" y="0"/>
                  </a:cubicBezTo>
                  <a:cubicBezTo>
                    <a:pt x="0" y="0"/>
                    <a:pt x="0" y="0"/>
                    <a:pt x="0" y="1"/>
                  </a:cubicBezTo>
                  <a:cubicBezTo>
                    <a:pt x="0" y="1"/>
                    <a:pt x="0" y="2"/>
                    <a:pt x="0"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1" name="Freeform 487"/>
            <p:cNvSpPr>
              <a:spLocks/>
            </p:cNvSpPr>
            <p:nvPr/>
          </p:nvSpPr>
          <p:spPr bwMode="auto">
            <a:xfrm>
              <a:off x="8728076" y="3594101"/>
              <a:ext cx="11113" cy="11113"/>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1" y="1"/>
                    <a:pt x="1" y="0"/>
                  </a:cubicBezTo>
                  <a:cubicBezTo>
                    <a:pt x="1" y="0"/>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2" name="Freeform 488"/>
            <p:cNvSpPr>
              <a:spLocks/>
            </p:cNvSpPr>
            <p:nvPr/>
          </p:nvSpPr>
          <p:spPr bwMode="auto">
            <a:xfrm>
              <a:off x="8739189" y="3605214"/>
              <a:ext cx="11113" cy="11113"/>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1" y="0"/>
                    <a:pt x="0" y="0"/>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3" name="Freeform 489"/>
            <p:cNvSpPr>
              <a:spLocks/>
            </p:cNvSpPr>
            <p:nvPr/>
          </p:nvSpPr>
          <p:spPr bwMode="auto">
            <a:xfrm>
              <a:off x="8577264" y="4178301"/>
              <a:ext cx="182563" cy="215900"/>
            </a:xfrm>
            <a:custGeom>
              <a:avLst/>
              <a:gdLst>
                <a:gd name="T0" fmla="*/ 15 w 17"/>
                <a:gd name="T1" fmla="*/ 7 h 20"/>
                <a:gd name="T2" fmla="*/ 15 w 17"/>
                <a:gd name="T3" fmla="*/ 8 h 20"/>
                <a:gd name="T4" fmla="*/ 13 w 17"/>
                <a:gd name="T5" fmla="*/ 8 h 20"/>
                <a:gd name="T6" fmla="*/ 12 w 17"/>
                <a:gd name="T7" fmla="*/ 8 h 20"/>
                <a:gd name="T8" fmla="*/ 12 w 17"/>
                <a:gd name="T9" fmla="*/ 7 h 20"/>
                <a:gd name="T10" fmla="*/ 12 w 17"/>
                <a:gd name="T11" fmla="*/ 7 h 20"/>
                <a:gd name="T12" fmla="*/ 12 w 17"/>
                <a:gd name="T13" fmla="*/ 5 h 20"/>
                <a:gd name="T14" fmla="*/ 12 w 17"/>
                <a:gd name="T15" fmla="*/ 5 h 20"/>
                <a:gd name="T16" fmla="*/ 11 w 17"/>
                <a:gd name="T17" fmla="*/ 6 h 20"/>
                <a:gd name="T18" fmla="*/ 10 w 17"/>
                <a:gd name="T19" fmla="*/ 6 h 20"/>
                <a:gd name="T20" fmla="*/ 10 w 17"/>
                <a:gd name="T21" fmla="*/ 5 h 20"/>
                <a:gd name="T22" fmla="*/ 11 w 17"/>
                <a:gd name="T23" fmla="*/ 5 h 20"/>
                <a:gd name="T24" fmla="*/ 11 w 17"/>
                <a:gd name="T25" fmla="*/ 4 h 20"/>
                <a:gd name="T26" fmla="*/ 11 w 17"/>
                <a:gd name="T27" fmla="*/ 3 h 20"/>
                <a:gd name="T28" fmla="*/ 11 w 17"/>
                <a:gd name="T29" fmla="*/ 2 h 20"/>
                <a:gd name="T30" fmla="*/ 11 w 17"/>
                <a:gd name="T31" fmla="*/ 2 h 20"/>
                <a:gd name="T32" fmla="*/ 10 w 17"/>
                <a:gd name="T33" fmla="*/ 1 h 20"/>
                <a:gd name="T34" fmla="*/ 10 w 17"/>
                <a:gd name="T35" fmla="*/ 1 h 20"/>
                <a:gd name="T36" fmla="*/ 9 w 17"/>
                <a:gd name="T37" fmla="*/ 1 h 20"/>
                <a:gd name="T38" fmla="*/ 8 w 17"/>
                <a:gd name="T39" fmla="*/ 1 h 20"/>
                <a:gd name="T40" fmla="*/ 8 w 17"/>
                <a:gd name="T41" fmla="*/ 2 h 20"/>
                <a:gd name="T42" fmla="*/ 8 w 17"/>
                <a:gd name="T43" fmla="*/ 3 h 20"/>
                <a:gd name="T44" fmla="*/ 9 w 17"/>
                <a:gd name="T45" fmla="*/ 4 h 20"/>
                <a:gd name="T46" fmla="*/ 8 w 17"/>
                <a:gd name="T47" fmla="*/ 5 h 20"/>
                <a:gd name="T48" fmla="*/ 8 w 17"/>
                <a:gd name="T49" fmla="*/ 6 h 20"/>
                <a:gd name="T50" fmla="*/ 8 w 17"/>
                <a:gd name="T51" fmla="*/ 7 h 20"/>
                <a:gd name="T52" fmla="*/ 8 w 17"/>
                <a:gd name="T53" fmla="*/ 8 h 20"/>
                <a:gd name="T54" fmla="*/ 7 w 17"/>
                <a:gd name="T55" fmla="*/ 9 h 20"/>
                <a:gd name="T56" fmla="*/ 6 w 17"/>
                <a:gd name="T57" fmla="*/ 10 h 20"/>
                <a:gd name="T58" fmla="*/ 5 w 17"/>
                <a:gd name="T59" fmla="*/ 11 h 20"/>
                <a:gd name="T60" fmla="*/ 3 w 17"/>
                <a:gd name="T61" fmla="*/ 12 h 20"/>
                <a:gd name="T62" fmla="*/ 2 w 17"/>
                <a:gd name="T63" fmla="*/ 13 h 20"/>
                <a:gd name="T64" fmla="*/ 2 w 17"/>
                <a:gd name="T65" fmla="*/ 14 h 20"/>
                <a:gd name="T66" fmla="*/ 3 w 17"/>
                <a:gd name="T67" fmla="*/ 15 h 20"/>
                <a:gd name="T68" fmla="*/ 3 w 17"/>
                <a:gd name="T69" fmla="*/ 16 h 20"/>
                <a:gd name="T70" fmla="*/ 3 w 17"/>
                <a:gd name="T71" fmla="*/ 16 h 20"/>
                <a:gd name="T72" fmla="*/ 3 w 17"/>
                <a:gd name="T73" fmla="*/ 17 h 20"/>
                <a:gd name="T74" fmla="*/ 2 w 17"/>
                <a:gd name="T75" fmla="*/ 18 h 20"/>
                <a:gd name="T76" fmla="*/ 1 w 17"/>
                <a:gd name="T77" fmla="*/ 18 h 20"/>
                <a:gd name="T78" fmla="*/ 1 w 17"/>
                <a:gd name="T79" fmla="*/ 19 h 20"/>
                <a:gd name="T80" fmla="*/ 2 w 17"/>
                <a:gd name="T81" fmla="*/ 19 h 20"/>
                <a:gd name="T82" fmla="*/ 4 w 17"/>
                <a:gd name="T83" fmla="*/ 19 h 20"/>
                <a:gd name="T84" fmla="*/ 5 w 17"/>
                <a:gd name="T85" fmla="*/ 18 h 20"/>
                <a:gd name="T86" fmla="*/ 6 w 17"/>
                <a:gd name="T87" fmla="*/ 17 h 20"/>
                <a:gd name="T88" fmla="*/ 6 w 17"/>
                <a:gd name="T89" fmla="*/ 17 h 20"/>
                <a:gd name="T90" fmla="*/ 7 w 17"/>
                <a:gd name="T91" fmla="*/ 17 h 20"/>
                <a:gd name="T92" fmla="*/ 8 w 17"/>
                <a:gd name="T93" fmla="*/ 16 h 20"/>
                <a:gd name="T94" fmla="*/ 8 w 17"/>
                <a:gd name="T95" fmla="*/ 15 h 20"/>
                <a:gd name="T96" fmla="*/ 9 w 17"/>
                <a:gd name="T97" fmla="*/ 15 h 20"/>
                <a:gd name="T98" fmla="*/ 10 w 17"/>
                <a:gd name="T99" fmla="*/ 14 h 20"/>
                <a:gd name="T100" fmla="*/ 10 w 17"/>
                <a:gd name="T101" fmla="*/ 13 h 20"/>
                <a:gd name="T102" fmla="*/ 12 w 17"/>
                <a:gd name="T103" fmla="*/ 13 h 20"/>
                <a:gd name="T104" fmla="*/ 13 w 17"/>
                <a:gd name="T105" fmla="*/ 13 h 20"/>
                <a:gd name="T106" fmla="*/ 14 w 17"/>
                <a:gd name="T107" fmla="*/ 12 h 20"/>
                <a:gd name="T108" fmla="*/ 14 w 17"/>
                <a:gd name="T109" fmla="*/ 11 h 20"/>
                <a:gd name="T110" fmla="*/ 15 w 17"/>
                <a:gd name="T111" fmla="*/ 11 h 20"/>
                <a:gd name="T112" fmla="*/ 16 w 17"/>
                <a:gd name="T113" fmla="*/ 10 h 20"/>
                <a:gd name="T114" fmla="*/ 16 w 17"/>
                <a:gd name="T115" fmla="*/ 9 h 20"/>
                <a:gd name="T116" fmla="*/ 16 w 17"/>
                <a:gd name="T117" fmla="*/ 8 h 20"/>
                <a:gd name="T118" fmla="*/ 16 w 17"/>
                <a:gd name="T119" fmla="*/ 7 h 20"/>
                <a:gd name="T120" fmla="*/ 15 w 17"/>
                <a:gd name="T1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0">
                  <a:moveTo>
                    <a:pt x="15" y="7"/>
                  </a:moveTo>
                  <a:cubicBezTo>
                    <a:pt x="15" y="8"/>
                    <a:pt x="15" y="8"/>
                    <a:pt x="15" y="8"/>
                  </a:cubicBezTo>
                  <a:cubicBezTo>
                    <a:pt x="14" y="8"/>
                    <a:pt x="14" y="8"/>
                    <a:pt x="13" y="8"/>
                  </a:cubicBezTo>
                  <a:cubicBezTo>
                    <a:pt x="13" y="8"/>
                    <a:pt x="13" y="9"/>
                    <a:pt x="12" y="8"/>
                  </a:cubicBezTo>
                  <a:cubicBezTo>
                    <a:pt x="12" y="8"/>
                    <a:pt x="12" y="8"/>
                    <a:pt x="12" y="7"/>
                  </a:cubicBezTo>
                  <a:cubicBezTo>
                    <a:pt x="12" y="7"/>
                    <a:pt x="12" y="7"/>
                    <a:pt x="12" y="7"/>
                  </a:cubicBezTo>
                  <a:cubicBezTo>
                    <a:pt x="13" y="6"/>
                    <a:pt x="13" y="6"/>
                    <a:pt x="12" y="5"/>
                  </a:cubicBezTo>
                  <a:cubicBezTo>
                    <a:pt x="12" y="5"/>
                    <a:pt x="12" y="5"/>
                    <a:pt x="12" y="5"/>
                  </a:cubicBezTo>
                  <a:cubicBezTo>
                    <a:pt x="11" y="5"/>
                    <a:pt x="11" y="5"/>
                    <a:pt x="11" y="6"/>
                  </a:cubicBezTo>
                  <a:cubicBezTo>
                    <a:pt x="11" y="6"/>
                    <a:pt x="10" y="7"/>
                    <a:pt x="10" y="6"/>
                  </a:cubicBezTo>
                  <a:cubicBezTo>
                    <a:pt x="10" y="6"/>
                    <a:pt x="10" y="6"/>
                    <a:pt x="10" y="5"/>
                  </a:cubicBezTo>
                  <a:cubicBezTo>
                    <a:pt x="10" y="5"/>
                    <a:pt x="11" y="5"/>
                    <a:pt x="11" y="5"/>
                  </a:cubicBezTo>
                  <a:cubicBezTo>
                    <a:pt x="11" y="5"/>
                    <a:pt x="11" y="4"/>
                    <a:pt x="11" y="4"/>
                  </a:cubicBezTo>
                  <a:cubicBezTo>
                    <a:pt x="11" y="4"/>
                    <a:pt x="11" y="3"/>
                    <a:pt x="11" y="3"/>
                  </a:cubicBezTo>
                  <a:cubicBezTo>
                    <a:pt x="11" y="3"/>
                    <a:pt x="11" y="3"/>
                    <a:pt x="11" y="2"/>
                  </a:cubicBezTo>
                  <a:cubicBezTo>
                    <a:pt x="11" y="2"/>
                    <a:pt x="11" y="2"/>
                    <a:pt x="11" y="2"/>
                  </a:cubicBezTo>
                  <a:cubicBezTo>
                    <a:pt x="11" y="1"/>
                    <a:pt x="11" y="1"/>
                    <a:pt x="10" y="1"/>
                  </a:cubicBezTo>
                  <a:cubicBezTo>
                    <a:pt x="10" y="1"/>
                    <a:pt x="10" y="1"/>
                    <a:pt x="10" y="1"/>
                  </a:cubicBezTo>
                  <a:cubicBezTo>
                    <a:pt x="9" y="0"/>
                    <a:pt x="9" y="0"/>
                    <a:pt x="9" y="1"/>
                  </a:cubicBezTo>
                  <a:cubicBezTo>
                    <a:pt x="9" y="1"/>
                    <a:pt x="8" y="1"/>
                    <a:pt x="8" y="1"/>
                  </a:cubicBezTo>
                  <a:cubicBezTo>
                    <a:pt x="8" y="2"/>
                    <a:pt x="8" y="2"/>
                    <a:pt x="8" y="2"/>
                  </a:cubicBezTo>
                  <a:cubicBezTo>
                    <a:pt x="8" y="3"/>
                    <a:pt x="7" y="3"/>
                    <a:pt x="8" y="3"/>
                  </a:cubicBezTo>
                  <a:cubicBezTo>
                    <a:pt x="8" y="4"/>
                    <a:pt x="9" y="3"/>
                    <a:pt x="9" y="4"/>
                  </a:cubicBezTo>
                  <a:cubicBezTo>
                    <a:pt x="9" y="4"/>
                    <a:pt x="8" y="4"/>
                    <a:pt x="8" y="5"/>
                  </a:cubicBezTo>
                  <a:cubicBezTo>
                    <a:pt x="8" y="5"/>
                    <a:pt x="8" y="5"/>
                    <a:pt x="8" y="6"/>
                  </a:cubicBezTo>
                  <a:cubicBezTo>
                    <a:pt x="8" y="6"/>
                    <a:pt x="8" y="6"/>
                    <a:pt x="8" y="7"/>
                  </a:cubicBezTo>
                  <a:cubicBezTo>
                    <a:pt x="8" y="7"/>
                    <a:pt x="8" y="8"/>
                    <a:pt x="8" y="8"/>
                  </a:cubicBezTo>
                  <a:cubicBezTo>
                    <a:pt x="8" y="9"/>
                    <a:pt x="7" y="9"/>
                    <a:pt x="7" y="9"/>
                  </a:cubicBezTo>
                  <a:cubicBezTo>
                    <a:pt x="7" y="10"/>
                    <a:pt x="7" y="10"/>
                    <a:pt x="6" y="10"/>
                  </a:cubicBezTo>
                  <a:cubicBezTo>
                    <a:pt x="6" y="11"/>
                    <a:pt x="6" y="11"/>
                    <a:pt x="5" y="11"/>
                  </a:cubicBezTo>
                  <a:cubicBezTo>
                    <a:pt x="5" y="12"/>
                    <a:pt x="4" y="12"/>
                    <a:pt x="3" y="12"/>
                  </a:cubicBezTo>
                  <a:cubicBezTo>
                    <a:pt x="3" y="12"/>
                    <a:pt x="3" y="13"/>
                    <a:pt x="2" y="13"/>
                  </a:cubicBezTo>
                  <a:cubicBezTo>
                    <a:pt x="2" y="13"/>
                    <a:pt x="2" y="14"/>
                    <a:pt x="2" y="14"/>
                  </a:cubicBezTo>
                  <a:cubicBezTo>
                    <a:pt x="2" y="14"/>
                    <a:pt x="2" y="14"/>
                    <a:pt x="3" y="15"/>
                  </a:cubicBezTo>
                  <a:cubicBezTo>
                    <a:pt x="3" y="15"/>
                    <a:pt x="3" y="15"/>
                    <a:pt x="3" y="16"/>
                  </a:cubicBezTo>
                  <a:cubicBezTo>
                    <a:pt x="3" y="16"/>
                    <a:pt x="3" y="16"/>
                    <a:pt x="3" y="16"/>
                  </a:cubicBezTo>
                  <a:cubicBezTo>
                    <a:pt x="3" y="17"/>
                    <a:pt x="3" y="17"/>
                    <a:pt x="3" y="17"/>
                  </a:cubicBezTo>
                  <a:cubicBezTo>
                    <a:pt x="2" y="17"/>
                    <a:pt x="2" y="17"/>
                    <a:pt x="2" y="18"/>
                  </a:cubicBezTo>
                  <a:cubicBezTo>
                    <a:pt x="1" y="18"/>
                    <a:pt x="1" y="18"/>
                    <a:pt x="1" y="18"/>
                  </a:cubicBezTo>
                  <a:cubicBezTo>
                    <a:pt x="0" y="19"/>
                    <a:pt x="0" y="19"/>
                    <a:pt x="1" y="19"/>
                  </a:cubicBezTo>
                  <a:cubicBezTo>
                    <a:pt x="1" y="20"/>
                    <a:pt x="2" y="19"/>
                    <a:pt x="2" y="19"/>
                  </a:cubicBezTo>
                  <a:cubicBezTo>
                    <a:pt x="3" y="19"/>
                    <a:pt x="3" y="19"/>
                    <a:pt x="4" y="19"/>
                  </a:cubicBezTo>
                  <a:cubicBezTo>
                    <a:pt x="4" y="19"/>
                    <a:pt x="4" y="18"/>
                    <a:pt x="5" y="18"/>
                  </a:cubicBezTo>
                  <a:cubicBezTo>
                    <a:pt x="5" y="18"/>
                    <a:pt x="5" y="18"/>
                    <a:pt x="6" y="17"/>
                  </a:cubicBezTo>
                  <a:cubicBezTo>
                    <a:pt x="6" y="17"/>
                    <a:pt x="6" y="17"/>
                    <a:pt x="6" y="17"/>
                  </a:cubicBezTo>
                  <a:cubicBezTo>
                    <a:pt x="7" y="16"/>
                    <a:pt x="7" y="17"/>
                    <a:pt x="7" y="17"/>
                  </a:cubicBezTo>
                  <a:cubicBezTo>
                    <a:pt x="8" y="16"/>
                    <a:pt x="8" y="16"/>
                    <a:pt x="8" y="16"/>
                  </a:cubicBezTo>
                  <a:cubicBezTo>
                    <a:pt x="8" y="16"/>
                    <a:pt x="8" y="16"/>
                    <a:pt x="8" y="15"/>
                  </a:cubicBezTo>
                  <a:cubicBezTo>
                    <a:pt x="8" y="15"/>
                    <a:pt x="8" y="15"/>
                    <a:pt x="9" y="15"/>
                  </a:cubicBezTo>
                  <a:cubicBezTo>
                    <a:pt x="9" y="14"/>
                    <a:pt x="9" y="14"/>
                    <a:pt x="10" y="14"/>
                  </a:cubicBezTo>
                  <a:cubicBezTo>
                    <a:pt x="10" y="13"/>
                    <a:pt x="10" y="13"/>
                    <a:pt x="10" y="13"/>
                  </a:cubicBezTo>
                  <a:cubicBezTo>
                    <a:pt x="11" y="12"/>
                    <a:pt x="11" y="13"/>
                    <a:pt x="12" y="13"/>
                  </a:cubicBezTo>
                  <a:cubicBezTo>
                    <a:pt x="12" y="12"/>
                    <a:pt x="13" y="13"/>
                    <a:pt x="13" y="13"/>
                  </a:cubicBezTo>
                  <a:cubicBezTo>
                    <a:pt x="13" y="12"/>
                    <a:pt x="14" y="12"/>
                    <a:pt x="14" y="12"/>
                  </a:cubicBezTo>
                  <a:cubicBezTo>
                    <a:pt x="14" y="12"/>
                    <a:pt x="14" y="11"/>
                    <a:pt x="14" y="11"/>
                  </a:cubicBezTo>
                  <a:cubicBezTo>
                    <a:pt x="15" y="11"/>
                    <a:pt x="15" y="11"/>
                    <a:pt x="15" y="11"/>
                  </a:cubicBezTo>
                  <a:cubicBezTo>
                    <a:pt x="16" y="10"/>
                    <a:pt x="15" y="10"/>
                    <a:pt x="16" y="10"/>
                  </a:cubicBezTo>
                  <a:cubicBezTo>
                    <a:pt x="16" y="9"/>
                    <a:pt x="16" y="9"/>
                    <a:pt x="16" y="9"/>
                  </a:cubicBezTo>
                  <a:cubicBezTo>
                    <a:pt x="16" y="9"/>
                    <a:pt x="16" y="9"/>
                    <a:pt x="16" y="8"/>
                  </a:cubicBezTo>
                  <a:cubicBezTo>
                    <a:pt x="16" y="8"/>
                    <a:pt x="17" y="8"/>
                    <a:pt x="16" y="7"/>
                  </a:cubicBezTo>
                  <a:cubicBezTo>
                    <a:pt x="16" y="7"/>
                    <a:pt x="16" y="7"/>
                    <a:pt x="15"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4" name="Freeform 490"/>
            <p:cNvSpPr>
              <a:spLocks/>
            </p:cNvSpPr>
            <p:nvPr/>
          </p:nvSpPr>
          <p:spPr bwMode="auto">
            <a:xfrm>
              <a:off x="8242301" y="4546601"/>
              <a:ext cx="31750" cy="20638"/>
            </a:xfrm>
            <a:custGeom>
              <a:avLst/>
              <a:gdLst>
                <a:gd name="T0" fmla="*/ 1 w 3"/>
                <a:gd name="T1" fmla="*/ 2 h 2"/>
                <a:gd name="T2" fmla="*/ 2 w 3"/>
                <a:gd name="T3" fmla="*/ 1 h 2"/>
                <a:gd name="T4" fmla="*/ 3 w 3"/>
                <a:gd name="T5" fmla="*/ 1 h 2"/>
                <a:gd name="T6" fmla="*/ 3 w 3"/>
                <a:gd name="T7" fmla="*/ 0 h 2"/>
                <a:gd name="T8" fmla="*/ 2 w 3"/>
                <a:gd name="T9" fmla="*/ 0 h 2"/>
                <a:gd name="T10" fmla="*/ 1 w 3"/>
                <a:gd name="T11" fmla="*/ 1 h 2"/>
                <a:gd name="T12" fmla="*/ 0 w 3"/>
                <a:gd name="T13" fmla="*/ 1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1"/>
                    <a:pt x="2" y="1"/>
                  </a:cubicBezTo>
                  <a:cubicBezTo>
                    <a:pt x="2" y="1"/>
                    <a:pt x="3" y="1"/>
                    <a:pt x="3" y="1"/>
                  </a:cubicBezTo>
                  <a:cubicBezTo>
                    <a:pt x="3" y="0"/>
                    <a:pt x="3" y="0"/>
                    <a:pt x="3" y="0"/>
                  </a:cubicBezTo>
                  <a:cubicBezTo>
                    <a:pt x="2" y="0"/>
                    <a:pt x="2" y="0"/>
                    <a:pt x="2" y="0"/>
                  </a:cubicBezTo>
                  <a:cubicBezTo>
                    <a:pt x="1" y="0"/>
                    <a:pt x="1" y="0"/>
                    <a:pt x="1" y="1"/>
                  </a:cubicBezTo>
                  <a:cubicBezTo>
                    <a:pt x="1" y="1"/>
                    <a:pt x="0"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5" name="Freeform 491"/>
            <p:cNvSpPr>
              <a:spLocks/>
            </p:cNvSpPr>
            <p:nvPr/>
          </p:nvSpPr>
          <p:spPr bwMode="auto">
            <a:xfrm>
              <a:off x="8253414" y="4351339"/>
              <a:ext cx="323850" cy="206375"/>
            </a:xfrm>
            <a:custGeom>
              <a:avLst/>
              <a:gdLst>
                <a:gd name="T0" fmla="*/ 29 w 30"/>
                <a:gd name="T1" fmla="*/ 1 h 19"/>
                <a:gd name="T2" fmla="*/ 28 w 30"/>
                <a:gd name="T3" fmla="*/ 1 h 19"/>
                <a:gd name="T4" fmla="*/ 27 w 30"/>
                <a:gd name="T5" fmla="*/ 0 h 19"/>
                <a:gd name="T6" fmla="*/ 25 w 30"/>
                <a:gd name="T7" fmla="*/ 2 h 19"/>
                <a:gd name="T8" fmla="*/ 23 w 30"/>
                <a:gd name="T9" fmla="*/ 3 h 19"/>
                <a:gd name="T10" fmla="*/ 20 w 30"/>
                <a:gd name="T11" fmla="*/ 6 h 19"/>
                <a:gd name="T12" fmla="*/ 18 w 30"/>
                <a:gd name="T13" fmla="*/ 6 h 19"/>
                <a:gd name="T14" fmla="*/ 17 w 30"/>
                <a:gd name="T15" fmla="*/ 7 h 19"/>
                <a:gd name="T16" fmla="*/ 15 w 30"/>
                <a:gd name="T17" fmla="*/ 8 h 19"/>
                <a:gd name="T18" fmla="*/ 13 w 30"/>
                <a:gd name="T19" fmla="*/ 9 h 19"/>
                <a:gd name="T20" fmla="*/ 10 w 30"/>
                <a:gd name="T21" fmla="*/ 10 h 19"/>
                <a:gd name="T22" fmla="*/ 7 w 30"/>
                <a:gd name="T23" fmla="*/ 11 h 19"/>
                <a:gd name="T24" fmla="*/ 5 w 30"/>
                <a:gd name="T25" fmla="*/ 13 h 19"/>
                <a:gd name="T26" fmla="*/ 2 w 30"/>
                <a:gd name="T27" fmla="*/ 14 h 19"/>
                <a:gd name="T28" fmla="*/ 1 w 30"/>
                <a:gd name="T29" fmla="*/ 15 h 19"/>
                <a:gd name="T30" fmla="*/ 1 w 30"/>
                <a:gd name="T31" fmla="*/ 16 h 19"/>
                <a:gd name="T32" fmla="*/ 2 w 30"/>
                <a:gd name="T33" fmla="*/ 16 h 19"/>
                <a:gd name="T34" fmla="*/ 3 w 30"/>
                <a:gd name="T35" fmla="*/ 17 h 19"/>
                <a:gd name="T36" fmla="*/ 5 w 30"/>
                <a:gd name="T37" fmla="*/ 18 h 19"/>
                <a:gd name="T38" fmla="*/ 8 w 30"/>
                <a:gd name="T39" fmla="*/ 17 h 19"/>
                <a:gd name="T40" fmla="*/ 11 w 30"/>
                <a:gd name="T41" fmla="*/ 15 h 19"/>
                <a:gd name="T42" fmla="*/ 13 w 30"/>
                <a:gd name="T43" fmla="*/ 13 h 19"/>
                <a:gd name="T44" fmla="*/ 14 w 30"/>
                <a:gd name="T45" fmla="*/ 12 h 19"/>
                <a:gd name="T46" fmla="*/ 17 w 30"/>
                <a:gd name="T47" fmla="*/ 11 h 19"/>
                <a:gd name="T48" fmla="*/ 20 w 30"/>
                <a:gd name="T49" fmla="*/ 10 h 19"/>
                <a:gd name="T50" fmla="*/ 21 w 30"/>
                <a:gd name="T51" fmla="*/ 9 h 19"/>
                <a:gd name="T52" fmla="*/ 23 w 30"/>
                <a:gd name="T53" fmla="*/ 8 h 19"/>
                <a:gd name="T54" fmla="*/ 25 w 30"/>
                <a:gd name="T55" fmla="*/ 6 h 19"/>
                <a:gd name="T56" fmla="*/ 27 w 30"/>
                <a:gd name="T57" fmla="*/ 5 h 19"/>
                <a:gd name="T58" fmla="*/ 28 w 30"/>
                <a:gd name="T59" fmla="*/ 4 h 19"/>
                <a:gd name="T60" fmla="*/ 30 w 30"/>
                <a:gd name="T61" fmla="*/ 3 h 19"/>
                <a:gd name="T62" fmla="*/ 30 w 30"/>
                <a:gd name="T6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9">
                  <a:moveTo>
                    <a:pt x="30" y="1"/>
                  </a:moveTo>
                  <a:cubicBezTo>
                    <a:pt x="29" y="1"/>
                    <a:pt x="29" y="1"/>
                    <a:pt x="29" y="1"/>
                  </a:cubicBezTo>
                  <a:cubicBezTo>
                    <a:pt x="28" y="1"/>
                    <a:pt x="28" y="2"/>
                    <a:pt x="28" y="1"/>
                  </a:cubicBezTo>
                  <a:cubicBezTo>
                    <a:pt x="28" y="1"/>
                    <a:pt x="28" y="1"/>
                    <a:pt x="28" y="1"/>
                  </a:cubicBezTo>
                  <a:cubicBezTo>
                    <a:pt x="28" y="1"/>
                    <a:pt x="28" y="0"/>
                    <a:pt x="28" y="0"/>
                  </a:cubicBezTo>
                  <a:cubicBezTo>
                    <a:pt x="27" y="0"/>
                    <a:pt x="27" y="0"/>
                    <a:pt x="27" y="0"/>
                  </a:cubicBezTo>
                  <a:cubicBezTo>
                    <a:pt x="26" y="1"/>
                    <a:pt x="26" y="1"/>
                    <a:pt x="26" y="1"/>
                  </a:cubicBezTo>
                  <a:cubicBezTo>
                    <a:pt x="25" y="1"/>
                    <a:pt x="25" y="1"/>
                    <a:pt x="25" y="2"/>
                  </a:cubicBezTo>
                  <a:cubicBezTo>
                    <a:pt x="25" y="2"/>
                    <a:pt x="25" y="2"/>
                    <a:pt x="24" y="3"/>
                  </a:cubicBezTo>
                  <a:cubicBezTo>
                    <a:pt x="24" y="3"/>
                    <a:pt x="24" y="3"/>
                    <a:pt x="23" y="3"/>
                  </a:cubicBezTo>
                  <a:cubicBezTo>
                    <a:pt x="22" y="4"/>
                    <a:pt x="22" y="4"/>
                    <a:pt x="21" y="5"/>
                  </a:cubicBezTo>
                  <a:cubicBezTo>
                    <a:pt x="21" y="5"/>
                    <a:pt x="21" y="5"/>
                    <a:pt x="20" y="6"/>
                  </a:cubicBezTo>
                  <a:cubicBezTo>
                    <a:pt x="20" y="6"/>
                    <a:pt x="20" y="6"/>
                    <a:pt x="19" y="6"/>
                  </a:cubicBezTo>
                  <a:cubicBezTo>
                    <a:pt x="19" y="6"/>
                    <a:pt x="19" y="6"/>
                    <a:pt x="18" y="6"/>
                  </a:cubicBezTo>
                  <a:cubicBezTo>
                    <a:pt x="18" y="7"/>
                    <a:pt x="18" y="7"/>
                    <a:pt x="17" y="7"/>
                  </a:cubicBezTo>
                  <a:cubicBezTo>
                    <a:pt x="17" y="7"/>
                    <a:pt x="17" y="7"/>
                    <a:pt x="17" y="7"/>
                  </a:cubicBezTo>
                  <a:cubicBezTo>
                    <a:pt x="16" y="8"/>
                    <a:pt x="16" y="8"/>
                    <a:pt x="16" y="8"/>
                  </a:cubicBezTo>
                  <a:cubicBezTo>
                    <a:pt x="16" y="8"/>
                    <a:pt x="15" y="8"/>
                    <a:pt x="15" y="8"/>
                  </a:cubicBezTo>
                  <a:cubicBezTo>
                    <a:pt x="14" y="8"/>
                    <a:pt x="14" y="8"/>
                    <a:pt x="13" y="9"/>
                  </a:cubicBezTo>
                  <a:cubicBezTo>
                    <a:pt x="13" y="9"/>
                    <a:pt x="13" y="9"/>
                    <a:pt x="13" y="9"/>
                  </a:cubicBezTo>
                  <a:cubicBezTo>
                    <a:pt x="12" y="9"/>
                    <a:pt x="12" y="10"/>
                    <a:pt x="11" y="10"/>
                  </a:cubicBezTo>
                  <a:cubicBezTo>
                    <a:pt x="11" y="10"/>
                    <a:pt x="11" y="10"/>
                    <a:pt x="10" y="10"/>
                  </a:cubicBezTo>
                  <a:cubicBezTo>
                    <a:pt x="10" y="11"/>
                    <a:pt x="9" y="10"/>
                    <a:pt x="9" y="10"/>
                  </a:cubicBezTo>
                  <a:cubicBezTo>
                    <a:pt x="8" y="11"/>
                    <a:pt x="8" y="11"/>
                    <a:pt x="7" y="11"/>
                  </a:cubicBezTo>
                  <a:cubicBezTo>
                    <a:pt x="7" y="12"/>
                    <a:pt x="7" y="12"/>
                    <a:pt x="6" y="12"/>
                  </a:cubicBezTo>
                  <a:cubicBezTo>
                    <a:pt x="6" y="13"/>
                    <a:pt x="6" y="12"/>
                    <a:pt x="5" y="13"/>
                  </a:cubicBezTo>
                  <a:cubicBezTo>
                    <a:pt x="5" y="13"/>
                    <a:pt x="5" y="13"/>
                    <a:pt x="5" y="13"/>
                  </a:cubicBezTo>
                  <a:cubicBezTo>
                    <a:pt x="4" y="14"/>
                    <a:pt x="3" y="13"/>
                    <a:pt x="2" y="14"/>
                  </a:cubicBezTo>
                  <a:cubicBezTo>
                    <a:pt x="2" y="15"/>
                    <a:pt x="3" y="15"/>
                    <a:pt x="2" y="15"/>
                  </a:cubicBezTo>
                  <a:cubicBezTo>
                    <a:pt x="2" y="15"/>
                    <a:pt x="1" y="15"/>
                    <a:pt x="1" y="15"/>
                  </a:cubicBezTo>
                  <a:cubicBezTo>
                    <a:pt x="1" y="15"/>
                    <a:pt x="1" y="16"/>
                    <a:pt x="1" y="16"/>
                  </a:cubicBezTo>
                  <a:cubicBezTo>
                    <a:pt x="1" y="16"/>
                    <a:pt x="0" y="16"/>
                    <a:pt x="1" y="16"/>
                  </a:cubicBezTo>
                  <a:cubicBezTo>
                    <a:pt x="1" y="17"/>
                    <a:pt x="1" y="16"/>
                    <a:pt x="1" y="16"/>
                  </a:cubicBezTo>
                  <a:cubicBezTo>
                    <a:pt x="2" y="17"/>
                    <a:pt x="2" y="16"/>
                    <a:pt x="2" y="16"/>
                  </a:cubicBezTo>
                  <a:cubicBezTo>
                    <a:pt x="2" y="17"/>
                    <a:pt x="3" y="17"/>
                    <a:pt x="3" y="17"/>
                  </a:cubicBezTo>
                  <a:cubicBezTo>
                    <a:pt x="3" y="17"/>
                    <a:pt x="3" y="17"/>
                    <a:pt x="3" y="17"/>
                  </a:cubicBezTo>
                  <a:cubicBezTo>
                    <a:pt x="3" y="18"/>
                    <a:pt x="3" y="18"/>
                    <a:pt x="3" y="18"/>
                  </a:cubicBezTo>
                  <a:cubicBezTo>
                    <a:pt x="4" y="19"/>
                    <a:pt x="5" y="18"/>
                    <a:pt x="5" y="18"/>
                  </a:cubicBezTo>
                  <a:cubicBezTo>
                    <a:pt x="6" y="18"/>
                    <a:pt x="6" y="18"/>
                    <a:pt x="7" y="17"/>
                  </a:cubicBezTo>
                  <a:cubicBezTo>
                    <a:pt x="7" y="17"/>
                    <a:pt x="7" y="17"/>
                    <a:pt x="8" y="17"/>
                  </a:cubicBezTo>
                  <a:cubicBezTo>
                    <a:pt x="8" y="16"/>
                    <a:pt x="9" y="16"/>
                    <a:pt x="9" y="16"/>
                  </a:cubicBezTo>
                  <a:cubicBezTo>
                    <a:pt x="10" y="16"/>
                    <a:pt x="10" y="16"/>
                    <a:pt x="11" y="15"/>
                  </a:cubicBezTo>
                  <a:cubicBezTo>
                    <a:pt x="11" y="15"/>
                    <a:pt x="11" y="15"/>
                    <a:pt x="12" y="14"/>
                  </a:cubicBezTo>
                  <a:cubicBezTo>
                    <a:pt x="12" y="14"/>
                    <a:pt x="12" y="13"/>
                    <a:pt x="13" y="13"/>
                  </a:cubicBezTo>
                  <a:cubicBezTo>
                    <a:pt x="13" y="13"/>
                    <a:pt x="14" y="13"/>
                    <a:pt x="14" y="12"/>
                  </a:cubicBezTo>
                  <a:cubicBezTo>
                    <a:pt x="14" y="12"/>
                    <a:pt x="14" y="12"/>
                    <a:pt x="14" y="12"/>
                  </a:cubicBezTo>
                  <a:cubicBezTo>
                    <a:pt x="15" y="11"/>
                    <a:pt x="16" y="12"/>
                    <a:pt x="16" y="11"/>
                  </a:cubicBezTo>
                  <a:cubicBezTo>
                    <a:pt x="17" y="11"/>
                    <a:pt x="17" y="11"/>
                    <a:pt x="17" y="11"/>
                  </a:cubicBezTo>
                  <a:cubicBezTo>
                    <a:pt x="17" y="11"/>
                    <a:pt x="17" y="10"/>
                    <a:pt x="18" y="10"/>
                  </a:cubicBezTo>
                  <a:cubicBezTo>
                    <a:pt x="18" y="10"/>
                    <a:pt x="19" y="10"/>
                    <a:pt x="20" y="10"/>
                  </a:cubicBezTo>
                  <a:cubicBezTo>
                    <a:pt x="20" y="10"/>
                    <a:pt x="20" y="10"/>
                    <a:pt x="20" y="10"/>
                  </a:cubicBezTo>
                  <a:cubicBezTo>
                    <a:pt x="21" y="10"/>
                    <a:pt x="21" y="9"/>
                    <a:pt x="21" y="9"/>
                  </a:cubicBezTo>
                  <a:cubicBezTo>
                    <a:pt x="21" y="8"/>
                    <a:pt x="21" y="8"/>
                    <a:pt x="22" y="8"/>
                  </a:cubicBezTo>
                  <a:cubicBezTo>
                    <a:pt x="22" y="8"/>
                    <a:pt x="23" y="8"/>
                    <a:pt x="23" y="8"/>
                  </a:cubicBezTo>
                  <a:cubicBezTo>
                    <a:pt x="24" y="7"/>
                    <a:pt x="24" y="7"/>
                    <a:pt x="24" y="7"/>
                  </a:cubicBezTo>
                  <a:cubicBezTo>
                    <a:pt x="24" y="6"/>
                    <a:pt x="24" y="6"/>
                    <a:pt x="25" y="6"/>
                  </a:cubicBezTo>
                  <a:cubicBezTo>
                    <a:pt x="25" y="6"/>
                    <a:pt x="25" y="6"/>
                    <a:pt x="26" y="6"/>
                  </a:cubicBezTo>
                  <a:cubicBezTo>
                    <a:pt x="26" y="6"/>
                    <a:pt x="27" y="6"/>
                    <a:pt x="27" y="5"/>
                  </a:cubicBezTo>
                  <a:cubicBezTo>
                    <a:pt x="27" y="5"/>
                    <a:pt x="27" y="5"/>
                    <a:pt x="27" y="5"/>
                  </a:cubicBezTo>
                  <a:cubicBezTo>
                    <a:pt x="28" y="4"/>
                    <a:pt x="28" y="4"/>
                    <a:pt x="28" y="4"/>
                  </a:cubicBezTo>
                  <a:cubicBezTo>
                    <a:pt x="28" y="4"/>
                    <a:pt x="28" y="4"/>
                    <a:pt x="29" y="3"/>
                  </a:cubicBezTo>
                  <a:cubicBezTo>
                    <a:pt x="29" y="3"/>
                    <a:pt x="30" y="3"/>
                    <a:pt x="30" y="3"/>
                  </a:cubicBezTo>
                  <a:cubicBezTo>
                    <a:pt x="30" y="2"/>
                    <a:pt x="30" y="2"/>
                    <a:pt x="30" y="1"/>
                  </a:cubicBezTo>
                  <a:cubicBezTo>
                    <a:pt x="30" y="1"/>
                    <a:pt x="30" y="1"/>
                    <a:pt x="3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6" name="Freeform 492"/>
            <p:cNvSpPr>
              <a:spLocks/>
            </p:cNvSpPr>
            <p:nvPr/>
          </p:nvSpPr>
          <p:spPr bwMode="auto">
            <a:xfrm>
              <a:off x="-92074" y="2395539"/>
              <a:ext cx="31750" cy="9525"/>
            </a:xfrm>
            <a:custGeom>
              <a:avLst/>
              <a:gdLst>
                <a:gd name="T0" fmla="*/ 2 w 3"/>
                <a:gd name="T1" fmla="*/ 0 h 1"/>
                <a:gd name="T2" fmla="*/ 2 w 3"/>
                <a:gd name="T3" fmla="*/ 0 h 1"/>
                <a:gd name="T4" fmla="*/ 1 w 3"/>
                <a:gd name="T5" fmla="*/ 0 h 1"/>
                <a:gd name="T6" fmla="*/ 1 w 3"/>
                <a:gd name="T7" fmla="*/ 1 h 1"/>
                <a:gd name="T8" fmla="*/ 1 w 3"/>
                <a:gd name="T9" fmla="*/ 1 h 1"/>
                <a:gd name="T10" fmla="*/ 2 w 3"/>
                <a:gd name="T11" fmla="*/ 1 h 1"/>
                <a:gd name="T12" fmla="*/ 2 w 3"/>
                <a:gd name="T13" fmla="*/ 1 h 1"/>
                <a:gd name="T14" fmla="*/ 3 w 3"/>
                <a:gd name="T15" fmla="*/ 1 h 1"/>
                <a:gd name="T16" fmla="*/ 2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0"/>
                  </a:moveTo>
                  <a:cubicBezTo>
                    <a:pt x="2" y="0"/>
                    <a:pt x="2" y="0"/>
                    <a:pt x="2" y="0"/>
                  </a:cubicBezTo>
                  <a:cubicBezTo>
                    <a:pt x="1" y="0"/>
                    <a:pt x="1" y="0"/>
                    <a:pt x="1" y="0"/>
                  </a:cubicBezTo>
                  <a:cubicBezTo>
                    <a:pt x="1" y="0"/>
                    <a:pt x="0" y="1"/>
                    <a:pt x="1" y="1"/>
                  </a:cubicBezTo>
                  <a:cubicBezTo>
                    <a:pt x="1" y="1"/>
                    <a:pt x="1" y="1"/>
                    <a:pt x="1" y="1"/>
                  </a:cubicBezTo>
                  <a:cubicBezTo>
                    <a:pt x="1" y="1"/>
                    <a:pt x="1" y="1"/>
                    <a:pt x="2" y="1"/>
                  </a:cubicBezTo>
                  <a:cubicBezTo>
                    <a:pt x="2" y="1"/>
                    <a:pt x="2" y="1"/>
                    <a:pt x="2" y="1"/>
                  </a:cubicBezTo>
                  <a:cubicBezTo>
                    <a:pt x="2" y="1"/>
                    <a:pt x="3" y="1"/>
                    <a:pt x="3" y="1"/>
                  </a:cubicBezTo>
                  <a:cubicBezTo>
                    <a:pt x="3" y="1"/>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7" name="Freeform 493"/>
            <p:cNvSpPr>
              <a:spLocks/>
            </p:cNvSpPr>
            <p:nvPr/>
          </p:nvSpPr>
          <p:spPr bwMode="auto">
            <a:xfrm>
              <a:off x="-49212" y="2405064"/>
              <a:ext cx="22225" cy="22225"/>
            </a:xfrm>
            <a:custGeom>
              <a:avLst/>
              <a:gdLst>
                <a:gd name="T0" fmla="*/ 2 w 2"/>
                <a:gd name="T1" fmla="*/ 1 h 2"/>
                <a:gd name="T2" fmla="*/ 1 w 2"/>
                <a:gd name="T3" fmla="*/ 1 h 2"/>
                <a:gd name="T4" fmla="*/ 0 w 2"/>
                <a:gd name="T5" fmla="*/ 1 h 2"/>
                <a:gd name="T6" fmla="*/ 0 w 2"/>
                <a:gd name="T7" fmla="*/ 2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0"/>
                    <a:pt x="1" y="1"/>
                  </a:cubicBezTo>
                  <a:cubicBezTo>
                    <a:pt x="1" y="1"/>
                    <a:pt x="0" y="1"/>
                    <a:pt x="0" y="1"/>
                  </a:cubicBezTo>
                  <a:cubicBezTo>
                    <a:pt x="0" y="1"/>
                    <a:pt x="0" y="2"/>
                    <a:pt x="0" y="2"/>
                  </a:cubicBezTo>
                  <a:cubicBezTo>
                    <a:pt x="1" y="2"/>
                    <a:pt x="1" y="2"/>
                    <a:pt x="1" y="2"/>
                  </a:cubicBezTo>
                  <a:cubicBezTo>
                    <a:pt x="2" y="2"/>
                    <a:pt x="2" y="2"/>
                    <a:pt x="2" y="2"/>
                  </a:cubicBezTo>
                  <a:cubicBezTo>
                    <a:pt x="2" y="2"/>
                    <a:pt x="2" y="2"/>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8" name="Freeform 494"/>
            <p:cNvSpPr>
              <a:spLocks/>
            </p:cNvSpPr>
            <p:nvPr/>
          </p:nvSpPr>
          <p:spPr bwMode="auto">
            <a:xfrm>
              <a:off x="-15874" y="2427289"/>
              <a:ext cx="31750" cy="22225"/>
            </a:xfrm>
            <a:custGeom>
              <a:avLst/>
              <a:gdLst>
                <a:gd name="T0" fmla="*/ 2 w 3"/>
                <a:gd name="T1" fmla="*/ 2 h 2"/>
                <a:gd name="T2" fmla="*/ 3 w 3"/>
                <a:gd name="T3" fmla="*/ 2 h 2"/>
                <a:gd name="T4" fmla="*/ 3 w 3"/>
                <a:gd name="T5" fmla="*/ 1 h 2"/>
                <a:gd name="T6" fmla="*/ 3 w 3"/>
                <a:gd name="T7" fmla="*/ 1 h 2"/>
                <a:gd name="T8" fmla="*/ 2 w 3"/>
                <a:gd name="T9" fmla="*/ 0 h 2"/>
                <a:gd name="T10" fmla="*/ 1 w 3"/>
                <a:gd name="T11" fmla="*/ 0 h 2"/>
                <a:gd name="T12" fmla="*/ 0 w 3"/>
                <a:gd name="T13" fmla="*/ 0 h 2"/>
                <a:gd name="T14" fmla="*/ 0 w 3"/>
                <a:gd name="T15" fmla="*/ 1 h 2"/>
                <a:gd name="T16" fmla="*/ 1 w 3"/>
                <a:gd name="T17" fmla="*/ 1 h 2"/>
                <a:gd name="T18" fmla="*/ 1 w 3"/>
                <a:gd name="T19" fmla="*/ 1 h 2"/>
                <a:gd name="T20" fmla="*/ 1 w 3"/>
                <a:gd name="T21" fmla="*/ 2 h 2"/>
                <a:gd name="T22" fmla="*/ 2 w 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2" y="2"/>
                  </a:moveTo>
                  <a:cubicBezTo>
                    <a:pt x="2" y="2"/>
                    <a:pt x="3" y="2"/>
                    <a:pt x="3" y="2"/>
                  </a:cubicBezTo>
                  <a:cubicBezTo>
                    <a:pt x="3" y="2"/>
                    <a:pt x="3" y="2"/>
                    <a:pt x="3" y="1"/>
                  </a:cubicBezTo>
                  <a:cubicBezTo>
                    <a:pt x="3" y="1"/>
                    <a:pt x="3" y="1"/>
                    <a:pt x="3" y="1"/>
                  </a:cubicBezTo>
                  <a:cubicBezTo>
                    <a:pt x="2" y="1"/>
                    <a:pt x="2" y="1"/>
                    <a:pt x="2" y="0"/>
                  </a:cubicBezTo>
                  <a:cubicBezTo>
                    <a:pt x="1" y="0"/>
                    <a:pt x="1" y="0"/>
                    <a:pt x="1" y="0"/>
                  </a:cubicBezTo>
                  <a:cubicBezTo>
                    <a:pt x="0" y="0"/>
                    <a:pt x="0" y="0"/>
                    <a:pt x="0" y="0"/>
                  </a:cubicBezTo>
                  <a:cubicBezTo>
                    <a:pt x="0" y="0"/>
                    <a:pt x="0" y="0"/>
                    <a:pt x="0" y="1"/>
                  </a:cubicBezTo>
                  <a:cubicBezTo>
                    <a:pt x="0" y="1"/>
                    <a:pt x="0" y="1"/>
                    <a:pt x="1" y="1"/>
                  </a:cubicBezTo>
                  <a:cubicBezTo>
                    <a:pt x="1" y="1"/>
                    <a:pt x="1" y="1"/>
                    <a:pt x="1" y="1"/>
                  </a:cubicBezTo>
                  <a:cubicBezTo>
                    <a:pt x="1" y="1"/>
                    <a:pt x="1" y="1"/>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9" name="Freeform 495"/>
            <p:cNvSpPr>
              <a:spLocks/>
            </p:cNvSpPr>
            <p:nvPr/>
          </p:nvSpPr>
          <p:spPr bwMode="auto">
            <a:xfrm>
              <a:off x="-6349" y="2459039"/>
              <a:ext cx="44450" cy="44450"/>
            </a:xfrm>
            <a:custGeom>
              <a:avLst/>
              <a:gdLst>
                <a:gd name="T0" fmla="*/ 3 w 4"/>
                <a:gd name="T1" fmla="*/ 0 h 4"/>
                <a:gd name="T2" fmla="*/ 3 w 4"/>
                <a:gd name="T3" fmla="*/ 0 h 4"/>
                <a:gd name="T4" fmla="*/ 2 w 4"/>
                <a:gd name="T5" fmla="*/ 0 h 4"/>
                <a:gd name="T6" fmla="*/ 1 w 4"/>
                <a:gd name="T7" fmla="*/ 0 h 4"/>
                <a:gd name="T8" fmla="*/ 0 w 4"/>
                <a:gd name="T9" fmla="*/ 1 h 4"/>
                <a:gd name="T10" fmla="*/ 1 w 4"/>
                <a:gd name="T11" fmla="*/ 2 h 4"/>
                <a:gd name="T12" fmla="*/ 0 w 4"/>
                <a:gd name="T13" fmla="*/ 3 h 4"/>
                <a:gd name="T14" fmla="*/ 1 w 4"/>
                <a:gd name="T15" fmla="*/ 3 h 4"/>
                <a:gd name="T16" fmla="*/ 1 w 4"/>
                <a:gd name="T17" fmla="*/ 4 h 4"/>
                <a:gd name="T18" fmla="*/ 2 w 4"/>
                <a:gd name="T19" fmla="*/ 3 h 4"/>
                <a:gd name="T20" fmla="*/ 2 w 4"/>
                <a:gd name="T21" fmla="*/ 3 h 4"/>
                <a:gd name="T22" fmla="*/ 3 w 4"/>
                <a:gd name="T23" fmla="*/ 2 h 4"/>
                <a:gd name="T24" fmla="*/ 4 w 4"/>
                <a:gd name="T25" fmla="*/ 2 h 4"/>
                <a:gd name="T26" fmla="*/ 3 w 4"/>
                <a:gd name="T27" fmla="*/ 1 h 4"/>
                <a:gd name="T28" fmla="*/ 3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3" y="0"/>
                  </a:moveTo>
                  <a:cubicBezTo>
                    <a:pt x="3" y="0"/>
                    <a:pt x="3" y="0"/>
                    <a:pt x="3" y="0"/>
                  </a:cubicBezTo>
                  <a:cubicBezTo>
                    <a:pt x="2" y="0"/>
                    <a:pt x="2" y="0"/>
                    <a:pt x="2" y="0"/>
                  </a:cubicBezTo>
                  <a:cubicBezTo>
                    <a:pt x="1" y="0"/>
                    <a:pt x="1" y="0"/>
                    <a:pt x="1" y="0"/>
                  </a:cubicBezTo>
                  <a:cubicBezTo>
                    <a:pt x="1" y="0"/>
                    <a:pt x="1" y="0"/>
                    <a:pt x="0" y="1"/>
                  </a:cubicBezTo>
                  <a:cubicBezTo>
                    <a:pt x="0" y="1"/>
                    <a:pt x="1" y="1"/>
                    <a:pt x="1" y="2"/>
                  </a:cubicBezTo>
                  <a:cubicBezTo>
                    <a:pt x="1" y="2"/>
                    <a:pt x="0" y="2"/>
                    <a:pt x="0" y="3"/>
                  </a:cubicBezTo>
                  <a:cubicBezTo>
                    <a:pt x="0" y="3"/>
                    <a:pt x="0" y="3"/>
                    <a:pt x="1" y="3"/>
                  </a:cubicBezTo>
                  <a:cubicBezTo>
                    <a:pt x="1" y="4"/>
                    <a:pt x="1" y="4"/>
                    <a:pt x="1" y="4"/>
                  </a:cubicBezTo>
                  <a:cubicBezTo>
                    <a:pt x="1" y="4"/>
                    <a:pt x="1" y="4"/>
                    <a:pt x="2" y="3"/>
                  </a:cubicBezTo>
                  <a:cubicBezTo>
                    <a:pt x="2" y="3"/>
                    <a:pt x="2" y="3"/>
                    <a:pt x="2" y="3"/>
                  </a:cubicBezTo>
                  <a:cubicBezTo>
                    <a:pt x="3" y="3"/>
                    <a:pt x="3" y="3"/>
                    <a:pt x="3" y="2"/>
                  </a:cubicBezTo>
                  <a:cubicBezTo>
                    <a:pt x="3" y="2"/>
                    <a:pt x="3" y="2"/>
                    <a:pt x="4" y="2"/>
                  </a:cubicBezTo>
                  <a:cubicBezTo>
                    <a:pt x="4" y="2"/>
                    <a:pt x="4" y="1"/>
                    <a:pt x="3" y="1"/>
                  </a:cubicBezTo>
                  <a:cubicBezTo>
                    <a:pt x="3" y="1"/>
                    <a:pt x="3" y="1"/>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0" name="Freeform 496"/>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close/>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1" name="Freeform 497"/>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2" name="Freeform 498"/>
            <p:cNvSpPr>
              <a:spLocks/>
            </p:cNvSpPr>
            <p:nvPr/>
          </p:nvSpPr>
          <p:spPr bwMode="auto">
            <a:xfrm>
              <a:off x="339726" y="1411289"/>
              <a:ext cx="31750" cy="20638"/>
            </a:xfrm>
            <a:custGeom>
              <a:avLst/>
              <a:gdLst>
                <a:gd name="T0" fmla="*/ 1 w 3"/>
                <a:gd name="T1" fmla="*/ 0 h 2"/>
                <a:gd name="T2" fmla="*/ 0 w 3"/>
                <a:gd name="T3" fmla="*/ 1 h 2"/>
                <a:gd name="T4" fmla="*/ 0 w 3"/>
                <a:gd name="T5" fmla="*/ 2 h 2"/>
                <a:gd name="T6" fmla="*/ 0 w 3"/>
                <a:gd name="T7" fmla="*/ 2 h 2"/>
                <a:gd name="T8" fmla="*/ 1 w 3"/>
                <a:gd name="T9" fmla="*/ 2 h 2"/>
                <a:gd name="T10" fmla="*/ 2 w 3"/>
                <a:gd name="T11" fmla="*/ 2 h 2"/>
                <a:gd name="T12" fmla="*/ 3 w 3"/>
                <a:gd name="T13" fmla="*/ 1 h 2"/>
                <a:gd name="T14" fmla="*/ 2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cubicBezTo>
                    <a:pt x="1" y="0"/>
                    <a:pt x="1" y="1"/>
                    <a:pt x="0" y="1"/>
                  </a:cubicBezTo>
                  <a:cubicBezTo>
                    <a:pt x="0" y="1"/>
                    <a:pt x="0" y="2"/>
                    <a:pt x="0" y="2"/>
                  </a:cubicBezTo>
                  <a:cubicBezTo>
                    <a:pt x="0" y="2"/>
                    <a:pt x="0" y="2"/>
                    <a:pt x="0" y="2"/>
                  </a:cubicBezTo>
                  <a:cubicBezTo>
                    <a:pt x="1" y="2"/>
                    <a:pt x="1" y="2"/>
                    <a:pt x="1" y="2"/>
                  </a:cubicBezTo>
                  <a:cubicBezTo>
                    <a:pt x="1" y="2"/>
                    <a:pt x="2" y="2"/>
                    <a:pt x="2" y="2"/>
                  </a:cubicBezTo>
                  <a:cubicBezTo>
                    <a:pt x="2" y="1"/>
                    <a:pt x="2" y="1"/>
                    <a:pt x="3" y="1"/>
                  </a:cubicBezTo>
                  <a:cubicBezTo>
                    <a:pt x="3" y="1"/>
                    <a:pt x="3"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3" name="Freeform 499"/>
            <p:cNvSpPr>
              <a:spLocks/>
            </p:cNvSpPr>
            <p:nvPr/>
          </p:nvSpPr>
          <p:spPr bwMode="auto">
            <a:xfrm>
              <a:off x="5532439" y="2265364"/>
              <a:ext cx="11113" cy="11113"/>
            </a:xfrm>
            <a:custGeom>
              <a:avLst/>
              <a:gdLst>
                <a:gd name="T0" fmla="*/ 1 w 1"/>
                <a:gd name="T1" fmla="*/ 0 h 1"/>
                <a:gd name="T2" fmla="*/ 0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1" y="1"/>
                    <a:pt x="1" y="1"/>
                  </a:cubicBezTo>
                  <a:cubicBezTo>
                    <a:pt x="1" y="1"/>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C00000"/>
                </a:solidFill>
                <a:latin typeface="Source Sans Pro" charset="0"/>
              </a:endParaRPr>
            </a:p>
          </p:txBody>
        </p:sp>
        <p:sp>
          <p:nvSpPr>
            <p:cNvPr id="504" name="Freeform 500"/>
            <p:cNvSpPr>
              <a:spLocks/>
            </p:cNvSpPr>
            <p:nvPr/>
          </p:nvSpPr>
          <p:spPr bwMode="auto">
            <a:xfrm>
              <a:off x="6191251" y="3065464"/>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1" y="1"/>
                    <a:pt x="1" y="1"/>
                  </a:cubicBezTo>
                  <a:cubicBezTo>
                    <a:pt x="1" y="1"/>
                    <a:pt x="1" y="0"/>
                    <a:pt x="1" y="0"/>
                  </a:cubicBezTo>
                  <a:cubicBezTo>
                    <a:pt x="1" y="0"/>
                    <a:pt x="1"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5" name="Freeform 501"/>
            <p:cNvSpPr>
              <a:spLocks/>
            </p:cNvSpPr>
            <p:nvPr/>
          </p:nvSpPr>
          <p:spPr bwMode="auto">
            <a:xfrm>
              <a:off x="5208589" y="1735139"/>
              <a:ext cx="0" cy="1111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6" name="Freeform 531"/>
            <p:cNvSpPr>
              <a:spLocks/>
            </p:cNvSpPr>
            <p:nvPr/>
          </p:nvSpPr>
          <p:spPr bwMode="auto">
            <a:xfrm>
              <a:off x="6762751" y="1930401"/>
              <a:ext cx="22225" cy="20638"/>
            </a:xfrm>
            <a:custGeom>
              <a:avLst/>
              <a:gdLst>
                <a:gd name="T0" fmla="*/ 0 w 2"/>
                <a:gd name="T1" fmla="*/ 0 h 2"/>
                <a:gd name="T2" fmla="*/ 0 w 2"/>
                <a:gd name="T3" fmla="*/ 0 h 2"/>
                <a:gd name="T4" fmla="*/ 1 w 2"/>
                <a:gd name="T5" fmla="*/ 0 h 2"/>
                <a:gd name="T6" fmla="*/ 2 w 2"/>
                <a:gd name="T7" fmla="*/ 0 h 2"/>
                <a:gd name="T8" fmla="*/ 1 w 2"/>
                <a:gd name="T9" fmla="*/ 0 h 2"/>
                <a:gd name="T10" fmla="*/ 2 w 2"/>
                <a:gd name="T11" fmla="*/ 1 h 2"/>
                <a:gd name="T12" fmla="*/ 2 w 2"/>
                <a:gd name="T13" fmla="*/ 1 h 2"/>
                <a:gd name="T14" fmla="*/ 1 w 2"/>
                <a:gd name="T15" fmla="*/ 1 h 2"/>
                <a:gd name="T16" fmla="*/ 0 w 2"/>
                <a:gd name="T17" fmla="*/ 1 h 2"/>
                <a:gd name="T18" fmla="*/ 0 w 2"/>
                <a:gd name="T19" fmla="*/ 0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cubicBezTo>
                    <a:pt x="0" y="0"/>
                    <a:pt x="0" y="0"/>
                    <a:pt x="0" y="0"/>
                  </a:cubicBezTo>
                  <a:cubicBezTo>
                    <a:pt x="1" y="0"/>
                    <a:pt x="1" y="0"/>
                    <a:pt x="1" y="0"/>
                  </a:cubicBezTo>
                  <a:cubicBezTo>
                    <a:pt x="1" y="0"/>
                    <a:pt x="1" y="0"/>
                    <a:pt x="2" y="0"/>
                  </a:cubicBezTo>
                  <a:cubicBezTo>
                    <a:pt x="2" y="0"/>
                    <a:pt x="1" y="0"/>
                    <a:pt x="1" y="0"/>
                  </a:cubicBezTo>
                  <a:cubicBezTo>
                    <a:pt x="2" y="1"/>
                    <a:pt x="2" y="0"/>
                    <a:pt x="2" y="1"/>
                  </a:cubicBezTo>
                  <a:cubicBezTo>
                    <a:pt x="2" y="1"/>
                    <a:pt x="2" y="1"/>
                    <a:pt x="2" y="1"/>
                  </a:cubicBezTo>
                  <a:cubicBezTo>
                    <a:pt x="2" y="2"/>
                    <a:pt x="2" y="1"/>
                    <a:pt x="1" y="1"/>
                  </a:cubicBezTo>
                  <a:cubicBezTo>
                    <a:pt x="1" y="1"/>
                    <a:pt x="1" y="1"/>
                    <a:pt x="0" y="1"/>
                  </a:cubicBezTo>
                  <a:cubicBezTo>
                    <a:pt x="0" y="1"/>
                    <a:pt x="0" y="1"/>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7" name="Freeform 540"/>
            <p:cNvSpPr>
              <a:spLocks/>
            </p:cNvSpPr>
            <p:nvPr/>
          </p:nvSpPr>
          <p:spPr bwMode="auto">
            <a:xfrm>
              <a:off x="4776789" y="773114"/>
              <a:ext cx="3616325" cy="1027113"/>
            </a:xfrm>
            <a:custGeom>
              <a:avLst/>
              <a:gdLst>
                <a:gd name="T0" fmla="*/ 266 w 335"/>
                <a:gd name="T1" fmla="*/ 19 h 95"/>
                <a:gd name="T2" fmla="*/ 256 w 335"/>
                <a:gd name="T3" fmla="*/ 18 h 95"/>
                <a:gd name="T4" fmla="*/ 222 w 335"/>
                <a:gd name="T5" fmla="*/ 16 h 95"/>
                <a:gd name="T6" fmla="*/ 204 w 335"/>
                <a:gd name="T7" fmla="*/ 12 h 95"/>
                <a:gd name="T8" fmla="*/ 190 w 335"/>
                <a:gd name="T9" fmla="*/ 14 h 95"/>
                <a:gd name="T10" fmla="*/ 175 w 335"/>
                <a:gd name="T11" fmla="*/ 12 h 95"/>
                <a:gd name="T12" fmla="*/ 163 w 335"/>
                <a:gd name="T13" fmla="*/ 10 h 95"/>
                <a:gd name="T14" fmla="*/ 146 w 335"/>
                <a:gd name="T15" fmla="*/ 10 h 95"/>
                <a:gd name="T16" fmla="*/ 139 w 335"/>
                <a:gd name="T17" fmla="*/ 7 h 95"/>
                <a:gd name="T18" fmla="*/ 125 w 335"/>
                <a:gd name="T19" fmla="*/ 2 h 95"/>
                <a:gd name="T20" fmla="*/ 107 w 335"/>
                <a:gd name="T21" fmla="*/ 4 h 95"/>
                <a:gd name="T22" fmla="*/ 97 w 335"/>
                <a:gd name="T23" fmla="*/ 9 h 95"/>
                <a:gd name="T24" fmla="*/ 97 w 335"/>
                <a:gd name="T25" fmla="*/ 13 h 95"/>
                <a:gd name="T26" fmla="*/ 84 w 335"/>
                <a:gd name="T27" fmla="*/ 14 h 95"/>
                <a:gd name="T28" fmla="*/ 81 w 335"/>
                <a:gd name="T29" fmla="*/ 12 h 95"/>
                <a:gd name="T30" fmla="*/ 83 w 335"/>
                <a:gd name="T31" fmla="*/ 19 h 95"/>
                <a:gd name="T32" fmla="*/ 90 w 335"/>
                <a:gd name="T33" fmla="*/ 21 h 95"/>
                <a:gd name="T34" fmla="*/ 78 w 335"/>
                <a:gd name="T35" fmla="*/ 26 h 95"/>
                <a:gd name="T36" fmla="*/ 80 w 335"/>
                <a:gd name="T37" fmla="*/ 18 h 95"/>
                <a:gd name="T38" fmla="*/ 68 w 335"/>
                <a:gd name="T39" fmla="*/ 14 h 95"/>
                <a:gd name="T40" fmla="*/ 68 w 335"/>
                <a:gd name="T41" fmla="*/ 20 h 95"/>
                <a:gd name="T42" fmla="*/ 52 w 335"/>
                <a:gd name="T43" fmla="*/ 21 h 95"/>
                <a:gd name="T44" fmla="*/ 33 w 335"/>
                <a:gd name="T45" fmla="*/ 25 h 95"/>
                <a:gd name="T46" fmla="*/ 31 w 335"/>
                <a:gd name="T47" fmla="*/ 26 h 95"/>
                <a:gd name="T48" fmla="*/ 15 w 335"/>
                <a:gd name="T49" fmla="*/ 20 h 95"/>
                <a:gd name="T50" fmla="*/ 1 w 335"/>
                <a:gd name="T51" fmla="*/ 22 h 95"/>
                <a:gd name="T52" fmla="*/ 8 w 335"/>
                <a:gd name="T53" fmla="*/ 35 h 95"/>
                <a:gd name="T54" fmla="*/ 7 w 335"/>
                <a:gd name="T55" fmla="*/ 42 h 95"/>
                <a:gd name="T56" fmla="*/ 3 w 335"/>
                <a:gd name="T57" fmla="*/ 53 h 95"/>
                <a:gd name="T58" fmla="*/ 10 w 335"/>
                <a:gd name="T59" fmla="*/ 65 h 95"/>
                <a:gd name="T60" fmla="*/ 25 w 335"/>
                <a:gd name="T61" fmla="*/ 72 h 95"/>
                <a:gd name="T62" fmla="*/ 33 w 335"/>
                <a:gd name="T63" fmla="*/ 80 h 95"/>
                <a:gd name="T64" fmla="*/ 40 w 335"/>
                <a:gd name="T65" fmla="*/ 89 h 95"/>
                <a:gd name="T66" fmla="*/ 59 w 335"/>
                <a:gd name="T67" fmla="*/ 93 h 95"/>
                <a:gd name="T68" fmla="*/ 54 w 335"/>
                <a:gd name="T69" fmla="*/ 74 h 95"/>
                <a:gd name="T70" fmla="*/ 75 w 335"/>
                <a:gd name="T71" fmla="*/ 71 h 95"/>
                <a:gd name="T72" fmla="*/ 83 w 335"/>
                <a:gd name="T73" fmla="*/ 64 h 95"/>
                <a:gd name="T74" fmla="*/ 95 w 335"/>
                <a:gd name="T75" fmla="*/ 58 h 95"/>
                <a:gd name="T76" fmla="*/ 112 w 335"/>
                <a:gd name="T77" fmla="*/ 63 h 95"/>
                <a:gd name="T78" fmla="*/ 127 w 335"/>
                <a:gd name="T79" fmla="*/ 70 h 95"/>
                <a:gd name="T80" fmla="*/ 141 w 335"/>
                <a:gd name="T81" fmla="*/ 71 h 95"/>
                <a:gd name="T82" fmla="*/ 158 w 335"/>
                <a:gd name="T83" fmla="*/ 70 h 95"/>
                <a:gd name="T84" fmla="*/ 166 w 335"/>
                <a:gd name="T85" fmla="*/ 66 h 95"/>
                <a:gd name="T86" fmla="*/ 189 w 335"/>
                <a:gd name="T87" fmla="*/ 72 h 95"/>
                <a:gd name="T88" fmla="*/ 209 w 335"/>
                <a:gd name="T89" fmla="*/ 69 h 95"/>
                <a:gd name="T90" fmla="*/ 217 w 335"/>
                <a:gd name="T91" fmla="*/ 62 h 95"/>
                <a:gd name="T92" fmla="*/ 235 w 335"/>
                <a:gd name="T93" fmla="*/ 73 h 95"/>
                <a:gd name="T94" fmla="*/ 249 w 335"/>
                <a:gd name="T95" fmla="*/ 81 h 95"/>
                <a:gd name="T96" fmla="*/ 257 w 335"/>
                <a:gd name="T97" fmla="*/ 90 h 95"/>
                <a:gd name="T98" fmla="*/ 255 w 335"/>
                <a:gd name="T99" fmla="*/ 68 h 95"/>
                <a:gd name="T100" fmla="*/ 243 w 335"/>
                <a:gd name="T101" fmla="*/ 59 h 95"/>
                <a:gd name="T102" fmla="*/ 237 w 335"/>
                <a:gd name="T103" fmla="*/ 52 h 95"/>
                <a:gd name="T104" fmla="*/ 248 w 335"/>
                <a:gd name="T105" fmla="*/ 46 h 95"/>
                <a:gd name="T106" fmla="*/ 263 w 335"/>
                <a:gd name="T107" fmla="*/ 46 h 95"/>
                <a:gd name="T108" fmla="*/ 267 w 335"/>
                <a:gd name="T109" fmla="*/ 39 h 95"/>
                <a:gd name="T110" fmla="*/ 274 w 335"/>
                <a:gd name="T111" fmla="*/ 38 h 95"/>
                <a:gd name="T112" fmla="*/ 275 w 335"/>
                <a:gd name="T113" fmla="*/ 54 h 95"/>
                <a:gd name="T114" fmla="*/ 291 w 335"/>
                <a:gd name="T115" fmla="*/ 61 h 95"/>
                <a:gd name="T116" fmla="*/ 287 w 335"/>
                <a:gd name="T117" fmla="*/ 51 h 95"/>
                <a:gd name="T118" fmla="*/ 285 w 335"/>
                <a:gd name="T119" fmla="*/ 44 h 95"/>
                <a:gd name="T120" fmla="*/ 296 w 335"/>
                <a:gd name="T121" fmla="*/ 39 h 95"/>
                <a:gd name="T122" fmla="*/ 309 w 335"/>
                <a:gd name="T123" fmla="*/ 36 h 95"/>
                <a:gd name="T124" fmla="*/ 327 w 335"/>
                <a:gd name="T125"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95">
                  <a:moveTo>
                    <a:pt x="335" y="34"/>
                  </a:moveTo>
                  <a:cubicBezTo>
                    <a:pt x="335" y="34"/>
                    <a:pt x="334" y="34"/>
                    <a:pt x="334" y="33"/>
                  </a:cubicBezTo>
                  <a:cubicBezTo>
                    <a:pt x="332" y="33"/>
                    <a:pt x="332" y="33"/>
                    <a:pt x="331" y="32"/>
                  </a:cubicBezTo>
                  <a:cubicBezTo>
                    <a:pt x="330" y="32"/>
                    <a:pt x="330" y="31"/>
                    <a:pt x="329" y="31"/>
                  </a:cubicBezTo>
                  <a:cubicBezTo>
                    <a:pt x="328" y="31"/>
                    <a:pt x="328" y="31"/>
                    <a:pt x="327" y="31"/>
                  </a:cubicBezTo>
                  <a:cubicBezTo>
                    <a:pt x="326" y="31"/>
                    <a:pt x="326" y="31"/>
                    <a:pt x="325" y="31"/>
                  </a:cubicBezTo>
                  <a:cubicBezTo>
                    <a:pt x="324" y="31"/>
                    <a:pt x="324" y="31"/>
                    <a:pt x="323" y="31"/>
                  </a:cubicBezTo>
                  <a:cubicBezTo>
                    <a:pt x="323" y="30"/>
                    <a:pt x="323" y="30"/>
                    <a:pt x="322" y="30"/>
                  </a:cubicBezTo>
                  <a:cubicBezTo>
                    <a:pt x="321" y="29"/>
                    <a:pt x="321" y="29"/>
                    <a:pt x="320" y="28"/>
                  </a:cubicBezTo>
                  <a:cubicBezTo>
                    <a:pt x="319" y="27"/>
                    <a:pt x="310" y="21"/>
                    <a:pt x="309" y="20"/>
                  </a:cubicBezTo>
                  <a:cubicBezTo>
                    <a:pt x="308" y="20"/>
                    <a:pt x="297" y="20"/>
                    <a:pt x="296" y="19"/>
                  </a:cubicBezTo>
                  <a:cubicBezTo>
                    <a:pt x="296" y="19"/>
                    <a:pt x="278" y="20"/>
                    <a:pt x="277" y="19"/>
                  </a:cubicBezTo>
                  <a:cubicBezTo>
                    <a:pt x="277" y="19"/>
                    <a:pt x="277" y="19"/>
                    <a:pt x="277" y="19"/>
                  </a:cubicBezTo>
                  <a:cubicBezTo>
                    <a:pt x="276" y="20"/>
                    <a:pt x="275" y="20"/>
                    <a:pt x="274" y="20"/>
                  </a:cubicBezTo>
                  <a:cubicBezTo>
                    <a:pt x="273" y="20"/>
                    <a:pt x="273" y="20"/>
                    <a:pt x="271" y="19"/>
                  </a:cubicBezTo>
                  <a:cubicBezTo>
                    <a:pt x="271" y="19"/>
                    <a:pt x="271" y="19"/>
                    <a:pt x="270" y="18"/>
                  </a:cubicBezTo>
                  <a:cubicBezTo>
                    <a:pt x="270" y="18"/>
                    <a:pt x="269" y="18"/>
                    <a:pt x="269" y="18"/>
                  </a:cubicBezTo>
                  <a:cubicBezTo>
                    <a:pt x="268" y="19"/>
                    <a:pt x="267" y="19"/>
                    <a:pt x="266" y="19"/>
                  </a:cubicBezTo>
                  <a:cubicBezTo>
                    <a:pt x="266" y="19"/>
                    <a:pt x="265" y="19"/>
                    <a:pt x="264" y="19"/>
                  </a:cubicBezTo>
                  <a:cubicBezTo>
                    <a:pt x="264" y="19"/>
                    <a:pt x="263" y="19"/>
                    <a:pt x="262" y="18"/>
                  </a:cubicBezTo>
                  <a:cubicBezTo>
                    <a:pt x="261" y="18"/>
                    <a:pt x="261" y="18"/>
                    <a:pt x="260" y="18"/>
                  </a:cubicBezTo>
                  <a:cubicBezTo>
                    <a:pt x="259" y="18"/>
                    <a:pt x="259" y="18"/>
                    <a:pt x="259" y="18"/>
                  </a:cubicBezTo>
                  <a:cubicBezTo>
                    <a:pt x="259" y="19"/>
                    <a:pt x="259" y="19"/>
                    <a:pt x="259" y="19"/>
                  </a:cubicBezTo>
                  <a:cubicBezTo>
                    <a:pt x="260" y="19"/>
                    <a:pt x="260" y="19"/>
                    <a:pt x="260" y="20"/>
                  </a:cubicBezTo>
                  <a:cubicBezTo>
                    <a:pt x="261" y="20"/>
                    <a:pt x="261" y="19"/>
                    <a:pt x="262" y="20"/>
                  </a:cubicBezTo>
                  <a:cubicBezTo>
                    <a:pt x="262" y="20"/>
                    <a:pt x="263" y="20"/>
                    <a:pt x="263" y="20"/>
                  </a:cubicBezTo>
                  <a:cubicBezTo>
                    <a:pt x="263" y="20"/>
                    <a:pt x="263" y="21"/>
                    <a:pt x="263" y="21"/>
                  </a:cubicBezTo>
                  <a:cubicBezTo>
                    <a:pt x="263" y="22"/>
                    <a:pt x="262" y="21"/>
                    <a:pt x="262" y="21"/>
                  </a:cubicBezTo>
                  <a:cubicBezTo>
                    <a:pt x="261" y="21"/>
                    <a:pt x="261" y="21"/>
                    <a:pt x="260" y="20"/>
                  </a:cubicBezTo>
                  <a:cubicBezTo>
                    <a:pt x="260" y="20"/>
                    <a:pt x="259" y="21"/>
                    <a:pt x="259" y="20"/>
                  </a:cubicBezTo>
                  <a:cubicBezTo>
                    <a:pt x="258" y="20"/>
                    <a:pt x="257" y="20"/>
                    <a:pt x="257" y="19"/>
                  </a:cubicBezTo>
                  <a:cubicBezTo>
                    <a:pt x="256" y="19"/>
                    <a:pt x="256" y="19"/>
                    <a:pt x="256" y="19"/>
                  </a:cubicBezTo>
                  <a:cubicBezTo>
                    <a:pt x="256" y="19"/>
                    <a:pt x="257" y="18"/>
                    <a:pt x="257" y="18"/>
                  </a:cubicBezTo>
                  <a:cubicBezTo>
                    <a:pt x="257" y="18"/>
                    <a:pt x="256" y="18"/>
                    <a:pt x="256" y="18"/>
                  </a:cubicBezTo>
                  <a:cubicBezTo>
                    <a:pt x="256" y="18"/>
                    <a:pt x="256" y="18"/>
                    <a:pt x="256" y="18"/>
                  </a:cubicBezTo>
                  <a:cubicBezTo>
                    <a:pt x="256" y="18"/>
                    <a:pt x="256" y="18"/>
                    <a:pt x="256" y="18"/>
                  </a:cubicBezTo>
                  <a:cubicBezTo>
                    <a:pt x="255" y="18"/>
                    <a:pt x="255" y="19"/>
                    <a:pt x="255" y="19"/>
                  </a:cubicBezTo>
                  <a:cubicBezTo>
                    <a:pt x="255" y="19"/>
                    <a:pt x="254" y="19"/>
                    <a:pt x="254" y="19"/>
                  </a:cubicBezTo>
                  <a:cubicBezTo>
                    <a:pt x="253" y="20"/>
                    <a:pt x="252" y="19"/>
                    <a:pt x="251" y="19"/>
                  </a:cubicBezTo>
                  <a:cubicBezTo>
                    <a:pt x="250" y="19"/>
                    <a:pt x="249" y="19"/>
                    <a:pt x="248" y="19"/>
                  </a:cubicBezTo>
                  <a:cubicBezTo>
                    <a:pt x="247" y="19"/>
                    <a:pt x="246" y="18"/>
                    <a:pt x="246" y="19"/>
                  </a:cubicBezTo>
                  <a:cubicBezTo>
                    <a:pt x="245" y="19"/>
                    <a:pt x="245" y="19"/>
                    <a:pt x="244" y="19"/>
                  </a:cubicBezTo>
                  <a:cubicBezTo>
                    <a:pt x="244" y="19"/>
                    <a:pt x="243" y="19"/>
                    <a:pt x="242" y="19"/>
                  </a:cubicBezTo>
                  <a:cubicBezTo>
                    <a:pt x="241" y="19"/>
                    <a:pt x="241" y="19"/>
                    <a:pt x="240" y="19"/>
                  </a:cubicBezTo>
                  <a:cubicBezTo>
                    <a:pt x="240" y="18"/>
                    <a:pt x="240" y="18"/>
                    <a:pt x="240" y="18"/>
                  </a:cubicBezTo>
                  <a:cubicBezTo>
                    <a:pt x="240" y="18"/>
                    <a:pt x="240" y="18"/>
                    <a:pt x="240" y="18"/>
                  </a:cubicBezTo>
                  <a:cubicBezTo>
                    <a:pt x="239" y="17"/>
                    <a:pt x="239" y="17"/>
                    <a:pt x="238" y="17"/>
                  </a:cubicBezTo>
                  <a:cubicBezTo>
                    <a:pt x="237" y="16"/>
                    <a:pt x="237" y="17"/>
                    <a:pt x="236" y="16"/>
                  </a:cubicBezTo>
                  <a:cubicBezTo>
                    <a:pt x="235" y="16"/>
                    <a:pt x="235" y="16"/>
                    <a:pt x="234" y="16"/>
                  </a:cubicBezTo>
                  <a:cubicBezTo>
                    <a:pt x="233" y="16"/>
                    <a:pt x="233" y="16"/>
                    <a:pt x="232" y="15"/>
                  </a:cubicBezTo>
                  <a:cubicBezTo>
                    <a:pt x="231" y="15"/>
                    <a:pt x="230" y="15"/>
                    <a:pt x="229" y="15"/>
                  </a:cubicBezTo>
                  <a:cubicBezTo>
                    <a:pt x="228" y="15"/>
                    <a:pt x="227" y="15"/>
                    <a:pt x="226" y="15"/>
                  </a:cubicBezTo>
                  <a:cubicBezTo>
                    <a:pt x="225" y="15"/>
                    <a:pt x="225" y="16"/>
                    <a:pt x="224" y="16"/>
                  </a:cubicBezTo>
                  <a:cubicBezTo>
                    <a:pt x="223" y="16"/>
                    <a:pt x="223" y="16"/>
                    <a:pt x="222" y="16"/>
                  </a:cubicBezTo>
                  <a:cubicBezTo>
                    <a:pt x="221" y="16"/>
                    <a:pt x="221" y="15"/>
                    <a:pt x="220" y="15"/>
                  </a:cubicBezTo>
                  <a:cubicBezTo>
                    <a:pt x="220" y="15"/>
                    <a:pt x="220" y="15"/>
                    <a:pt x="220" y="15"/>
                  </a:cubicBezTo>
                  <a:cubicBezTo>
                    <a:pt x="219" y="15"/>
                    <a:pt x="219" y="15"/>
                    <a:pt x="218" y="15"/>
                  </a:cubicBezTo>
                  <a:cubicBezTo>
                    <a:pt x="218" y="15"/>
                    <a:pt x="218" y="15"/>
                    <a:pt x="217" y="15"/>
                  </a:cubicBezTo>
                  <a:cubicBezTo>
                    <a:pt x="217" y="15"/>
                    <a:pt x="217" y="14"/>
                    <a:pt x="216" y="14"/>
                  </a:cubicBezTo>
                  <a:cubicBezTo>
                    <a:pt x="216" y="14"/>
                    <a:pt x="215" y="14"/>
                    <a:pt x="215" y="14"/>
                  </a:cubicBezTo>
                  <a:cubicBezTo>
                    <a:pt x="214" y="14"/>
                    <a:pt x="214" y="14"/>
                    <a:pt x="214" y="14"/>
                  </a:cubicBezTo>
                  <a:cubicBezTo>
                    <a:pt x="214" y="14"/>
                    <a:pt x="214" y="14"/>
                    <a:pt x="214" y="13"/>
                  </a:cubicBezTo>
                  <a:cubicBezTo>
                    <a:pt x="214" y="13"/>
                    <a:pt x="213" y="13"/>
                    <a:pt x="213" y="13"/>
                  </a:cubicBezTo>
                  <a:cubicBezTo>
                    <a:pt x="212" y="13"/>
                    <a:pt x="212" y="13"/>
                    <a:pt x="212" y="13"/>
                  </a:cubicBezTo>
                  <a:cubicBezTo>
                    <a:pt x="211" y="13"/>
                    <a:pt x="210" y="12"/>
                    <a:pt x="209" y="13"/>
                  </a:cubicBezTo>
                  <a:cubicBezTo>
                    <a:pt x="209" y="13"/>
                    <a:pt x="209" y="13"/>
                    <a:pt x="209" y="14"/>
                  </a:cubicBezTo>
                  <a:cubicBezTo>
                    <a:pt x="209" y="14"/>
                    <a:pt x="208" y="14"/>
                    <a:pt x="208" y="14"/>
                  </a:cubicBezTo>
                  <a:cubicBezTo>
                    <a:pt x="208" y="14"/>
                    <a:pt x="208" y="13"/>
                    <a:pt x="208" y="13"/>
                  </a:cubicBezTo>
                  <a:cubicBezTo>
                    <a:pt x="208" y="12"/>
                    <a:pt x="208" y="12"/>
                    <a:pt x="208" y="12"/>
                  </a:cubicBezTo>
                  <a:cubicBezTo>
                    <a:pt x="208" y="12"/>
                    <a:pt x="208" y="12"/>
                    <a:pt x="208" y="12"/>
                  </a:cubicBezTo>
                  <a:cubicBezTo>
                    <a:pt x="207" y="12"/>
                    <a:pt x="207" y="12"/>
                    <a:pt x="206" y="12"/>
                  </a:cubicBezTo>
                  <a:cubicBezTo>
                    <a:pt x="205" y="12"/>
                    <a:pt x="205" y="12"/>
                    <a:pt x="204" y="12"/>
                  </a:cubicBezTo>
                  <a:cubicBezTo>
                    <a:pt x="203" y="12"/>
                    <a:pt x="203" y="12"/>
                    <a:pt x="202" y="12"/>
                  </a:cubicBezTo>
                  <a:cubicBezTo>
                    <a:pt x="201" y="12"/>
                    <a:pt x="200" y="12"/>
                    <a:pt x="199" y="12"/>
                  </a:cubicBezTo>
                  <a:cubicBezTo>
                    <a:pt x="198" y="11"/>
                    <a:pt x="198" y="11"/>
                    <a:pt x="197" y="11"/>
                  </a:cubicBezTo>
                  <a:cubicBezTo>
                    <a:pt x="197" y="11"/>
                    <a:pt x="196" y="11"/>
                    <a:pt x="196" y="11"/>
                  </a:cubicBezTo>
                  <a:cubicBezTo>
                    <a:pt x="196" y="11"/>
                    <a:pt x="196" y="12"/>
                    <a:pt x="196" y="12"/>
                  </a:cubicBezTo>
                  <a:cubicBezTo>
                    <a:pt x="196" y="12"/>
                    <a:pt x="195" y="12"/>
                    <a:pt x="195" y="12"/>
                  </a:cubicBezTo>
                  <a:cubicBezTo>
                    <a:pt x="195" y="12"/>
                    <a:pt x="195" y="12"/>
                    <a:pt x="195" y="12"/>
                  </a:cubicBezTo>
                  <a:cubicBezTo>
                    <a:pt x="194" y="12"/>
                    <a:pt x="194" y="13"/>
                    <a:pt x="195" y="13"/>
                  </a:cubicBezTo>
                  <a:cubicBezTo>
                    <a:pt x="195" y="13"/>
                    <a:pt x="195" y="13"/>
                    <a:pt x="195" y="13"/>
                  </a:cubicBezTo>
                  <a:cubicBezTo>
                    <a:pt x="196" y="13"/>
                    <a:pt x="196" y="13"/>
                    <a:pt x="197" y="13"/>
                  </a:cubicBezTo>
                  <a:cubicBezTo>
                    <a:pt x="197" y="14"/>
                    <a:pt x="197" y="14"/>
                    <a:pt x="197" y="14"/>
                  </a:cubicBezTo>
                  <a:cubicBezTo>
                    <a:pt x="197" y="14"/>
                    <a:pt x="197" y="14"/>
                    <a:pt x="198" y="14"/>
                  </a:cubicBezTo>
                  <a:cubicBezTo>
                    <a:pt x="197" y="15"/>
                    <a:pt x="197" y="15"/>
                    <a:pt x="197" y="15"/>
                  </a:cubicBezTo>
                  <a:cubicBezTo>
                    <a:pt x="196" y="15"/>
                    <a:pt x="196" y="14"/>
                    <a:pt x="196" y="14"/>
                  </a:cubicBezTo>
                  <a:cubicBezTo>
                    <a:pt x="195" y="14"/>
                    <a:pt x="195" y="15"/>
                    <a:pt x="194" y="15"/>
                  </a:cubicBezTo>
                  <a:cubicBezTo>
                    <a:pt x="194" y="15"/>
                    <a:pt x="194" y="14"/>
                    <a:pt x="193" y="14"/>
                  </a:cubicBezTo>
                  <a:cubicBezTo>
                    <a:pt x="192" y="14"/>
                    <a:pt x="192" y="14"/>
                    <a:pt x="191" y="14"/>
                  </a:cubicBezTo>
                  <a:cubicBezTo>
                    <a:pt x="191" y="14"/>
                    <a:pt x="190" y="14"/>
                    <a:pt x="190" y="14"/>
                  </a:cubicBezTo>
                  <a:cubicBezTo>
                    <a:pt x="189" y="15"/>
                    <a:pt x="189" y="15"/>
                    <a:pt x="188" y="15"/>
                  </a:cubicBezTo>
                  <a:cubicBezTo>
                    <a:pt x="188" y="15"/>
                    <a:pt x="187" y="15"/>
                    <a:pt x="187" y="15"/>
                  </a:cubicBezTo>
                  <a:cubicBezTo>
                    <a:pt x="186" y="14"/>
                    <a:pt x="186" y="14"/>
                    <a:pt x="185" y="14"/>
                  </a:cubicBezTo>
                  <a:cubicBezTo>
                    <a:pt x="185" y="14"/>
                    <a:pt x="185" y="13"/>
                    <a:pt x="184" y="14"/>
                  </a:cubicBezTo>
                  <a:cubicBezTo>
                    <a:pt x="184" y="14"/>
                    <a:pt x="184" y="14"/>
                    <a:pt x="184" y="14"/>
                  </a:cubicBezTo>
                  <a:cubicBezTo>
                    <a:pt x="185" y="15"/>
                    <a:pt x="185" y="15"/>
                    <a:pt x="185" y="15"/>
                  </a:cubicBezTo>
                  <a:cubicBezTo>
                    <a:pt x="185" y="15"/>
                    <a:pt x="185" y="15"/>
                    <a:pt x="185" y="15"/>
                  </a:cubicBezTo>
                  <a:cubicBezTo>
                    <a:pt x="185" y="15"/>
                    <a:pt x="185" y="16"/>
                    <a:pt x="184" y="16"/>
                  </a:cubicBezTo>
                  <a:cubicBezTo>
                    <a:pt x="184" y="16"/>
                    <a:pt x="184" y="16"/>
                    <a:pt x="184" y="16"/>
                  </a:cubicBezTo>
                  <a:cubicBezTo>
                    <a:pt x="183" y="16"/>
                    <a:pt x="183" y="16"/>
                    <a:pt x="183" y="15"/>
                  </a:cubicBezTo>
                  <a:cubicBezTo>
                    <a:pt x="182" y="15"/>
                    <a:pt x="181" y="16"/>
                    <a:pt x="180" y="15"/>
                  </a:cubicBezTo>
                  <a:cubicBezTo>
                    <a:pt x="180" y="15"/>
                    <a:pt x="180" y="15"/>
                    <a:pt x="180" y="15"/>
                  </a:cubicBezTo>
                  <a:cubicBezTo>
                    <a:pt x="180" y="15"/>
                    <a:pt x="180" y="15"/>
                    <a:pt x="180" y="14"/>
                  </a:cubicBezTo>
                  <a:cubicBezTo>
                    <a:pt x="179" y="14"/>
                    <a:pt x="179" y="14"/>
                    <a:pt x="179" y="14"/>
                  </a:cubicBezTo>
                  <a:cubicBezTo>
                    <a:pt x="178" y="14"/>
                    <a:pt x="178" y="14"/>
                    <a:pt x="177" y="14"/>
                  </a:cubicBezTo>
                  <a:cubicBezTo>
                    <a:pt x="177" y="13"/>
                    <a:pt x="177" y="13"/>
                    <a:pt x="176" y="13"/>
                  </a:cubicBezTo>
                  <a:cubicBezTo>
                    <a:pt x="176" y="13"/>
                    <a:pt x="176" y="13"/>
                    <a:pt x="175" y="13"/>
                  </a:cubicBezTo>
                  <a:cubicBezTo>
                    <a:pt x="175" y="13"/>
                    <a:pt x="175" y="13"/>
                    <a:pt x="175" y="12"/>
                  </a:cubicBezTo>
                  <a:cubicBezTo>
                    <a:pt x="174" y="12"/>
                    <a:pt x="174" y="12"/>
                    <a:pt x="173" y="12"/>
                  </a:cubicBezTo>
                  <a:cubicBezTo>
                    <a:pt x="173" y="13"/>
                    <a:pt x="173" y="13"/>
                    <a:pt x="172" y="13"/>
                  </a:cubicBezTo>
                  <a:cubicBezTo>
                    <a:pt x="172" y="13"/>
                    <a:pt x="172" y="12"/>
                    <a:pt x="172" y="12"/>
                  </a:cubicBezTo>
                  <a:cubicBezTo>
                    <a:pt x="172" y="12"/>
                    <a:pt x="172" y="12"/>
                    <a:pt x="172" y="12"/>
                  </a:cubicBezTo>
                  <a:cubicBezTo>
                    <a:pt x="172" y="12"/>
                    <a:pt x="172" y="12"/>
                    <a:pt x="173" y="11"/>
                  </a:cubicBezTo>
                  <a:cubicBezTo>
                    <a:pt x="173" y="11"/>
                    <a:pt x="173" y="11"/>
                    <a:pt x="174" y="11"/>
                  </a:cubicBezTo>
                  <a:cubicBezTo>
                    <a:pt x="174" y="11"/>
                    <a:pt x="174" y="11"/>
                    <a:pt x="174" y="10"/>
                  </a:cubicBezTo>
                  <a:cubicBezTo>
                    <a:pt x="174" y="10"/>
                    <a:pt x="173" y="10"/>
                    <a:pt x="173" y="10"/>
                  </a:cubicBezTo>
                  <a:cubicBezTo>
                    <a:pt x="173" y="10"/>
                    <a:pt x="172" y="10"/>
                    <a:pt x="172" y="10"/>
                  </a:cubicBezTo>
                  <a:cubicBezTo>
                    <a:pt x="172" y="10"/>
                    <a:pt x="172" y="10"/>
                    <a:pt x="171" y="10"/>
                  </a:cubicBezTo>
                  <a:cubicBezTo>
                    <a:pt x="171" y="10"/>
                    <a:pt x="171" y="10"/>
                    <a:pt x="171" y="10"/>
                  </a:cubicBezTo>
                  <a:cubicBezTo>
                    <a:pt x="170" y="10"/>
                    <a:pt x="170" y="10"/>
                    <a:pt x="169" y="10"/>
                  </a:cubicBezTo>
                  <a:cubicBezTo>
                    <a:pt x="169" y="10"/>
                    <a:pt x="169" y="10"/>
                    <a:pt x="169" y="10"/>
                  </a:cubicBezTo>
                  <a:cubicBezTo>
                    <a:pt x="168" y="10"/>
                    <a:pt x="168" y="10"/>
                    <a:pt x="168" y="10"/>
                  </a:cubicBezTo>
                  <a:cubicBezTo>
                    <a:pt x="167" y="10"/>
                    <a:pt x="167" y="10"/>
                    <a:pt x="166" y="10"/>
                  </a:cubicBezTo>
                  <a:cubicBezTo>
                    <a:pt x="165" y="10"/>
                    <a:pt x="165" y="9"/>
                    <a:pt x="165" y="9"/>
                  </a:cubicBezTo>
                  <a:cubicBezTo>
                    <a:pt x="164" y="9"/>
                    <a:pt x="164" y="9"/>
                    <a:pt x="163" y="9"/>
                  </a:cubicBezTo>
                  <a:cubicBezTo>
                    <a:pt x="163" y="9"/>
                    <a:pt x="163" y="10"/>
                    <a:pt x="163" y="10"/>
                  </a:cubicBezTo>
                  <a:cubicBezTo>
                    <a:pt x="165" y="11"/>
                    <a:pt x="165" y="11"/>
                    <a:pt x="165" y="11"/>
                  </a:cubicBezTo>
                  <a:cubicBezTo>
                    <a:pt x="165" y="11"/>
                    <a:pt x="165" y="11"/>
                    <a:pt x="166" y="11"/>
                  </a:cubicBezTo>
                  <a:cubicBezTo>
                    <a:pt x="166" y="11"/>
                    <a:pt x="166" y="11"/>
                    <a:pt x="166" y="12"/>
                  </a:cubicBezTo>
                  <a:cubicBezTo>
                    <a:pt x="166" y="12"/>
                    <a:pt x="166" y="11"/>
                    <a:pt x="165" y="11"/>
                  </a:cubicBezTo>
                  <a:cubicBezTo>
                    <a:pt x="165" y="11"/>
                    <a:pt x="165" y="11"/>
                    <a:pt x="164" y="11"/>
                  </a:cubicBezTo>
                  <a:cubicBezTo>
                    <a:pt x="163" y="11"/>
                    <a:pt x="163" y="11"/>
                    <a:pt x="162" y="11"/>
                  </a:cubicBezTo>
                  <a:cubicBezTo>
                    <a:pt x="162" y="11"/>
                    <a:pt x="162" y="11"/>
                    <a:pt x="161" y="11"/>
                  </a:cubicBezTo>
                  <a:cubicBezTo>
                    <a:pt x="161" y="11"/>
                    <a:pt x="160" y="11"/>
                    <a:pt x="160" y="11"/>
                  </a:cubicBezTo>
                  <a:cubicBezTo>
                    <a:pt x="159" y="11"/>
                    <a:pt x="159" y="11"/>
                    <a:pt x="158" y="11"/>
                  </a:cubicBezTo>
                  <a:cubicBezTo>
                    <a:pt x="158" y="11"/>
                    <a:pt x="157" y="11"/>
                    <a:pt x="156" y="11"/>
                  </a:cubicBezTo>
                  <a:cubicBezTo>
                    <a:pt x="156" y="11"/>
                    <a:pt x="156" y="11"/>
                    <a:pt x="156" y="10"/>
                  </a:cubicBezTo>
                  <a:cubicBezTo>
                    <a:pt x="156" y="10"/>
                    <a:pt x="155" y="10"/>
                    <a:pt x="155" y="10"/>
                  </a:cubicBezTo>
                  <a:cubicBezTo>
                    <a:pt x="155" y="10"/>
                    <a:pt x="155" y="10"/>
                    <a:pt x="154" y="10"/>
                  </a:cubicBezTo>
                  <a:cubicBezTo>
                    <a:pt x="154" y="9"/>
                    <a:pt x="153" y="9"/>
                    <a:pt x="152" y="9"/>
                  </a:cubicBezTo>
                  <a:cubicBezTo>
                    <a:pt x="151" y="9"/>
                    <a:pt x="151" y="9"/>
                    <a:pt x="150" y="9"/>
                  </a:cubicBezTo>
                  <a:cubicBezTo>
                    <a:pt x="149" y="9"/>
                    <a:pt x="148" y="9"/>
                    <a:pt x="148" y="9"/>
                  </a:cubicBezTo>
                  <a:cubicBezTo>
                    <a:pt x="147" y="9"/>
                    <a:pt x="147" y="9"/>
                    <a:pt x="146" y="9"/>
                  </a:cubicBezTo>
                  <a:cubicBezTo>
                    <a:pt x="146" y="10"/>
                    <a:pt x="146" y="10"/>
                    <a:pt x="146" y="10"/>
                  </a:cubicBezTo>
                  <a:cubicBezTo>
                    <a:pt x="145" y="10"/>
                    <a:pt x="145" y="9"/>
                    <a:pt x="145" y="9"/>
                  </a:cubicBezTo>
                  <a:cubicBezTo>
                    <a:pt x="144" y="9"/>
                    <a:pt x="144" y="8"/>
                    <a:pt x="143" y="9"/>
                  </a:cubicBezTo>
                  <a:cubicBezTo>
                    <a:pt x="143" y="9"/>
                    <a:pt x="143" y="9"/>
                    <a:pt x="143" y="9"/>
                  </a:cubicBezTo>
                  <a:cubicBezTo>
                    <a:pt x="142" y="10"/>
                    <a:pt x="142" y="9"/>
                    <a:pt x="142" y="9"/>
                  </a:cubicBezTo>
                  <a:cubicBezTo>
                    <a:pt x="141" y="9"/>
                    <a:pt x="141" y="9"/>
                    <a:pt x="140" y="8"/>
                  </a:cubicBezTo>
                  <a:cubicBezTo>
                    <a:pt x="140" y="8"/>
                    <a:pt x="140" y="8"/>
                    <a:pt x="139" y="9"/>
                  </a:cubicBezTo>
                  <a:cubicBezTo>
                    <a:pt x="139" y="9"/>
                    <a:pt x="138" y="9"/>
                    <a:pt x="138" y="9"/>
                  </a:cubicBezTo>
                  <a:cubicBezTo>
                    <a:pt x="138" y="9"/>
                    <a:pt x="138" y="9"/>
                    <a:pt x="138" y="9"/>
                  </a:cubicBezTo>
                  <a:cubicBezTo>
                    <a:pt x="138" y="10"/>
                    <a:pt x="139" y="9"/>
                    <a:pt x="139" y="10"/>
                  </a:cubicBezTo>
                  <a:cubicBezTo>
                    <a:pt x="139" y="10"/>
                    <a:pt x="138" y="10"/>
                    <a:pt x="138" y="10"/>
                  </a:cubicBezTo>
                  <a:cubicBezTo>
                    <a:pt x="137" y="10"/>
                    <a:pt x="137" y="10"/>
                    <a:pt x="137" y="10"/>
                  </a:cubicBezTo>
                  <a:cubicBezTo>
                    <a:pt x="136" y="10"/>
                    <a:pt x="136" y="11"/>
                    <a:pt x="135" y="11"/>
                  </a:cubicBezTo>
                  <a:cubicBezTo>
                    <a:pt x="135" y="11"/>
                    <a:pt x="135" y="11"/>
                    <a:pt x="135" y="11"/>
                  </a:cubicBezTo>
                  <a:cubicBezTo>
                    <a:pt x="134" y="10"/>
                    <a:pt x="134" y="10"/>
                    <a:pt x="135" y="10"/>
                  </a:cubicBezTo>
                  <a:cubicBezTo>
                    <a:pt x="135" y="9"/>
                    <a:pt x="136" y="9"/>
                    <a:pt x="136" y="9"/>
                  </a:cubicBezTo>
                  <a:cubicBezTo>
                    <a:pt x="136" y="9"/>
                    <a:pt x="136" y="9"/>
                    <a:pt x="137" y="8"/>
                  </a:cubicBezTo>
                  <a:cubicBezTo>
                    <a:pt x="137" y="8"/>
                    <a:pt x="137" y="8"/>
                    <a:pt x="138" y="8"/>
                  </a:cubicBezTo>
                  <a:cubicBezTo>
                    <a:pt x="138" y="7"/>
                    <a:pt x="139" y="7"/>
                    <a:pt x="139" y="7"/>
                  </a:cubicBezTo>
                  <a:cubicBezTo>
                    <a:pt x="139" y="7"/>
                    <a:pt x="139" y="7"/>
                    <a:pt x="139" y="7"/>
                  </a:cubicBezTo>
                  <a:cubicBezTo>
                    <a:pt x="140" y="7"/>
                    <a:pt x="140" y="7"/>
                    <a:pt x="140" y="7"/>
                  </a:cubicBezTo>
                  <a:cubicBezTo>
                    <a:pt x="140" y="7"/>
                    <a:pt x="140" y="6"/>
                    <a:pt x="140" y="6"/>
                  </a:cubicBezTo>
                  <a:cubicBezTo>
                    <a:pt x="141" y="6"/>
                    <a:pt x="141" y="6"/>
                    <a:pt x="141" y="6"/>
                  </a:cubicBezTo>
                  <a:cubicBezTo>
                    <a:pt x="141" y="5"/>
                    <a:pt x="140" y="5"/>
                    <a:pt x="140" y="5"/>
                  </a:cubicBezTo>
                  <a:cubicBezTo>
                    <a:pt x="140" y="5"/>
                    <a:pt x="140" y="4"/>
                    <a:pt x="140" y="4"/>
                  </a:cubicBezTo>
                  <a:cubicBezTo>
                    <a:pt x="139" y="4"/>
                    <a:pt x="139" y="4"/>
                    <a:pt x="139" y="4"/>
                  </a:cubicBezTo>
                  <a:cubicBezTo>
                    <a:pt x="138" y="4"/>
                    <a:pt x="138" y="4"/>
                    <a:pt x="138" y="4"/>
                  </a:cubicBezTo>
                  <a:cubicBezTo>
                    <a:pt x="137" y="4"/>
                    <a:pt x="137" y="4"/>
                    <a:pt x="136" y="3"/>
                  </a:cubicBezTo>
                  <a:cubicBezTo>
                    <a:pt x="136" y="3"/>
                    <a:pt x="136" y="3"/>
                    <a:pt x="135" y="3"/>
                  </a:cubicBezTo>
                  <a:cubicBezTo>
                    <a:pt x="135" y="3"/>
                    <a:pt x="134" y="3"/>
                    <a:pt x="134" y="3"/>
                  </a:cubicBezTo>
                  <a:cubicBezTo>
                    <a:pt x="133" y="3"/>
                    <a:pt x="133" y="3"/>
                    <a:pt x="133" y="3"/>
                  </a:cubicBezTo>
                  <a:cubicBezTo>
                    <a:pt x="132" y="2"/>
                    <a:pt x="132" y="2"/>
                    <a:pt x="131" y="2"/>
                  </a:cubicBezTo>
                  <a:cubicBezTo>
                    <a:pt x="131" y="2"/>
                    <a:pt x="130" y="3"/>
                    <a:pt x="130" y="3"/>
                  </a:cubicBezTo>
                  <a:cubicBezTo>
                    <a:pt x="129" y="3"/>
                    <a:pt x="129" y="3"/>
                    <a:pt x="128" y="3"/>
                  </a:cubicBezTo>
                  <a:cubicBezTo>
                    <a:pt x="127" y="3"/>
                    <a:pt x="126" y="4"/>
                    <a:pt x="126" y="3"/>
                  </a:cubicBezTo>
                  <a:cubicBezTo>
                    <a:pt x="126" y="3"/>
                    <a:pt x="126" y="2"/>
                    <a:pt x="126" y="2"/>
                  </a:cubicBezTo>
                  <a:cubicBezTo>
                    <a:pt x="126" y="1"/>
                    <a:pt x="125" y="2"/>
                    <a:pt x="125" y="2"/>
                  </a:cubicBezTo>
                  <a:cubicBezTo>
                    <a:pt x="124" y="2"/>
                    <a:pt x="124" y="2"/>
                    <a:pt x="123" y="2"/>
                  </a:cubicBezTo>
                  <a:cubicBezTo>
                    <a:pt x="123" y="2"/>
                    <a:pt x="123" y="2"/>
                    <a:pt x="123" y="2"/>
                  </a:cubicBezTo>
                  <a:cubicBezTo>
                    <a:pt x="122" y="2"/>
                    <a:pt x="122" y="2"/>
                    <a:pt x="122" y="2"/>
                  </a:cubicBezTo>
                  <a:cubicBezTo>
                    <a:pt x="121" y="1"/>
                    <a:pt x="122" y="1"/>
                    <a:pt x="121" y="1"/>
                  </a:cubicBezTo>
                  <a:cubicBezTo>
                    <a:pt x="121" y="0"/>
                    <a:pt x="120" y="1"/>
                    <a:pt x="120" y="1"/>
                  </a:cubicBezTo>
                  <a:cubicBezTo>
                    <a:pt x="119" y="1"/>
                    <a:pt x="119" y="1"/>
                    <a:pt x="119" y="0"/>
                  </a:cubicBezTo>
                  <a:cubicBezTo>
                    <a:pt x="118" y="0"/>
                    <a:pt x="118" y="0"/>
                    <a:pt x="117" y="0"/>
                  </a:cubicBezTo>
                  <a:cubicBezTo>
                    <a:pt x="117" y="0"/>
                    <a:pt x="116" y="0"/>
                    <a:pt x="116" y="1"/>
                  </a:cubicBezTo>
                  <a:cubicBezTo>
                    <a:pt x="116" y="1"/>
                    <a:pt x="115" y="1"/>
                    <a:pt x="115" y="1"/>
                  </a:cubicBezTo>
                  <a:cubicBezTo>
                    <a:pt x="115" y="2"/>
                    <a:pt x="116" y="2"/>
                    <a:pt x="116" y="2"/>
                  </a:cubicBezTo>
                  <a:cubicBezTo>
                    <a:pt x="116" y="3"/>
                    <a:pt x="116" y="3"/>
                    <a:pt x="116" y="3"/>
                  </a:cubicBezTo>
                  <a:cubicBezTo>
                    <a:pt x="115" y="3"/>
                    <a:pt x="115" y="3"/>
                    <a:pt x="115" y="3"/>
                  </a:cubicBezTo>
                  <a:cubicBezTo>
                    <a:pt x="114" y="3"/>
                    <a:pt x="114" y="3"/>
                    <a:pt x="114" y="3"/>
                  </a:cubicBezTo>
                  <a:cubicBezTo>
                    <a:pt x="113" y="3"/>
                    <a:pt x="114" y="3"/>
                    <a:pt x="113" y="4"/>
                  </a:cubicBezTo>
                  <a:cubicBezTo>
                    <a:pt x="113" y="4"/>
                    <a:pt x="113" y="4"/>
                    <a:pt x="112" y="4"/>
                  </a:cubicBezTo>
                  <a:cubicBezTo>
                    <a:pt x="111" y="4"/>
                    <a:pt x="111" y="4"/>
                    <a:pt x="111" y="4"/>
                  </a:cubicBezTo>
                  <a:cubicBezTo>
                    <a:pt x="110" y="4"/>
                    <a:pt x="110" y="4"/>
                    <a:pt x="109" y="4"/>
                  </a:cubicBezTo>
                  <a:cubicBezTo>
                    <a:pt x="108" y="4"/>
                    <a:pt x="108" y="4"/>
                    <a:pt x="107" y="4"/>
                  </a:cubicBezTo>
                  <a:cubicBezTo>
                    <a:pt x="107" y="3"/>
                    <a:pt x="106" y="4"/>
                    <a:pt x="106" y="4"/>
                  </a:cubicBezTo>
                  <a:cubicBezTo>
                    <a:pt x="105" y="4"/>
                    <a:pt x="105" y="3"/>
                    <a:pt x="104" y="4"/>
                  </a:cubicBezTo>
                  <a:cubicBezTo>
                    <a:pt x="104" y="4"/>
                    <a:pt x="104" y="4"/>
                    <a:pt x="104" y="4"/>
                  </a:cubicBezTo>
                  <a:cubicBezTo>
                    <a:pt x="104" y="4"/>
                    <a:pt x="104" y="4"/>
                    <a:pt x="103" y="5"/>
                  </a:cubicBezTo>
                  <a:cubicBezTo>
                    <a:pt x="103" y="5"/>
                    <a:pt x="102" y="4"/>
                    <a:pt x="101" y="4"/>
                  </a:cubicBezTo>
                  <a:cubicBezTo>
                    <a:pt x="101" y="5"/>
                    <a:pt x="100" y="5"/>
                    <a:pt x="100" y="5"/>
                  </a:cubicBezTo>
                  <a:cubicBezTo>
                    <a:pt x="99" y="5"/>
                    <a:pt x="99" y="5"/>
                    <a:pt x="98" y="5"/>
                  </a:cubicBezTo>
                  <a:cubicBezTo>
                    <a:pt x="98" y="5"/>
                    <a:pt x="98" y="5"/>
                    <a:pt x="97" y="6"/>
                  </a:cubicBezTo>
                  <a:cubicBezTo>
                    <a:pt x="97" y="6"/>
                    <a:pt x="97" y="6"/>
                    <a:pt x="96" y="6"/>
                  </a:cubicBezTo>
                  <a:cubicBezTo>
                    <a:pt x="96" y="6"/>
                    <a:pt x="95" y="6"/>
                    <a:pt x="95" y="6"/>
                  </a:cubicBezTo>
                  <a:cubicBezTo>
                    <a:pt x="95" y="6"/>
                    <a:pt x="95" y="6"/>
                    <a:pt x="95" y="6"/>
                  </a:cubicBezTo>
                  <a:cubicBezTo>
                    <a:pt x="95" y="7"/>
                    <a:pt x="96" y="7"/>
                    <a:pt x="96" y="7"/>
                  </a:cubicBezTo>
                  <a:cubicBezTo>
                    <a:pt x="96" y="7"/>
                    <a:pt x="97" y="7"/>
                    <a:pt x="97" y="7"/>
                  </a:cubicBezTo>
                  <a:cubicBezTo>
                    <a:pt x="97" y="7"/>
                    <a:pt x="97" y="8"/>
                    <a:pt x="98" y="8"/>
                  </a:cubicBezTo>
                  <a:cubicBezTo>
                    <a:pt x="98" y="8"/>
                    <a:pt x="98" y="8"/>
                    <a:pt x="99" y="8"/>
                  </a:cubicBezTo>
                  <a:cubicBezTo>
                    <a:pt x="99" y="8"/>
                    <a:pt x="99" y="8"/>
                    <a:pt x="99" y="9"/>
                  </a:cubicBezTo>
                  <a:cubicBezTo>
                    <a:pt x="99" y="9"/>
                    <a:pt x="98" y="9"/>
                    <a:pt x="98" y="9"/>
                  </a:cubicBezTo>
                  <a:cubicBezTo>
                    <a:pt x="97" y="9"/>
                    <a:pt x="97" y="9"/>
                    <a:pt x="97" y="9"/>
                  </a:cubicBezTo>
                  <a:cubicBezTo>
                    <a:pt x="96" y="9"/>
                    <a:pt x="96" y="9"/>
                    <a:pt x="96" y="9"/>
                  </a:cubicBezTo>
                  <a:cubicBezTo>
                    <a:pt x="95" y="9"/>
                    <a:pt x="95" y="9"/>
                    <a:pt x="95" y="9"/>
                  </a:cubicBezTo>
                  <a:cubicBezTo>
                    <a:pt x="94" y="9"/>
                    <a:pt x="94" y="9"/>
                    <a:pt x="94" y="9"/>
                  </a:cubicBezTo>
                  <a:cubicBezTo>
                    <a:pt x="93" y="9"/>
                    <a:pt x="93" y="9"/>
                    <a:pt x="93" y="9"/>
                  </a:cubicBezTo>
                  <a:cubicBezTo>
                    <a:pt x="92" y="9"/>
                    <a:pt x="92" y="9"/>
                    <a:pt x="91" y="9"/>
                  </a:cubicBezTo>
                  <a:cubicBezTo>
                    <a:pt x="90" y="9"/>
                    <a:pt x="90" y="9"/>
                    <a:pt x="89" y="9"/>
                  </a:cubicBezTo>
                  <a:cubicBezTo>
                    <a:pt x="89" y="9"/>
                    <a:pt x="89" y="9"/>
                    <a:pt x="88" y="9"/>
                  </a:cubicBezTo>
                  <a:cubicBezTo>
                    <a:pt x="88" y="9"/>
                    <a:pt x="88" y="10"/>
                    <a:pt x="89" y="10"/>
                  </a:cubicBezTo>
                  <a:cubicBezTo>
                    <a:pt x="89" y="11"/>
                    <a:pt x="89" y="10"/>
                    <a:pt x="90" y="11"/>
                  </a:cubicBezTo>
                  <a:cubicBezTo>
                    <a:pt x="90" y="11"/>
                    <a:pt x="90" y="11"/>
                    <a:pt x="90" y="12"/>
                  </a:cubicBezTo>
                  <a:cubicBezTo>
                    <a:pt x="90" y="12"/>
                    <a:pt x="91" y="12"/>
                    <a:pt x="91" y="12"/>
                  </a:cubicBezTo>
                  <a:cubicBezTo>
                    <a:pt x="91" y="12"/>
                    <a:pt x="92" y="12"/>
                    <a:pt x="92" y="12"/>
                  </a:cubicBezTo>
                  <a:cubicBezTo>
                    <a:pt x="92" y="12"/>
                    <a:pt x="93" y="12"/>
                    <a:pt x="93" y="12"/>
                  </a:cubicBezTo>
                  <a:cubicBezTo>
                    <a:pt x="93" y="12"/>
                    <a:pt x="93" y="12"/>
                    <a:pt x="93" y="12"/>
                  </a:cubicBezTo>
                  <a:cubicBezTo>
                    <a:pt x="93" y="12"/>
                    <a:pt x="93" y="12"/>
                    <a:pt x="94" y="12"/>
                  </a:cubicBezTo>
                  <a:cubicBezTo>
                    <a:pt x="94" y="13"/>
                    <a:pt x="94" y="12"/>
                    <a:pt x="95" y="13"/>
                  </a:cubicBezTo>
                  <a:cubicBezTo>
                    <a:pt x="95" y="13"/>
                    <a:pt x="95" y="13"/>
                    <a:pt x="95" y="13"/>
                  </a:cubicBezTo>
                  <a:cubicBezTo>
                    <a:pt x="96" y="13"/>
                    <a:pt x="97" y="13"/>
                    <a:pt x="97" y="13"/>
                  </a:cubicBezTo>
                  <a:cubicBezTo>
                    <a:pt x="96" y="14"/>
                    <a:pt x="96" y="13"/>
                    <a:pt x="95" y="14"/>
                  </a:cubicBezTo>
                  <a:cubicBezTo>
                    <a:pt x="95" y="14"/>
                    <a:pt x="94" y="13"/>
                    <a:pt x="94" y="14"/>
                  </a:cubicBezTo>
                  <a:cubicBezTo>
                    <a:pt x="94" y="14"/>
                    <a:pt x="93" y="14"/>
                    <a:pt x="93" y="14"/>
                  </a:cubicBezTo>
                  <a:cubicBezTo>
                    <a:pt x="92" y="14"/>
                    <a:pt x="92" y="13"/>
                    <a:pt x="92" y="13"/>
                  </a:cubicBezTo>
                  <a:cubicBezTo>
                    <a:pt x="91" y="13"/>
                    <a:pt x="91" y="13"/>
                    <a:pt x="91" y="13"/>
                  </a:cubicBezTo>
                  <a:cubicBezTo>
                    <a:pt x="90" y="13"/>
                    <a:pt x="90" y="13"/>
                    <a:pt x="90" y="13"/>
                  </a:cubicBezTo>
                  <a:cubicBezTo>
                    <a:pt x="90" y="13"/>
                    <a:pt x="89" y="13"/>
                    <a:pt x="89" y="13"/>
                  </a:cubicBezTo>
                  <a:cubicBezTo>
                    <a:pt x="88" y="13"/>
                    <a:pt x="88" y="13"/>
                    <a:pt x="88" y="12"/>
                  </a:cubicBezTo>
                  <a:cubicBezTo>
                    <a:pt x="87" y="12"/>
                    <a:pt x="87" y="12"/>
                    <a:pt x="87" y="12"/>
                  </a:cubicBezTo>
                  <a:cubicBezTo>
                    <a:pt x="87" y="12"/>
                    <a:pt x="87" y="12"/>
                    <a:pt x="87" y="12"/>
                  </a:cubicBezTo>
                  <a:cubicBezTo>
                    <a:pt x="86" y="12"/>
                    <a:pt x="86" y="12"/>
                    <a:pt x="86" y="12"/>
                  </a:cubicBezTo>
                  <a:cubicBezTo>
                    <a:pt x="86" y="12"/>
                    <a:pt x="86" y="12"/>
                    <a:pt x="86" y="12"/>
                  </a:cubicBezTo>
                  <a:cubicBezTo>
                    <a:pt x="86" y="12"/>
                    <a:pt x="86" y="12"/>
                    <a:pt x="86" y="12"/>
                  </a:cubicBezTo>
                  <a:cubicBezTo>
                    <a:pt x="86" y="13"/>
                    <a:pt x="87" y="13"/>
                    <a:pt x="86" y="13"/>
                  </a:cubicBezTo>
                  <a:cubicBezTo>
                    <a:pt x="86" y="14"/>
                    <a:pt x="86" y="13"/>
                    <a:pt x="85" y="13"/>
                  </a:cubicBezTo>
                  <a:cubicBezTo>
                    <a:pt x="85" y="13"/>
                    <a:pt x="85" y="13"/>
                    <a:pt x="85" y="13"/>
                  </a:cubicBezTo>
                  <a:cubicBezTo>
                    <a:pt x="84" y="13"/>
                    <a:pt x="84" y="13"/>
                    <a:pt x="84" y="13"/>
                  </a:cubicBezTo>
                  <a:cubicBezTo>
                    <a:pt x="83" y="13"/>
                    <a:pt x="84" y="13"/>
                    <a:pt x="84" y="14"/>
                  </a:cubicBezTo>
                  <a:cubicBezTo>
                    <a:pt x="84" y="14"/>
                    <a:pt x="84" y="14"/>
                    <a:pt x="85" y="14"/>
                  </a:cubicBezTo>
                  <a:cubicBezTo>
                    <a:pt x="85" y="14"/>
                    <a:pt x="85" y="14"/>
                    <a:pt x="85" y="14"/>
                  </a:cubicBezTo>
                  <a:cubicBezTo>
                    <a:pt x="86" y="14"/>
                    <a:pt x="86" y="14"/>
                    <a:pt x="86" y="14"/>
                  </a:cubicBezTo>
                  <a:cubicBezTo>
                    <a:pt x="87" y="14"/>
                    <a:pt x="87" y="14"/>
                    <a:pt x="88" y="14"/>
                  </a:cubicBezTo>
                  <a:cubicBezTo>
                    <a:pt x="88" y="14"/>
                    <a:pt x="88" y="14"/>
                    <a:pt x="88" y="15"/>
                  </a:cubicBezTo>
                  <a:cubicBezTo>
                    <a:pt x="88" y="15"/>
                    <a:pt x="89" y="15"/>
                    <a:pt x="89" y="15"/>
                  </a:cubicBezTo>
                  <a:cubicBezTo>
                    <a:pt x="89" y="15"/>
                    <a:pt x="89" y="15"/>
                    <a:pt x="89" y="15"/>
                  </a:cubicBezTo>
                  <a:cubicBezTo>
                    <a:pt x="89" y="16"/>
                    <a:pt x="89" y="15"/>
                    <a:pt x="88" y="15"/>
                  </a:cubicBezTo>
                  <a:cubicBezTo>
                    <a:pt x="88" y="15"/>
                    <a:pt x="88" y="15"/>
                    <a:pt x="87" y="15"/>
                  </a:cubicBezTo>
                  <a:cubicBezTo>
                    <a:pt x="87" y="15"/>
                    <a:pt x="87" y="15"/>
                    <a:pt x="87" y="15"/>
                  </a:cubicBezTo>
                  <a:cubicBezTo>
                    <a:pt x="87" y="15"/>
                    <a:pt x="86" y="15"/>
                    <a:pt x="86" y="15"/>
                  </a:cubicBezTo>
                  <a:cubicBezTo>
                    <a:pt x="86" y="15"/>
                    <a:pt x="85" y="15"/>
                    <a:pt x="85" y="15"/>
                  </a:cubicBezTo>
                  <a:cubicBezTo>
                    <a:pt x="84" y="15"/>
                    <a:pt x="84" y="15"/>
                    <a:pt x="84" y="15"/>
                  </a:cubicBezTo>
                  <a:cubicBezTo>
                    <a:pt x="83" y="15"/>
                    <a:pt x="83" y="15"/>
                    <a:pt x="83" y="14"/>
                  </a:cubicBezTo>
                  <a:cubicBezTo>
                    <a:pt x="82" y="14"/>
                    <a:pt x="82" y="14"/>
                    <a:pt x="82" y="14"/>
                  </a:cubicBezTo>
                  <a:cubicBezTo>
                    <a:pt x="82" y="13"/>
                    <a:pt x="82" y="13"/>
                    <a:pt x="82" y="13"/>
                  </a:cubicBezTo>
                  <a:cubicBezTo>
                    <a:pt x="82" y="13"/>
                    <a:pt x="81" y="12"/>
                    <a:pt x="81" y="12"/>
                  </a:cubicBezTo>
                  <a:cubicBezTo>
                    <a:pt x="81" y="12"/>
                    <a:pt x="81" y="12"/>
                    <a:pt x="81" y="12"/>
                  </a:cubicBezTo>
                  <a:cubicBezTo>
                    <a:pt x="81" y="11"/>
                    <a:pt x="81" y="11"/>
                    <a:pt x="80" y="11"/>
                  </a:cubicBezTo>
                  <a:cubicBezTo>
                    <a:pt x="80" y="11"/>
                    <a:pt x="79" y="11"/>
                    <a:pt x="79" y="11"/>
                  </a:cubicBezTo>
                  <a:cubicBezTo>
                    <a:pt x="79" y="11"/>
                    <a:pt x="79" y="11"/>
                    <a:pt x="80" y="11"/>
                  </a:cubicBezTo>
                  <a:cubicBezTo>
                    <a:pt x="80" y="12"/>
                    <a:pt x="80" y="12"/>
                    <a:pt x="80" y="12"/>
                  </a:cubicBezTo>
                  <a:cubicBezTo>
                    <a:pt x="80" y="12"/>
                    <a:pt x="80" y="12"/>
                    <a:pt x="80" y="12"/>
                  </a:cubicBezTo>
                  <a:cubicBezTo>
                    <a:pt x="80" y="12"/>
                    <a:pt x="80" y="13"/>
                    <a:pt x="80" y="13"/>
                  </a:cubicBezTo>
                  <a:cubicBezTo>
                    <a:pt x="80" y="13"/>
                    <a:pt x="80" y="13"/>
                    <a:pt x="80" y="13"/>
                  </a:cubicBezTo>
                  <a:cubicBezTo>
                    <a:pt x="79" y="13"/>
                    <a:pt x="79" y="13"/>
                    <a:pt x="79" y="13"/>
                  </a:cubicBezTo>
                  <a:cubicBezTo>
                    <a:pt x="79" y="13"/>
                    <a:pt x="79" y="14"/>
                    <a:pt x="79" y="14"/>
                  </a:cubicBezTo>
                  <a:cubicBezTo>
                    <a:pt x="79" y="14"/>
                    <a:pt x="79" y="14"/>
                    <a:pt x="80" y="15"/>
                  </a:cubicBezTo>
                  <a:cubicBezTo>
                    <a:pt x="80" y="15"/>
                    <a:pt x="80" y="15"/>
                    <a:pt x="80" y="15"/>
                  </a:cubicBezTo>
                  <a:cubicBezTo>
                    <a:pt x="80" y="15"/>
                    <a:pt x="80" y="15"/>
                    <a:pt x="80" y="15"/>
                  </a:cubicBezTo>
                  <a:cubicBezTo>
                    <a:pt x="81" y="15"/>
                    <a:pt x="81" y="15"/>
                    <a:pt x="81" y="16"/>
                  </a:cubicBezTo>
                  <a:cubicBezTo>
                    <a:pt x="82" y="16"/>
                    <a:pt x="82" y="16"/>
                    <a:pt x="82" y="16"/>
                  </a:cubicBezTo>
                  <a:cubicBezTo>
                    <a:pt x="82" y="17"/>
                    <a:pt x="82" y="17"/>
                    <a:pt x="82" y="18"/>
                  </a:cubicBezTo>
                  <a:cubicBezTo>
                    <a:pt x="82" y="18"/>
                    <a:pt x="82" y="18"/>
                    <a:pt x="82" y="18"/>
                  </a:cubicBezTo>
                  <a:cubicBezTo>
                    <a:pt x="82" y="18"/>
                    <a:pt x="82" y="18"/>
                    <a:pt x="82" y="18"/>
                  </a:cubicBezTo>
                  <a:cubicBezTo>
                    <a:pt x="83" y="18"/>
                    <a:pt x="83" y="18"/>
                    <a:pt x="83" y="19"/>
                  </a:cubicBezTo>
                  <a:cubicBezTo>
                    <a:pt x="83" y="19"/>
                    <a:pt x="83" y="19"/>
                    <a:pt x="83" y="20"/>
                  </a:cubicBezTo>
                  <a:cubicBezTo>
                    <a:pt x="84" y="20"/>
                    <a:pt x="84" y="20"/>
                    <a:pt x="85" y="20"/>
                  </a:cubicBezTo>
                  <a:cubicBezTo>
                    <a:pt x="85" y="20"/>
                    <a:pt x="85" y="20"/>
                    <a:pt x="86" y="20"/>
                  </a:cubicBezTo>
                  <a:cubicBezTo>
                    <a:pt x="86" y="20"/>
                    <a:pt x="86" y="20"/>
                    <a:pt x="87" y="20"/>
                  </a:cubicBezTo>
                  <a:cubicBezTo>
                    <a:pt x="87" y="20"/>
                    <a:pt x="87" y="19"/>
                    <a:pt x="87" y="19"/>
                  </a:cubicBezTo>
                  <a:cubicBezTo>
                    <a:pt x="88" y="19"/>
                    <a:pt x="88" y="20"/>
                    <a:pt x="89" y="20"/>
                  </a:cubicBezTo>
                  <a:cubicBezTo>
                    <a:pt x="89" y="20"/>
                    <a:pt x="89" y="20"/>
                    <a:pt x="89" y="20"/>
                  </a:cubicBezTo>
                  <a:cubicBezTo>
                    <a:pt x="90" y="20"/>
                    <a:pt x="90" y="20"/>
                    <a:pt x="90" y="20"/>
                  </a:cubicBezTo>
                  <a:cubicBezTo>
                    <a:pt x="90" y="20"/>
                    <a:pt x="91" y="20"/>
                    <a:pt x="91" y="21"/>
                  </a:cubicBezTo>
                  <a:cubicBezTo>
                    <a:pt x="91" y="21"/>
                    <a:pt x="92" y="21"/>
                    <a:pt x="92" y="21"/>
                  </a:cubicBezTo>
                  <a:cubicBezTo>
                    <a:pt x="93" y="22"/>
                    <a:pt x="92" y="22"/>
                    <a:pt x="93" y="23"/>
                  </a:cubicBezTo>
                  <a:cubicBezTo>
                    <a:pt x="93" y="23"/>
                    <a:pt x="93" y="23"/>
                    <a:pt x="93" y="23"/>
                  </a:cubicBezTo>
                  <a:cubicBezTo>
                    <a:pt x="94" y="23"/>
                    <a:pt x="94" y="23"/>
                    <a:pt x="94" y="24"/>
                  </a:cubicBezTo>
                  <a:cubicBezTo>
                    <a:pt x="94" y="24"/>
                    <a:pt x="94" y="24"/>
                    <a:pt x="93" y="24"/>
                  </a:cubicBezTo>
                  <a:cubicBezTo>
                    <a:pt x="93" y="24"/>
                    <a:pt x="93" y="24"/>
                    <a:pt x="92" y="24"/>
                  </a:cubicBezTo>
                  <a:cubicBezTo>
                    <a:pt x="92" y="24"/>
                    <a:pt x="92" y="23"/>
                    <a:pt x="92" y="23"/>
                  </a:cubicBezTo>
                  <a:cubicBezTo>
                    <a:pt x="91" y="22"/>
                    <a:pt x="91" y="22"/>
                    <a:pt x="91" y="22"/>
                  </a:cubicBezTo>
                  <a:cubicBezTo>
                    <a:pt x="91" y="22"/>
                    <a:pt x="91" y="22"/>
                    <a:pt x="90" y="21"/>
                  </a:cubicBezTo>
                  <a:cubicBezTo>
                    <a:pt x="90" y="21"/>
                    <a:pt x="90" y="21"/>
                    <a:pt x="89" y="21"/>
                  </a:cubicBezTo>
                  <a:cubicBezTo>
                    <a:pt x="89" y="21"/>
                    <a:pt x="89" y="21"/>
                    <a:pt x="88" y="21"/>
                  </a:cubicBezTo>
                  <a:cubicBezTo>
                    <a:pt x="88" y="20"/>
                    <a:pt x="88" y="21"/>
                    <a:pt x="87" y="21"/>
                  </a:cubicBezTo>
                  <a:cubicBezTo>
                    <a:pt x="87" y="21"/>
                    <a:pt x="87" y="21"/>
                    <a:pt x="86" y="21"/>
                  </a:cubicBezTo>
                  <a:cubicBezTo>
                    <a:pt x="86" y="21"/>
                    <a:pt x="86" y="21"/>
                    <a:pt x="86" y="21"/>
                  </a:cubicBezTo>
                  <a:cubicBezTo>
                    <a:pt x="86" y="21"/>
                    <a:pt x="86" y="21"/>
                    <a:pt x="86" y="21"/>
                  </a:cubicBezTo>
                  <a:cubicBezTo>
                    <a:pt x="85" y="21"/>
                    <a:pt x="85" y="21"/>
                    <a:pt x="85" y="22"/>
                  </a:cubicBezTo>
                  <a:cubicBezTo>
                    <a:pt x="85" y="22"/>
                    <a:pt x="86" y="22"/>
                    <a:pt x="86" y="22"/>
                  </a:cubicBezTo>
                  <a:cubicBezTo>
                    <a:pt x="87" y="23"/>
                    <a:pt x="86" y="23"/>
                    <a:pt x="86" y="23"/>
                  </a:cubicBezTo>
                  <a:cubicBezTo>
                    <a:pt x="86" y="24"/>
                    <a:pt x="86" y="24"/>
                    <a:pt x="87" y="24"/>
                  </a:cubicBezTo>
                  <a:cubicBezTo>
                    <a:pt x="87" y="24"/>
                    <a:pt x="87" y="25"/>
                    <a:pt x="86" y="25"/>
                  </a:cubicBezTo>
                  <a:cubicBezTo>
                    <a:pt x="86" y="25"/>
                    <a:pt x="86" y="25"/>
                    <a:pt x="86" y="26"/>
                  </a:cubicBezTo>
                  <a:cubicBezTo>
                    <a:pt x="86" y="26"/>
                    <a:pt x="85" y="26"/>
                    <a:pt x="85" y="26"/>
                  </a:cubicBezTo>
                  <a:cubicBezTo>
                    <a:pt x="85" y="26"/>
                    <a:pt x="85" y="27"/>
                    <a:pt x="84" y="27"/>
                  </a:cubicBezTo>
                  <a:cubicBezTo>
                    <a:pt x="84" y="27"/>
                    <a:pt x="83" y="27"/>
                    <a:pt x="83" y="27"/>
                  </a:cubicBezTo>
                  <a:cubicBezTo>
                    <a:pt x="82" y="27"/>
                    <a:pt x="82" y="27"/>
                    <a:pt x="81" y="27"/>
                  </a:cubicBezTo>
                  <a:cubicBezTo>
                    <a:pt x="80" y="26"/>
                    <a:pt x="80" y="27"/>
                    <a:pt x="79" y="26"/>
                  </a:cubicBezTo>
                  <a:cubicBezTo>
                    <a:pt x="79" y="26"/>
                    <a:pt x="79" y="26"/>
                    <a:pt x="78" y="26"/>
                  </a:cubicBezTo>
                  <a:cubicBezTo>
                    <a:pt x="78" y="26"/>
                    <a:pt x="78" y="26"/>
                    <a:pt x="78" y="25"/>
                  </a:cubicBezTo>
                  <a:cubicBezTo>
                    <a:pt x="77" y="25"/>
                    <a:pt x="78" y="25"/>
                    <a:pt x="79" y="25"/>
                  </a:cubicBezTo>
                  <a:cubicBezTo>
                    <a:pt x="79" y="25"/>
                    <a:pt x="79" y="26"/>
                    <a:pt x="79" y="26"/>
                  </a:cubicBezTo>
                  <a:cubicBezTo>
                    <a:pt x="80" y="26"/>
                    <a:pt x="80" y="26"/>
                    <a:pt x="80" y="26"/>
                  </a:cubicBezTo>
                  <a:cubicBezTo>
                    <a:pt x="81" y="26"/>
                    <a:pt x="81" y="26"/>
                    <a:pt x="81" y="26"/>
                  </a:cubicBezTo>
                  <a:cubicBezTo>
                    <a:pt x="82" y="26"/>
                    <a:pt x="82" y="26"/>
                    <a:pt x="82" y="26"/>
                  </a:cubicBezTo>
                  <a:cubicBezTo>
                    <a:pt x="83" y="26"/>
                    <a:pt x="82" y="25"/>
                    <a:pt x="83" y="25"/>
                  </a:cubicBezTo>
                  <a:cubicBezTo>
                    <a:pt x="83" y="25"/>
                    <a:pt x="83" y="25"/>
                    <a:pt x="83" y="25"/>
                  </a:cubicBezTo>
                  <a:cubicBezTo>
                    <a:pt x="84" y="24"/>
                    <a:pt x="84" y="24"/>
                    <a:pt x="84" y="24"/>
                  </a:cubicBezTo>
                  <a:cubicBezTo>
                    <a:pt x="84" y="24"/>
                    <a:pt x="84" y="24"/>
                    <a:pt x="84" y="24"/>
                  </a:cubicBezTo>
                  <a:cubicBezTo>
                    <a:pt x="84" y="23"/>
                    <a:pt x="84" y="23"/>
                    <a:pt x="84" y="23"/>
                  </a:cubicBezTo>
                  <a:cubicBezTo>
                    <a:pt x="84" y="23"/>
                    <a:pt x="84" y="23"/>
                    <a:pt x="84" y="22"/>
                  </a:cubicBezTo>
                  <a:cubicBezTo>
                    <a:pt x="83" y="22"/>
                    <a:pt x="84" y="21"/>
                    <a:pt x="84" y="21"/>
                  </a:cubicBezTo>
                  <a:cubicBezTo>
                    <a:pt x="83" y="21"/>
                    <a:pt x="83" y="21"/>
                    <a:pt x="83" y="21"/>
                  </a:cubicBezTo>
                  <a:cubicBezTo>
                    <a:pt x="82" y="21"/>
                    <a:pt x="82" y="21"/>
                    <a:pt x="82" y="20"/>
                  </a:cubicBezTo>
                  <a:cubicBezTo>
                    <a:pt x="81" y="20"/>
                    <a:pt x="81" y="20"/>
                    <a:pt x="81" y="19"/>
                  </a:cubicBezTo>
                  <a:cubicBezTo>
                    <a:pt x="81" y="19"/>
                    <a:pt x="81" y="19"/>
                    <a:pt x="80" y="18"/>
                  </a:cubicBezTo>
                  <a:cubicBezTo>
                    <a:pt x="80" y="18"/>
                    <a:pt x="80" y="18"/>
                    <a:pt x="80" y="18"/>
                  </a:cubicBezTo>
                  <a:cubicBezTo>
                    <a:pt x="79" y="17"/>
                    <a:pt x="79" y="17"/>
                    <a:pt x="79" y="17"/>
                  </a:cubicBezTo>
                  <a:cubicBezTo>
                    <a:pt x="79" y="16"/>
                    <a:pt x="79" y="16"/>
                    <a:pt x="79" y="16"/>
                  </a:cubicBezTo>
                  <a:cubicBezTo>
                    <a:pt x="79" y="15"/>
                    <a:pt x="78" y="15"/>
                    <a:pt x="78" y="15"/>
                  </a:cubicBezTo>
                  <a:cubicBezTo>
                    <a:pt x="78" y="15"/>
                    <a:pt x="78" y="15"/>
                    <a:pt x="77" y="14"/>
                  </a:cubicBezTo>
                  <a:cubicBezTo>
                    <a:pt x="77" y="14"/>
                    <a:pt x="77" y="14"/>
                    <a:pt x="77" y="14"/>
                  </a:cubicBezTo>
                  <a:cubicBezTo>
                    <a:pt x="77" y="14"/>
                    <a:pt x="77" y="14"/>
                    <a:pt x="77" y="13"/>
                  </a:cubicBezTo>
                  <a:cubicBezTo>
                    <a:pt x="77" y="13"/>
                    <a:pt x="77" y="13"/>
                    <a:pt x="77" y="12"/>
                  </a:cubicBezTo>
                  <a:cubicBezTo>
                    <a:pt x="76" y="12"/>
                    <a:pt x="76" y="12"/>
                    <a:pt x="76" y="11"/>
                  </a:cubicBezTo>
                  <a:cubicBezTo>
                    <a:pt x="75" y="11"/>
                    <a:pt x="75" y="11"/>
                    <a:pt x="75" y="11"/>
                  </a:cubicBezTo>
                  <a:cubicBezTo>
                    <a:pt x="74" y="11"/>
                    <a:pt x="74" y="11"/>
                    <a:pt x="73" y="11"/>
                  </a:cubicBezTo>
                  <a:cubicBezTo>
                    <a:pt x="73" y="11"/>
                    <a:pt x="73" y="11"/>
                    <a:pt x="72" y="11"/>
                  </a:cubicBezTo>
                  <a:cubicBezTo>
                    <a:pt x="72" y="11"/>
                    <a:pt x="72" y="11"/>
                    <a:pt x="71" y="11"/>
                  </a:cubicBezTo>
                  <a:cubicBezTo>
                    <a:pt x="71" y="11"/>
                    <a:pt x="70" y="11"/>
                    <a:pt x="70" y="11"/>
                  </a:cubicBezTo>
                  <a:cubicBezTo>
                    <a:pt x="70" y="11"/>
                    <a:pt x="69" y="11"/>
                    <a:pt x="69" y="11"/>
                  </a:cubicBezTo>
                  <a:cubicBezTo>
                    <a:pt x="69" y="12"/>
                    <a:pt x="70" y="12"/>
                    <a:pt x="70" y="13"/>
                  </a:cubicBezTo>
                  <a:cubicBezTo>
                    <a:pt x="70" y="13"/>
                    <a:pt x="70" y="13"/>
                    <a:pt x="69" y="14"/>
                  </a:cubicBezTo>
                  <a:cubicBezTo>
                    <a:pt x="69" y="14"/>
                    <a:pt x="69" y="14"/>
                    <a:pt x="68" y="14"/>
                  </a:cubicBezTo>
                  <a:cubicBezTo>
                    <a:pt x="68" y="14"/>
                    <a:pt x="68" y="14"/>
                    <a:pt x="68" y="14"/>
                  </a:cubicBezTo>
                  <a:cubicBezTo>
                    <a:pt x="67" y="15"/>
                    <a:pt x="68" y="15"/>
                    <a:pt x="68" y="15"/>
                  </a:cubicBezTo>
                  <a:cubicBezTo>
                    <a:pt x="68" y="16"/>
                    <a:pt x="69" y="15"/>
                    <a:pt x="69" y="16"/>
                  </a:cubicBezTo>
                  <a:cubicBezTo>
                    <a:pt x="69" y="16"/>
                    <a:pt x="69" y="16"/>
                    <a:pt x="69" y="16"/>
                  </a:cubicBezTo>
                  <a:cubicBezTo>
                    <a:pt x="69" y="16"/>
                    <a:pt x="69" y="16"/>
                    <a:pt x="70" y="17"/>
                  </a:cubicBezTo>
                  <a:cubicBezTo>
                    <a:pt x="70" y="17"/>
                    <a:pt x="70" y="17"/>
                    <a:pt x="70" y="17"/>
                  </a:cubicBezTo>
                  <a:cubicBezTo>
                    <a:pt x="70" y="18"/>
                    <a:pt x="70" y="18"/>
                    <a:pt x="70" y="18"/>
                  </a:cubicBezTo>
                  <a:cubicBezTo>
                    <a:pt x="70" y="19"/>
                    <a:pt x="70" y="19"/>
                    <a:pt x="70" y="19"/>
                  </a:cubicBezTo>
                  <a:cubicBezTo>
                    <a:pt x="71" y="19"/>
                    <a:pt x="71" y="19"/>
                    <a:pt x="71" y="19"/>
                  </a:cubicBezTo>
                  <a:cubicBezTo>
                    <a:pt x="72" y="19"/>
                    <a:pt x="72" y="19"/>
                    <a:pt x="72" y="19"/>
                  </a:cubicBezTo>
                  <a:cubicBezTo>
                    <a:pt x="73" y="19"/>
                    <a:pt x="73" y="20"/>
                    <a:pt x="73" y="20"/>
                  </a:cubicBezTo>
                  <a:cubicBezTo>
                    <a:pt x="74" y="20"/>
                    <a:pt x="74" y="20"/>
                    <a:pt x="74" y="20"/>
                  </a:cubicBezTo>
                  <a:cubicBezTo>
                    <a:pt x="75" y="20"/>
                    <a:pt x="75" y="20"/>
                    <a:pt x="75" y="21"/>
                  </a:cubicBezTo>
                  <a:cubicBezTo>
                    <a:pt x="75" y="21"/>
                    <a:pt x="75" y="21"/>
                    <a:pt x="75" y="22"/>
                  </a:cubicBezTo>
                  <a:cubicBezTo>
                    <a:pt x="75" y="22"/>
                    <a:pt x="74" y="22"/>
                    <a:pt x="74" y="22"/>
                  </a:cubicBezTo>
                  <a:cubicBezTo>
                    <a:pt x="74" y="22"/>
                    <a:pt x="74" y="21"/>
                    <a:pt x="73" y="21"/>
                  </a:cubicBezTo>
                  <a:cubicBezTo>
                    <a:pt x="73" y="21"/>
                    <a:pt x="72" y="21"/>
                    <a:pt x="72" y="21"/>
                  </a:cubicBezTo>
                  <a:cubicBezTo>
                    <a:pt x="71" y="21"/>
                    <a:pt x="71" y="21"/>
                    <a:pt x="70" y="21"/>
                  </a:cubicBezTo>
                  <a:cubicBezTo>
                    <a:pt x="69" y="20"/>
                    <a:pt x="69" y="20"/>
                    <a:pt x="68" y="20"/>
                  </a:cubicBezTo>
                  <a:cubicBezTo>
                    <a:pt x="68" y="20"/>
                    <a:pt x="68" y="20"/>
                    <a:pt x="67" y="20"/>
                  </a:cubicBezTo>
                  <a:cubicBezTo>
                    <a:pt x="66" y="19"/>
                    <a:pt x="66" y="19"/>
                    <a:pt x="66" y="19"/>
                  </a:cubicBezTo>
                  <a:cubicBezTo>
                    <a:pt x="65" y="19"/>
                    <a:pt x="65" y="19"/>
                    <a:pt x="64" y="19"/>
                  </a:cubicBezTo>
                  <a:cubicBezTo>
                    <a:pt x="63" y="19"/>
                    <a:pt x="63" y="18"/>
                    <a:pt x="62" y="18"/>
                  </a:cubicBezTo>
                  <a:cubicBezTo>
                    <a:pt x="62" y="18"/>
                    <a:pt x="61" y="18"/>
                    <a:pt x="61" y="18"/>
                  </a:cubicBezTo>
                  <a:cubicBezTo>
                    <a:pt x="60" y="18"/>
                    <a:pt x="60" y="18"/>
                    <a:pt x="59" y="18"/>
                  </a:cubicBezTo>
                  <a:cubicBezTo>
                    <a:pt x="59" y="18"/>
                    <a:pt x="58" y="18"/>
                    <a:pt x="58" y="18"/>
                  </a:cubicBezTo>
                  <a:cubicBezTo>
                    <a:pt x="58" y="19"/>
                    <a:pt x="58" y="19"/>
                    <a:pt x="58" y="19"/>
                  </a:cubicBezTo>
                  <a:cubicBezTo>
                    <a:pt x="59" y="20"/>
                    <a:pt x="59" y="19"/>
                    <a:pt x="59" y="20"/>
                  </a:cubicBezTo>
                  <a:cubicBezTo>
                    <a:pt x="60" y="20"/>
                    <a:pt x="60" y="20"/>
                    <a:pt x="60" y="21"/>
                  </a:cubicBezTo>
                  <a:cubicBezTo>
                    <a:pt x="59" y="21"/>
                    <a:pt x="59" y="21"/>
                    <a:pt x="59" y="21"/>
                  </a:cubicBezTo>
                  <a:cubicBezTo>
                    <a:pt x="58" y="21"/>
                    <a:pt x="58" y="22"/>
                    <a:pt x="58" y="22"/>
                  </a:cubicBezTo>
                  <a:cubicBezTo>
                    <a:pt x="58" y="22"/>
                    <a:pt x="58" y="21"/>
                    <a:pt x="57" y="21"/>
                  </a:cubicBezTo>
                  <a:cubicBezTo>
                    <a:pt x="57" y="21"/>
                    <a:pt x="57" y="20"/>
                    <a:pt x="56" y="20"/>
                  </a:cubicBezTo>
                  <a:cubicBezTo>
                    <a:pt x="56" y="20"/>
                    <a:pt x="56" y="20"/>
                    <a:pt x="56" y="21"/>
                  </a:cubicBezTo>
                  <a:cubicBezTo>
                    <a:pt x="55" y="21"/>
                    <a:pt x="55" y="21"/>
                    <a:pt x="55" y="21"/>
                  </a:cubicBezTo>
                  <a:cubicBezTo>
                    <a:pt x="54" y="21"/>
                    <a:pt x="54" y="21"/>
                    <a:pt x="53" y="21"/>
                  </a:cubicBezTo>
                  <a:cubicBezTo>
                    <a:pt x="53" y="21"/>
                    <a:pt x="52" y="21"/>
                    <a:pt x="52" y="21"/>
                  </a:cubicBezTo>
                  <a:cubicBezTo>
                    <a:pt x="50" y="21"/>
                    <a:pt x="50" y="21"/>
                    <a:pt x="50" y="21"/>
                  </a:cubicBezTo>
                  <a:cubicBezTo>
                    <a:pt x="50" y="21"/>
                    <a:pt x="49" y="22"/>
                    <a:pt x="49" y="22"/>
                  </a:cubicBezTo>
                  <a:cubicBezTo>
                    <a:pt x="48" y="22"/>
                    <a:pt x="48" y="22"/>
                    <a:pt x="48" y="22"/>
                  </a:cubicBezTo>
                  <a:cubicBezTo>
                    <a:pt x="47" y="21"/>
                    <a:pt x="48" y="21"/>
                    <a:pt x="47" y="21"/>
                  </a:cubicBezTo>
                  <a:cubicBezTo>
                    <a:pt x="47" y="20"/>
                    <a:pt x="47" y="20"/>
                    <a:pt x="47" y="20"/>
                  </a:cubicBezTo>
                  <a:cubicBezTo>
                    <a:pt x="46" y="20"/>
                    <a:pt x="46" y="21"/>
                    <a:pt x="45" y="21"/>
                  </a:cubicBezTo>
                  <a:cubicBezTo>
                    <a:pt x="45" y="21"/>
                    <a:pt x="44" y="21"/>
                    <a:pt x="44" y="21"/>
                  </a:cubicBezTo>
                  <a:cubicBezTo>
                    <a:pt x="44" y="21"/>
                    <a:pt x="43" y="21"/>
                    <a:pt x="43" y="21"/>
                  </a:cubicBezTo>
                  <a:cubicBezTo>
                    <a:pt x="43" y="22"/>
                    <a:pt x="42" y="22"/>
                    <a:pt x="42" y="22"/>
                  </a:cubicBezTo>
                  <a:cubicBezTo>
                    <a:pt x="41" y="22"/>
                    <a:pt x="41" y="22"/>
                    <a:pt x="40" y="22"/>
                  </a:cubicBezTo>
                  <a:cubicBezTo>
                    <a:pt x="40" y="23"/>
                    <a:pt x="40" y="23"/>
                    <a:pt x="39" y="23"/>
                  </a:cubicBezTo>
                  <a:cubicBezTo>
                    <a:pt x="39" y="23"/>
                    <a:pt x="38" y="23"/>
                    <a:pt x="37" y="24"/>
                  </a:cubicBezTo>
                  <a:cubicBezTo>
                    <a:pt x="37" y="24"/>
                    <a:pt x="37" y="24"/>
                    <a:pt x="37" y="24"/>
                  </a:cubicBezTo>
                  <a:cubicBezTo>
                    <a:pt x="37" y="24"/>
                    <a:pt x="37" y="24"/>
                    <a:pt x="37" y="24"/>
                  </a:cubicBezTo>
                  <a:cubicBezTo>
                    <a:pt x="37" y="25"/>
                    <a:pt x="37" y="25"/>
                    <a:pt x="37" y="25"/>
                  </a:cubicBezTo>
                  <a:cubicBezTo>
                    <a:pt x="36" y="25"/>
                    <a:pt x="35" y="25"/>
                    <a:pt x="35" y="25"/>
                  </a:cubicBezTo>
                  <a:cubicBezTo>
                    <a:pt x="34" y="25"/>
                    <a:pt x="34" y="25"/>
                    <a:pt x="34" y="25"/>
                  </a:cubicBezTo>
                  <a:cubicBezTo>
                    <a:pt x="33" y="25"/>
                    <a:pt x="33" y="25"/>
                    <a:pt x="33" y="25"/>
                  </a:cubicBezTo>
                  <a:cubicBezTo>
                    <a:pt x="33" y="24"/>
                    <a:pt x="33" y="24"/>
                    <a:pt x="33" y="24"/>
                  </a:cubicBezTo>
                  <a:cubicBezTo>
                    <a:pt x="33" y="24"/>
                    <a:pt x="33" y="24"/>
                    <a:pt x="33" y="24"/>
                  </a:cubicBezTo>
                  <a:cubicBezTo>
                    <a:pt x="33" y="24"/>
                    <a:pt x="33" y="23"/>
                    <a:pt x="33" y="23"/>
                  </a:cubicBezTo>
                  <a:cubicBezTo>
                    <a:pt x="34" y="23"/>
                    <a:pt x="34" y="24"/>
                    <a:pt x="35" y="23"/>
                  </a:cubicBezTo>
                  <a:cubicBezTo>
                    <a:pt x="35" y="23"/>
                    <a:pt x="35" y="23"/>
                    <a:pt x="35" y="22"/>
                  </a:cubicBezTo>
                  <a:cubicBezTo>
                    <a:pt x="34" y="22"/>
                    <a:pt x="34" y="22"/>
                    <a:pt x="34" y="22"/>
                  </a:cubicBezTo>
                  <a:cubicBezTo>
                    <a:pt x="33" y="21"/>
                    <a:pt x="33" y="21"/>
                    <a:pt x="32" y="21"/>
                  </a:cubicBezTo>
                  <a:cubicBezTo>
                    <a:pt x="32" y="21"/>
                    <a:pt x="32" y="21"/>
                    <a:pt x="31" y="21"/>
                  </a:cubicBezTo>
                  <a:cubicBezTo>
                    <a:pt x="30" y="21"/>
                    <a:pt x="30" y="21"/>
                    <a:pt x="29" y="21"/>
                  </a:cubicBezTo>
                  <a:cubicBezTo>
                    <a:pt x="29" y="21"/>
                    <a:pt x="29" y="21"/>
                    <a:pt x="28" y="21"/>
                  </a:cubicBezTo>
                  <a:cubicBezTo>
                    <a:pt x="28" y="21"/>
                    <a:pt x="29" y="21"/>
                    <a:pt x="29" y="22"/>
                  </a:cubicBezTo>
                  <a:cubicBezTo>
                    <a:pt x="29" y="22"/>
                    <a:pt x="30" y="22"/>
                    <a:pt x="30" y="22"/>
                  </a:cubicBezTo>
                  <a:cubicBezTo>
                    <a:pt x="30" y="22"/>
                    <a:pt x="30" y="23"/>
                    <a:pt x="30" y="23"/>
                  </a:cubicBezTo>
                  <a:cubicBezTo>
                    <a:pt x="30" y="24"/>
                    <a:pt x="30" y="24"/>
                    <a:pt x="30" y="24"/>
                  </a:cubicBezTo>
                  <a:cubicBezTo>
                    <a:pt x="30" y="24"/>
                    <a:pt x="30" y="24"/>
                    <a:pt x="30" y="24"/>
                  </a:cubicBezTo>
                  <a:cubicBezTo>
                    <a:pt x="30" y="25"/>
                    <a:pt x="30" y="25"/>
                    <a:pt x="31" y="25"/>
                  </a:cubicBezTo>
                  <a:cubicBezTo>
                    <a:pt x="31" y="25"/>
                    <a:pt x="32" y="25"/>
                    <a:pt x="32" y="25"/>
                  </a:cubicBezTo>
                  <a:cubicBezTo>
                    <a:pt x="32" y="26"/>
                    <a:pt x="31" y="26"/>
                    <a:pt x="31" y="26"/>
                  </a:cubicBezTo>
                  <a:cubicBezTo>
                    <a:pt x="31" y="27"/>
                    <a:pt x="32" y="27"/>
                    <a:pt x="32" y="27"/>
                  </a:cubicBezTo>
                  <a:cubicBezTo>
                    <a:pt x="31" y="28"/>
                    <a:pt x="31" y="27"/>
                    <a:pt x="30" y="27"/>
                  </a:cubicBezTo>
                  <a:cubicBezTo>
                    <a:pt x="30" y="27"/>
                    <a:pt x="30" y="27"/>
                    <a:pt x="29" y="27"/>
                  </a:cubicBezTo>
                  <a:cubicBezTo>
                    <a:pt x="29" y="27"/>
                    <a:pt x="28" y="27"/>
                    <a:pt x="28" y="26"/>
                  </a:cubicBezTo>
                  <a:cubicBezTo>
                    <a:pt x="27" y="26"/>
                    <a:pt x="27" y="27"/>
                    <a:pt x="26" y="26"/>
                  </a:cubicBezTo>
                  <a:cubicBezTo>
                    <a:pt x="26" y="26"/>
                    <a:pt x="26" y="26"/>
                    <a:pt x="26" y="25"/>
                  </a:cubicBezTo>
                  <a:cubicBezTo>
                    <a:pt x="26" y="25"/>
                    <a:pt x="25" y="25"/>
                    <a:pt x="25" y="24"/>
                  </a:cubicBezTo>
                  <a:cubicBezTo>
                    <a:pt x="25" y="24"/>
                    <a:pt x="25" y="24"/>
                    <a:pt x="25" y="24"/>
                  </a:cubicBezTo>
                  <a:cubicBezTo>
                    <a:pt x="25" y="24"/>
                    <a:pt x="25" y="24"/>
                    <a:pt x="25" y="23"/>
                  </a:cubicBezTo>
                  <a:cubicBezTo>
                    <a:pt x="24" y="23"/>
                    <a:pt x="24" y="23"/>
                    <a:pt x="24" y="23"/>
                  </a:cubicBezTo>
                  <a:cubicBezTo>
                    <a:pt x="24" y="23"/>
                    <a:pt x="23" y="23"/>
                    <a:pt x="23" y="23"/>
                  </a:cubicBezTo>
                  <a:cubicBezTo>
                    <a:pt x="22" y="23"/>
                    <a:pt x="22" y="22"/>
                    <a:pt x="22" y="22"/>
                  </a:cubicBezTo>
                  <a:cubicBezTo>
                    <a:pt x="22" y="22"/>
                    <a:pt x="21" y="22"/>
                    <a:pt x="21" y="22"/>
                  </a:cubicBezTo>
                  <a:cubicBezTo>
                    <a:pt x="21" y="22"/>
                    <a:pt x="20" y="22"/>
                    <a:pt x="20" y="22"/>
                  </a:cubicBezTo>
                  <a:cubicBezTo>
                    <a:pt x="19" y="22"/>
                    <a:pt x="19" y="22"/>
                    <a:pt x="19" y="22"/>
                  </a:cubicBezTo>
                  <a:cubicBezTo>
                    <a:pt x="18" y="21"/>
                    <a:pt x="18" y="21"/>
                    <a:pt x="18" y="21"/>
                  </a:cubicBezTo>
                  <a:cubicBezTo>
                    <a:pt x="17" y="21"/>
                    <a:pt x="17" y="21"/>
                    <a:pt x="17" y="20"/>
                  </a:cubicBezTo>
                  <a:cubicBezTo>
                    <a:pt x="16" y="20"/>
                    <a:pt x="16" y="20"/>
                    <a:pt x="15" y="20"/>
                  </a:cubicBezTo>
                  <a:cubicBezTo>
                    <a:pt x="15" y="20"/>
                    <a:pt x="14" y="20"/>
                    <a:pt x="14" y="20"/>
                  </a:cubicBezTo>
                  <a:cubicBezTo>
                    <a:pt x="13" y="20"/>
                    <a:pt x="13" y="20"/>
                    <a:pt x="13" y="20"/>
                  </a:cubicBezTo>
                  <a:cubicBezTo>
                    <a:pt x="12" y="19"/>
                    <a:pt x="12" y="20"/>
                    <a:pt x="12" y="20"/>
                  </a:cubicBezTo>
                  <a:cubicBezTo>
                    <a:pt x="11" y="19"/>
                    <a:pt x="11" y="19"/>
                    <a:pt x="11" y="19"/>
                  </a:cubicBezTo>
                  <a:cubicBezTo>
                    <a:pt x="10" y="19"/>
                    <a:pt x="10" y="19"/>
                    <a:pt x="10" y="19"/>
                  </a:cubicBezTo>
                  <a:cubicBezTo>
                    <a:pt x="9" y="20"/>
                    <a:pt x="9" y="20"/>
                    <a:pt x="9" y="19"/>
                  </a:cubicBezTo>
                  <a:cubicBezTo>
                    <a:pt x="8" y="19"/>
                    <a:pt x="8" y="19"/>
                    <a:pt x="8" y="18"/>
                  </a:cubicBezTo>
                  <a:cubicBezTo>
                    <a:pt x="8" y="18"/>
                    <a:pt x="8" y="18"/>
                    <a:pt x="7" y="18"/>
                  </a:cubicBezTo>
                  <a:cubicBezTo>
                    <a:pt x="7" y="18"/>
                    <a:pt x="7" y="18"/>
                    <a:pt x="6" y="18"/>
                  </a:cubicBezTo>
                  <a:cubicBezTo>
                    <a:pt x="6" y="18"/>
                    <a:pt x="6" y="18"/>
                    <a:pt x="5" y="18"/>
                  </a:cubicBezTo>
                  <a:cubicBezTo>
                    <a:pt x="5" y="18"/>
                    <a:pt x="5" y="19"/>
                    <a:pt x="5" y="19"/>
                  </a:cubicBezTo>
                  <a:cubicBezTo>
                    <a:pt x="5" y="19"/>
                    <a:pt x="5" y="19"/>
                    <a:pt x="5" y="19"/>
                  </a:cubicBezTo>
                  <a:cubicBezTo>
                    <a:pt x="4" y="19"/>
                    <a:pt x="4" y="19"/>
                    <a:pt x="4" y="19"/>
                  </a:cubicBezTo>
                  <a:cubicBezTo>
                    <a:pt x="4" y="19"/>
                    <a:pt x="3" y="19"/>
                    <a:pt x="3" y="19"/>
                  </a:cubicBezTo>
                  <a:cubicBezTo>
                    <a:pt x="2" y="19"/>
                    <a:pt x="2" y="19"/>
                    <a:pt x="2" y="20"/>
                  </a:cubicBezTo>
                  <a:cubicBezTo>
                    <a:pt x="2" y="20"/>
                    <a:pt x="2" y="20"/>
                    <a:pt x="1" y="20"/>
                  </a:cubicBezTo>
                  <a:cubicBezTo>
                    <a:pt x="1" y="21"/>
                    <a:pt x="1" y="21"/>
                    <a:pt x="0" y="21"/>
                  </a:cubicBezTo>
                  <a:cubicBezTo>
                    <a:pt x="0" y="21"/>
                    <a:pt x="0" y="22"/>
                    <a:pt x="1" y="22"/>
                  </a:cubicBezTo>
                  <a:cubicBezTo>
                    <a:pt x="1" y="23"/>
                    <a:pt x="2" y="22"/>
                    <a:pt x="2" y="22"/>
                  </a:cubicBezTo>
                  <a:cubicBezTo>
                    <a:pt x="2" y="23"/>
                    <a:pt x="3" y="23"/>
                    <a:pt x="3" y="23"/>
                  </a:cubicBezTo>
                  <a:cubicBezTo>
                    <a:pt x="3" y="23"/>
                    <a:pt x="4" y="24"/>
                    <a:pt x="4" y="24"/>
                  </a:cubicBezTo>
                  <a:cubicBezTo>
                    <a:pt x="4" y="24"/>
                    <a:pt x="4" y="24"/>
                    <a:pt x="4" y="24"/>
                  </a:cubicBezTo>
                  <a:cubicBezTo>
                    <a:pt x="4" y="25"/>
                    <a:pt x="3" y="25"/>
                    <a:pt x="2" y="25"/>
                  </a:cubicBezTo>
                  <a:cubicBezTo>
                    <a:pt x="3" y="26"/>
                    <a:pt x="3" y="26"/>
                    <a:pt x="3" y="26"/>
                  </a:cubicBezTo>
                  <a:cubicBezTo>
                    <a:pt x="3" y="26"/>
                    <a:pt x="3" y="27"/>
                    <a:pt x="3" y="27"/>
                  </a:cubicBezTo>
                  <a:cubicBezTo>
                    <a:pt x="3" y="28"/>
                    <a:pt x="3" y="28"/>
                    <a:pt x="3" y="29"/>
                  </a:cubicBezTo>
                  <a:cubicBezTo>
                    <a:pt x="3" y="29"/>
                    <a:pt x="4" y="29"/>
                    <a:pt x="4" y="29"/>
                  </a:cubicBezTo>
                  <a:cubicBezTo>
                    <a:pt x="4" y="30"/>
                    <a:pt x="4" y="30"/>
                    <a:pt x="4" y="31"/>
                  </a:cubicBezTo>
                  <a:cubicBezTo>
                    <a:pt x="5" y="31"/>
                    <a:pt x="5" y="31"/>
                    <a:pt x="5" y="31"/>
                  </a:cubicBezTo>
                  <a:cubicBezTo>
                    <a:pt x="6" y="31"/>
                    <a:pt x="5" y="32"/>
                    <a:pt x="5" y="32"/>
                  </a:cubicBezTo>
                  <a:cubicBezTo>
                    <a:pt x="6" y="32"/>
                    <a:pt x="6" y="32"/>
                    <a:pt x="6" y="32"/>
                  </a:cubicBezTo>
                  <a:cubicBezTo>
                    <a:pt x="7" y="32"/>
                    <a:pt x="7" y="33"/>
                    <a:pt x="7" y="33"/>
                  </a:cubicBezTo>
                  <a:cubicBezTo>
                    <a:pt x="6" y="33"/>
                    <a:pt x="6" y="33"/>
                    <a:pt x="6" y="33"/>
                  </a:cubicBezTo>
                  <a:cubicBezTo>
                    <a:pt x="6" y="34"/>
                    <a:pt x="6" y="34"/>
                    <a:pt x="7" y="34"/>
                  </a:cubicBezTo>
                  <a:cubicBezTo>
                    <a:pt x="7" y="34"/>
                    <a:pt x="7" y="34"/>
                    <a:pt x="8" y="34"/>
                  </a:cubicBezTo>
                  <a:cubicBezTo>
                    <a:pt x="8" y="34"/>
                    <a:pt x="8" y="35"/>
                    <a:pt x="8" y="35"/>
                  </a:cubicBezTo>
                  <a:cubicBezTo>
                    <a:pt x="9" y="35"/>
                    <a:pt x="9" y="35"/>
                    <a:pt x="9" y="35"/>
                  </a:cubicBezTo>
                  <a:cubicBezTo>
                    <a:pt x="9" y="35"/>
                    <a:pt x="9" y="35"/>
                    <a:pt x="9" y="36"/>
                  </a:cubicBezTo>
                  <a:cubicBezTo>
                    <a:pt x="9" y="36"/>
                    <a:pt x="9" y="36"/>
                    <a:pt x="9" y="37"/>
                  </a:cubicBezTo>
                  <a:cubicBezTo>
                    <a:pt x="9" y="37"/>
                    <a:pt x="8" y="37"/>
                    <a:pt x="8" y="38"/>
                  </a:cubicBezTo>
                  <a:cubicBezTo>
                    <a:pt x="7" y="38"/>
                    <a:pt x="7" y="38"/>
                    <a:pt x="7" y="38"/>
                  </a:cubicBezTo>
                  <a:cubicBezTo>
                    <a:pt x="7" y="39"/>
                    <a:pt x="7" y="39"/>
                    <a:pt x="6" y="39"/>
                  </a:cubicBezTo>
                  <a:cubicBezTo>
                    <a:pt x="6" y="39"/>
                    <a:pt x="6" y="40"/>
                    <a:pt x="5" y="40"/>
                  </a:cubicBezTo>
                  <a:cubicBezTo>
                    <a:pt x="5" y="40"/>
                    <a:pt x="5" y="40"/>
                    <a:pt x="4" y="40"/>
                  </a:cubicBezTo>
                  <a:cubicBezTo>
                    <a:pt x="4" y="40"/>
                    <a:pt x="4" y="40"/>
                    <a:pt x="4" y="41"/>
                  </a:cubicBezTo>
                  <a:cubicBezTo>
                    <a:pt x="4" y="41"/>
                    <a:pt x="4" y="41"/>
                    <a:pt x="4" y="42"/>
                  </a:cubicBezTo>
                  <a:cubicBezTo>
                    <a:pt x="4" y="42"/>
                    <a:pt x="4" y="42"/>
                    <a:pt x="4" y="42"/>
                  </a:cubicBezTo>
                  <a:cubicBezTo>
                    <a:pt x="4" y="42"/>
                    <a:pt x="4" y="42"/>
                    <a:pt x="4" y="42"/>
                  </a:cubicBezTo>
                  <a:cubicBezTo>
                    <a:pt x="4" y="42"/>
                    <a:pt x="4" y="42"/>
                    <a:pt x="4" y="42"/>
                  </a:cubicBezTo>
                  <a:cubicBezTo>
                    <a:pt x="5" y="41"/>
                    <a:pt x="5" y="41"/>
                    <a:pt x="5" y="41"/>
                  </a:cubicBezTo>
                  <a:cubicBezTo>
                    <a:pt x="5" y="41"/>
                    <a:pt x="5" y="41"/>
                    <a:pt x="5" y="42"/>
                  </a:cubicBezTo>
                  <a:cubicBezTo>
                    <a:pt x="5" y="42"/>
                    <a:pt x="5" y="42"/>
                    <a:pt x="6" y="42"/>
                  </a:cubicBezTo>
                  <a:cubicBezTo>
                    <a:pt x="6" y="42"/>
                    <a:pt x="6" y="42"/>
                    <a:pt x="7" y="42"/>
                  </a:cubicBezTo>
                  <a:cubicBezTo>
                    <a:pt x="7" y="42"/>
                    <a:pt x="7" y="42"/>
                    <a:pt x="7" y="42"/>
                  </a:cubicBezTo>
                  <a:cubicBezTo>
                    <a:pt x="8" y="42"/>
                    <a:pt x="8" y="42"/>
                    <a:pt x="9" y="43"/>
                  </a:cubicBezTo>
                  <a:cubicBezTo>
                    <a:pt x="9" y="43"/>
                    <a:pt x="9" y="43"/>
                    <a:pt x="9" y="43"/>
                  </a:cubicBezTo>
                  <a:cubicBezTo>
                    <a:pt x="9" y="44"/>
                    <a:pt x="8" y="43"/>
                    <a:pt x="8" y="43"/>
                  </a:cubicBezTo>
                  <a:cubicBezTo>
                    <a:pt x="7" y="43"/>
                    <a:pt x="7" y="43"/>
                    <a:pt x="6" y="43"/>
                  </a:cubicBezTo>
                  <a:cubicBezTo>
                    <a:pt x="6" y="43"/>
                    <a:pt x="6" y="43"/>
                    <a:pt x="5" y="44"/>
                  </a:cubicBezTo>
                  <a:cubicBezTo>
                    <a:pt x="5" y="44"/>
                    <a:pt x="5" y="44"/>
                    <a:pt x="4" y="44"/>
                  </a:cubicBezTo>
                  <a:cubicBezTo>
                    <a:pt x="4" y="44"/>
                    <a:pt x="4" y="44"/>
                    <a:pt x="4" y="44"/>
                  </a:cubicBezTo>
                  <a:cubicBezTo>
                    <a:pt x="4" y="44"/>
                    <a:pt x="4" y="44"/>
                    <a:pt x="4" y="44"/>
                  </a:cubicBezTo>
                  <a:cubicBezTo>
                    <a:pt x="4" y="45"/>
                    <a:pt x="4" y="45"/>
                    <a:pt x="4" y="45"/>
                  </a:cubicBezTo>
                  <a:cubicBezTo>
                    <a:pt x="4" y="46"/>
                    <a:pt x="4" y="46"/>
                    <a:pt x="4" y="46"/>
                  </a:cubicBezTo>
                  <a:cubicBezTo>
                    <a:pt x="4" y="47"/>
                    <a:pt x="4" y="47"/>
                    <a:pt x="4" y="47"/>
                  </a:cubicBezTo>
                  <a:cubicBezTo>
                    <a:pt x="4" y="47"/>
                    <a:pt x="4" y="47"/>
                    <a:pt x="3" y="47"/>
                  </a:cubicBezTo>
                  <a:cubicBezTo>
                    <a:pt x="3" y="48"/>
                    <a:pt x="3" y="48"/>
                    <a:pt x="3" y="48"/>
                  </a:cubicBezTo>
                  <a:cubicBezTo>
                    <a:pt x="3" y="48"/>
                    <a:pt x="4" y="49"/>
                    <a:pt x="3" y="49"/>
                  </a:cubicBezTo>
                  <a:cubicBezTo>
                    <a:pt x="3" y="49"/>
                    <a:pt x="3" y="50"/>
                    <a:pt x="3" y="50"/>
                  </a:cubicBezTo>
                  <a:cubicBezTo>
                    <a:pt x="3" y="50"/>
                    <a:pt x="3" y="50"/>
                    <a:pt x="3" y="50"/>
                  </a:cubicBezTo>
                  <a:cubicBezTo>
                    <a:pt x="3" y="51"/>
                    <a:pt x="2" y="51"/>
                    <a:pt x="2" y="52"/>
                  </a:cubicBezTo>
                  <a:cubicBezTo>
                    <a:pt x="2" y="52"/>
                    <a:pt x="2" y="53"/>
                    <a:pt x="3" y="53"/>
                  </a:cubicBezTo>
                  <a:cubicBezTo>
                    <a:pt x="3" y="54"/>
                    <a:pt x="3" y="54"/>
                    <a:pt x="3" y="54"/>
                  </a:cubicBezTo>
                  <a:cubicBezTo>
                    <a:pt x="3" y="55"/>
                    <a:pt x="3" y="55"/>
                    <a:pt x="4" y="55"/>
                  </a:cubicBezTo>
                  <a:cubicBezTo>
                    <a:pt x="4" y="56"/>
                    <a:pt x="4" y="55"/>
                    <a:pt x="4" y="55"/>
                  </a:cubicBezTo>
                  <a:cubicBezTo>
                    <a:pt x="5" y="55"/>
                    <a:pt x="5" y="55"/>
                    <a:pt x="6" y="56"/>
                  </a:cubicBezTo>
                  <a:cubicBezTo>
                    <a:pt x="6" y="56"/>
                    <a:pt x="6" y="56"/>
                    <a:pt x="6" y="56"/>
                  </a:cubicBezTo>
                  <a:cubicBezTo>
                    <a:pt x="7" y="56"/>
                    <a:pt x="7" y="56"/>
                    <a:pt x="7" y="56"/>
                  </a:cubicBezTo>
                  <a:cubicBezTo>
                    <a:pt x="8" y="57"/>
                    <a:pt x="8" y="57"/>
                    <a:pt x="8" y="57"/>
                  </a:cubicBezTo>
                  <a:cubicBezTo>
                    <a:pt x="8" y="58"/>
                    <a:pt x="9" y="57"/>
                    <a:pt x="9" y="58"/>
                  </a:cubicBezTo>
                  <a:cubicBezTo>
                    <a:pt x="9" y="58"/>
                    <a:pt x="9" y="58"/>
                    <a:pt x="10" y="59"/>
                  </a:cubicBezTo>
                  <a:cubicBezTo>
                    <a:pt x="10" y="59"/>
                    <a:pt x="10" y="59"/>
                    <a:pt x="10" y="59"/>
                  </a:cubicBezTo>
                  <a:cubicBezTo>
                    <a:pt x="10" y="60"/>
                    <a:pt x="9" y="60"/>
                    <a:pt x="10" y="60"/>
                  </a:cubicBezTo>
                  <a:cubicBezTo>
                    <a:pt x="10" y="61"/>
                    <a:pt x="10" y="61"/>
                    <a:pt x="10" y="61"/>
                  </a:cubicBezTo>
                  <a:cubicBezTo>
                    <a:pt x="11" y="61"/>
                    <a:pt x="11" y="61"/>
                    <a:pt x="11" y="62"/>
                  </a:cubicBezTo>
                  <a:cubicBezTo>
                    <a:pt x="11" y="62"/>
                    <a:pt x="12" y="62"/>
                    <a:pt x="12" y="63"/>
                  </a:cubicBezTo>
                  <a:cubicBezTo>
                    <a:pt x="12" y="63"/>
                    <a:pt x="11" y="63"/>
                    <a:pt x="11" y="63"/>
                  </a:cubicBezTo>
                  <a:cubicBezTo>
                    <a:pt x="11" y="63"/>
                    <a:pt x="11" y="63"/>
                    <a:pt x="10" y="63"/>
                  </a:cubicBezTo>
                  <a:cubicBezTo>
                    <a:pt x="10" y="63"/>
                    <a:pt x="11" y="63"/>
                    <a:pt x="10" y="64"/>
                  </a:cubicBezTo>
                  <a:cubicBezTo>
                    <a:pt x="10" y="64"/>
                    <a:pt x="10" y="64"/>
                    <a:pt x="10" y="65"/>
                  </a:cubicBezTo>
                  <a:cubicBezTo>
                    <a:pt x="10" y="65"/>
                    <a:pt x="10" y="65"/>
                    <a:pt x="10" y="65"/>
                  </a:cubicBezTo>
                  <a:cubicBezTo>
                    <a:pt x="10" y="65"/>
                    <a:pt x="10" y="65"/>
                    <a:pt x="10" y="65"/>
                  </a:cubicBezTo>
                  <a:cubicBezTo>
                    <a:pt x="10" y="66"/>
                    <a:pt x="10" y="66"/>
                    <a:pt x="11" y="66"/>
                  </a:cubicBezTo>
                  <a:cubicBezTo>
                    <a:pt x="11" y="66"/>
                    <a:pt x="11" y="66"/>
                    <a:pt x="12" y="66"/>
                  </a:cubicBezTo>
                  <a:cubicBezTo>
                    <a:pt x="12" y="66"/>
                    <a:pt x="12" y="65"/>
                    <a:pt x="13" y="65"/>
                  </a:cubicBezTo>
                  <a:cubicBezTo>
                    <a:pt x="13" y="65"/>
                    <a:pt x="13" y="65"/>
                    <a:pt x="14" y="65"/>
                  </a:cubicBezTo>
                  <a:cubicBezTo>
                    <a:pt x="15" y="65"/>
                    <a:pt x="15" y="65"/>
                    <a:pt x="16" y="65"/>
                  </a:cubicBezTo>
                  <a:cubicBezTo>
                    <a:pt x="16" y="65"/>
                    <a:pt x="16" y="65"/>
                    <a:pt x="16" y="66"/>
                  </a:cubicBezTo>
                  <a:cubicBezTo>
                    <a:pt x="17" y="66"/>
                    <a:pt x="16" y="67"/>
                    <a:pt x="17" y="67"/>
                  </a:cubicBezTo>
                  <a:cubicBezTo>
                    <a:pt x="17" y="68"/>
                    <a:pt x="17" y="68"/>
                    <a:pt x="17" y="69"/>
                  </a:cubicBezTo>
                  <a:cubicBezTo>
                    <a:pt x="18" y="69"/>
                    <a:pt x="18" y="69"/>
                    <a:pt x="18" y="69"/>
                  </a:cubicBezTo>
                  <a:cubicBezTo>
                    <a:pt x="19" y="69"/>
                    <a:pt x="19" y="69"/>
                    <a:pt x="19" y="69"/>
                  </a:cubicBezTo>
                  <a:cubicBezTo>
                    <a:pt x="20" y="69"/>
                    <a:pt x="20" y="70"/>
                    <a:pt x="21" y="70"/>
                  </a:cubicBezTo>
                  <a:cubicBezTo>
                    <a:pt x="21" y="70"/>
                    <a:pt x="21" y="71"/>
                    <a:pt x="21" y="71"/>
                  </a:cubicBezTo>
                  <a:cubicBezTo>
                    <a:pt x="21" y="71"/>
                    <a:pt x="21" y="71"/>
                    <a:pt x="21" y="71"/>
                  </a:cubicBezTo>
                  <a:cubicBezTo>
                    <a:pt x="22" y="72"/>
                    <a:pt x="22" y="72"/>
                    <a:pt x="22" y="72"/>
                  </a:cubicBezTo>
                  <a:cubicBezTo>
                    <a:pt x="23" y="72"/>
                    <a:pt x="23" y="72"/>
                    <a:pt x="24" y="72"/>
                  </a:cubicBezTo>
                  <a:cubicBezTo>
                    <a:pt x="24" y="72"/>
                    <a:pt x="25" y="72"/>
                    <a:pt x="25" y="72"/>
                  </a:cubicBezTo>
                  <a:cubicBezTo>
                    <a:pt x="26" y="72"/>
                    <a:pt x="26" y="72"/>
                    <a:pt x="26" y="72"/>
                  </a:cubicBezTo>
                  <a:cubicBezTo>
                    <a:pt x="27" y="71"/>
                    <a:pt x="27" y="71"/>
                    <a:pt x="27" y="71"/>
                  </a:cubicBezTo>
                  <a:cubicBezTo>
                    <a:pt x="28" y="71"/>
                    <a:pt x="28" y="71"/>
                    <a:pt x="28" y="71"/>
                  </a:cubicBezTo>
                  <a:cubicBezTo>
                    <a:pt x="29" y="71"/>
                    <a:pt x="29" y="71"/>
                    <a:pt x="29" y="72"/>
                  </a:cubicBezTo>
                  <a:cubicBezTo>
                    <a:pt x="30" y="72"/>
                    <a:pt x="29" y="73"/>
                    <a:pt x="30" y="73"/>
                  </a:cubicBezTo>
                  <a:cubicBezTo>
                    <a:pt x="30" y="73"/>
                    <a:pt x="31" y="73"/>
                    <a:pt x="31" y="73"/>
                  </a:cubicBezTo>
                  <a:cubicBezTo>
                    <a:pt x="32" y="73"/>
                    <a:pt x="32" y="72"/>
                    <a:pt x="33" y="72"/>
                  </a:cubicBezTo>
                  <a:cubicBezTo>
                    <a:pt x="33" y="72"/>
                    <a:pt x="34" y="72"/>
                    <a:pt x="34" y="72"/>
                  </a:cubicBezTo>
                  <a:cubicBezTo>
                    <a:pt x="34" y="73"/>
                    <a:pt x="35" y="73"/>
                    <a:pt x="35" y="73"/>
                  </a:cubicBezTo>
                  <a:cubicBezTo>
                    <a:pt x="36" y="73"/>
                    <a:pt x="36" y="73"/>
                    <a:pt x="36" y="73"/>
                  </a:cubicBezTo>
                  <a:cubicBezTo>
                    <a:pt x="37" y="74"/>
                    <a:pt x="37" y="74"/>
                    <a:pt x="36" y="75"/>
                  </a:cubicBezTo>
                  <a:cubicBezTo>
                    <a:pt x="36" y="75"/>
                    <a:pt x="35" y="75"/>
                    <a:pt x="35" y="75"/>
                  </a:cubicBezTo>
                  <a:cubicBezTo>
                    <a:pt x="35" y="76"/>
                    <a:pt x="35" y="76"/>
                    <a:pt x="35" y="76"/>
                  </a:cubicBezTo>
                  <a:cubicBezTo>
                    <a:pt x="35" y="77"/>
                    <a:pt x="35" y="77"/>
                    <a:pt x="34" y="77"/>
                  </a:cubicBezTo>
                  <a:cubicBezTo>
                    <a:pt x="34" y="78"/>
                    <a:pt x="33" y="78"/>
                    <a:pt x="33" y="78"/>
                  </a:cubicBezTo>
                  <a:cubicBezTo>
                    <a:pt x="33" y="78"/>
                    <a:pt x="33" y="78"/>
                    <a:pt x="33" y="78"/>
                  </a:cubicBezTo>
                  <a:cubicBezTo>
                    <a:pt x="33" y="79"/>
                    <a:pt x="33" y="79"/>
                    <a:pt x="33" y="79"/>
                  </a:cubicBezTo>
                  <a:cubicBezTo>
                    <a:pt x="33" y="80"/>
                    <a:pt x="33" y="80"/>
                    <a:pt x="33" y="80"/>
                  </a:cubicBezTo>
                  <a:cubicBezTo>
                    <a:pt x="33" y="81"/>
                    <a:pt x="33" y="81"/>
                    <a:pt x="32" y="82"/>
                  </a:cubicBezTo>
                  <a:cubicBezTo>
                    <a:pt x="32" y="82"/>
                    <a:pt x="33" y="82"/>
                    <a:pt x="32" y="82"/>
                  </a:cubicBezTo>
                  <a:cubicBezTo>
                    <a:pt x="32" y="83"/>
                    <a:pt x="32" y="83"/>
                    <a:pt x="32" y="83"/>
                  </a:cubicBezTo>
                  <a:cubicBezTo>
                    <a:pt x="32" y="83"/>
                    <a:pt x="31" y="83"/>
                    <a:pt x="31" y="83"/>
                  </a:cubicBezTo>
                  <a:cubicBezTo>
                    <a:pt x="31" y="83"/>
                    <a:pt x="31" y="84"/>
                    <a:pt x="31" y="84"/>
                  </a:cubicBezTo>
                  <a:cubicBezTo>
                    <a:pt x="31" y="84"/>
                    <a:pt x="32" y="84"/>
                    <a:pt x="32" y="84"/>
                  </a:cubicBezTo>
                  <a:cubicBezTo>
                    <a:pt x="32" y="85"/>
                    <a:pt x="32" y="85"/>
                    <a:pt x="33" y="85"/>
                  </a:cubicBezTo>
                  <a:cubicBezTo>
                    <a:pt x="33" y="85"/>
                    <a:pt x="33" y="85"/>
                    <a:pt x="34" y="85"/>
                  </a:cubicBezTo>
                  <a:cubicBezTo>
                    <a:pt x="34" y="85"/>
                    <a:pt x="34" y="85"/>
                    <a:pt x="34" y="86"/>
                  </a:cubicBezTo>
                  <a:cubicBezTo>
                    <a:pt x="35" y="86"/>
                    <a:pt x="35" y="86"/>
                    <a:pt x="36" y="86"/>
                  </a:cubicBezTo>
                  <a:cubicBezTo>
                    <a:pt x="36" y="86"/>
                    <a:pt x="36" y="87"/>
                    <a:pt x="36" y="87"/>
                  </a:cubicBezTo>
                  <a:cubicBezTo>
                    <a:pt x="37" y="87"/>
                    <a:pt x="37" y="87"/>
                    <a:pt x="37" y="87"/>
                  </a:cubicBezTo>
                  <a:cubicBezTo>
                    <a:pt x="37" y="88"/>
                    <a:pt x="37" y="88"/>
                    <a:pt x="38" y="88"/>
                  </a:cubicBezTo>
                  <a:cubicBezTo>
                    <a:pt x="38" y="88"/>
                    <a:pt x="38" y="88"/>
                    <a:pt x="38" y="88"/>
                  </a:cubicBezTo>
                  <a:cubicBezTo>
                    <a:pt x="38" y="89"/>
                    <a:pt x="38" y="89"/>
                    <a:pt x="39" y="89"/>
                  </a:cubicBezTo>
                  <a:cubicBezTo>
                    <a:pt x="39" y="89"/>
                    <a:pt x="39" y="89"/>
                    <a:pt x="39" y="89"/>
                  </a:cubicBezTo>
                  <a:cubicBezTo>
                    <a:pt x="39" y="89"/>
                    <a:pt x="39" y="89"/>
                    <a:pt x="40" y="89"/>
                  </a:cubicBezTo>
                  <a:cubicBezTo>
                    <a:pt x="40" y="89"/>
                    <a:pt x="40" y="89"/>
                    <a:pt x="40" y="89"/>
                  </a:cubicBezTo>
                  <a:cubicBezTo>
                    <a:pt x="40" y="89"/>
                    <a:pt x="40" y="89"/>
                    <a:pt x="41" y="89"/>
                  </a:cubicBezTo>
                  <a:cubicBezTo>
                    <a:pt x="41" y="89"/>
                    <a:pt x="41" y="89"/>
                    <a:pt x="42" y="89"/>
                  </a:cubicBezTo>
                  <a:cubicBezTo>
                    <a:pt x="42" y="89"/>
                    <a:pt x="43" y="89"/>
                    <a:pt x="44" y="89"/>
                  </a:cubicBezTo>
                  <a:cubicBezTo>
                    <a:pt x="44" y="89"/>
                    <a:pt x="44" y="90"/>
                    <a:pt x="45" y="90"/>
                  </a:cubicBezTo>
                  <a:cubicBezTo>
                    <a:pt x="45" y="91"/>
                    <a:pt x="45" y="91"/>
                    <a:pt x="46" y="92"/>
                  </a:cubicBezTo>
                  <a:cubicBezTo>
                    <a:pt x="47" y="92"/>
                    <a:pt x="47" y="91"/>
                    <a:pt x="48" y="91"/>
                  </a:cubicBezTo>
                  <a:cubicBezTo>
                    <a:pt x="49" y="91"/>
                    <a:pt x="50" y="92"/>
                    <a:pt x="51" y="93"/>
                  </a:cubicBezTo>
                  <a:cubicBezTo>
                    <a:pt x="51" y="93"/>
                    <a:pt x="51" y="93"/>
                    <a:pt x="51" y="93"/>
                  </a:cubicBezTo>
                  <a:cubicBezTo>
                    <a:pt x="52" y="94"/>
                    <a:pt x="52" y="94"/>
                    <a:pt x="53" y="94"/>
                  </a:cubicBezTo>
                  <a:cubicBezTo>
                    <a:pt x="54" y="94"/>
                    <a:pt x="54" y="94"/>
                    <a:pt x="55" y="94"/>
                  </a:cubicBezTo>
                  <a:cubicBezTo>
                    <a:pt x="55" y="94"/>
                    <a:pt x="56" y="94"/>
                    <a:pt x="56" y="94"/>
                  </a:cubicBezTo>
                  <a:cubicBezTo>
                    <a:pt x="57" y="94"/>
                    <a:pt x="57" y="94"/>
                    <a:pt x="57" y="94"/>
                  </a:cubicBezTo>
                  <a:cubicBezTo>
                    <a:pt x="58" y="94"/>
                    <a:pt x="58" y="94"/>
                    <a:pt x="59" y="94"/>
                  </a:cubicBezTo>
                  <a:cubicBezTo>
                    <a:pt x="59" y="95"/>
                    <a:pt x="60" y="95"/>
                    <a:pt x="60" y="94"/>
                  </a:cubicBezTo>
                  <a:cubicBezTo>
                    <a:pt x="60" y="94"/>
                    <a:pt x="60" y="94"/>
                    <a:pt x="61" y="94"/>
                  </a:cubicBezTo>
                  <a:cubicBezTo>
                    <a:pt x="61" y="94"/>
                    <a:pt x="61" y="94"/>
                    <a:pt x="61" y="94"/>
                  </a:cubicBezTo>
                  <a:cubicBezTo>
                    <a:pt x="60" y="94"/>
                    <a:pt x="60" y="94"/>
                    <a:pt x="60" y="94"/>
                  </a:cubicBezTo>
                  <a:cubicBezTo>
                    <a:pt x="60" y="93"/>
                    <a:pt x="60" y="93"/>
                    <a:pt x="59" y="93"/>
                  </a:cubicBezTo>
                  <a:cubicBezTo>
                    <a:pt x="59" y="92"/>
                    <a:pt x="59" y="92"/>
                    <a:pt x="58" y="91"/>
                  </a:cubicBezTo>
                  <a:cubicBezTo>
                    <a:pt x="58" y="91"/>
                    <a:pt x="57" y="91"/>
                    <a:pt x="57" y="90"/>
                  </a:cubicBezTo>
                  <a:cubicBezTo>
                    <a:pt x="56" y="89"/>
                    <a:pt x="57" y="89"/>
                    <a:pt x="56" y="88"/>
                  </a:cubicBezTo>
                  <a:cubicBezTo>
                    <a:pt x="56" y="88"/>
                    <a:pt x="56" y="87"/>
                    <a:pt x="56" y="87"/>
                  </a:cubicBezTo>
                  <a:cubicBezTo>
                    <a:pt x="55" y="87"/>
                    <a:pt x="55" y="86"/>
                    <a:pt x="55" y="86"/>
                  </a:cubicBezTo>
                  <a:cubicBezTo>
                    <a:pt x="54" y="86"/>
                    <a:pt x="54" y="86"/>
                    <a:pt x="54" y="86"/>
                  </a:cubicBezTo>
                  <a:cubicBezTo>
                    <a:pt x="54" y="86"/>
                    <a:pt x="54" y="85"/>
                    <a:pt x="54" y="85"/>
                  </a:cubicBezTo>
                  <a:cubicBezTo>
                    <a:pt x="54" y="84"/>
                    <a:pt x="55" y="84"/>
                    <a:pt x="55" y="83"/>
                  </a:cubicBezTo>
                  <a:cubicBezTo>
                    <a:pt x="55" y="83"/>
                    <a:pt x="55" y="83"/>
                    <a:pt x="55" y="83"/>
                  </a:cubicBezTo>
                  <a:cubicBezTo>
                    <a:pt x="55" y="82"/>
                    <a:pt x="56" y="82"/>
                    <a:pt x="56" y="82"/>
                  </a:cubicBezTo>
                  <a:cubicBezTo>
                    <a:pt x="57" y="82"/>
                    <a:pt x="57" y="82"/>
                    <a:pt x="57" y="82"/>
                  </a:cubicBezTo>
                  <a:cubicBezTo>
                    <a:pt x="57" y="81"/>
                    <a:pt x="57" y="81"/>
                    <a:pt x="57" y="81"/>
                  </a:cubicBezTo>
                  <a:cubicBezTo>
                    <a:pt x="57" y="81"/>
                    <a:pt x="57" y="81"/>
                    <a:pt x="57" y="81"/>
                  </a:cubicBezTo>
                  <a:cubicBezTo>
                    <a:pt x="57" y="80"/>
                    <a:pt x="56" y="80"/>
                    <a:pt x="56" y="79"/>
                  </a:cubicBezTo>
                  <a:cubicBezTo>
                    <a:pt x="56" y="78"/>
                    <a:pt x="57" y="78"/>
                    <a:pt x="56" y="78"/>
                  </a:cubicBezTo>
                  <a:cubicBezTo>
                    <a:pt x="56" y="77"/>
                    <a:pt x="56" y="77"/>
                    <a:pt x="56" y="76"/>
                  </a:cubicBezTo>
                  <a:cubicBezTo>
                    <a:pt x="55" y="76"/>
                    <a:pt x="55" y="76"/>
                    <a:pt x="55" y="76"/>
                  </a:cubicBezTo>
                  <a:cubicBezTo>
                    <a:pt x="54" y="75"/>
                    <a:pt x="54" y="75"/>
                    <a:pt x="54" y="74"/>
                  </a:cubicBezTo>
                  <a:cubicBezTo>
                    <a:pt x="54" y="73"/>
                    <a:pt x="54" y="73"/>
                    <a:pt x="54" y="72"/>
                  </a:cubicBezTo>
                  <a:cubicBezTo>
                    <a:pt x="54" y="72"/>
                    <a:pt x="54" y="72"/>
                    <a:pt x="55" y="72"/>
                  </a:cubicBezTo>
                  <a:cubicBezTo>
                    <a:pt x="55" y="72"/>
                    <a:pt x="55" y="72"/>
                    <a:pt x="55" y="72"/>
                  </a:cubicBezTo>
                  <a:cubicBezTo>
                    <a:pt x="56" y="72"/>
                    <a:pt x="56" y="73"/>
                    <a:pt x="56" y="73"/>
                  </a:cubicBezTo>
                  <a:cubicBezTo>
                    <a:pt x="56" y="73"/>
                    <a:pt x="57" y="72"/>
                    <a:pt x="57" y="72"/>
                  </a:cubicBezTo>
                  <a:cubicBezTo>
                    <a:pt x="58" y="72"/>
                    <a:pt x="58" y="71"/>
                    <a:pt x="58" y="71"/>
                  </a:cubicBezTo>
                  <a:cubicBezTo>
                    <a:pt x="58" y="71"/>
                    <a:pt x="58" y="71"/>
                    <a:pt x="58" y="71"/>
                  </a:cubicBezTo>
                  <a:cubicBezTo>
                    <a:pt x="59" y="70"/>
                    <a:pt x="58" y="70"/>
                    <a:pt x="59" y="69"/>
                  </a:cubicBezTo>
                  <a:cubicBezTo>
                    <a:pt x="59" y="69"/>
                    <a:pt x="59" y="69"/>
                    <a:pt x="60" y="68"/>
                  </a:cubicBezTo>
                  <a:cubicBezTo>
                    <a:pt x="61" y="68"/>
                    <a:pt x="61" y="69"/>
                    <a:pt x="62" y="68"/>
                  </a:cubicBezTo>
                  <a:cubicBezTo>
                    <a:pt x="63" y="68"/>
                    <a:pt x="63" y="68"/>
                    <a:pt x="64" y="68"/>
                  </a:cubicBezTo>
                  <a:cubicBezTo>
                    <a:pt x="65" y="68"/>
                    <a:pt x="65" y="68"/>
                    <a:pt x="65" y="68"/>
                  </a:cubicBezTo>
                  <a:cubicBezTo>
                    <a:pt x="66" y="68"/>
                    <a:pt x="66" y="68"/>
                    <a:pt x="67" y="69"/>
                  </a:cubicBezTo>
                  <a:cubicBezTo>
                    <a:pt x="67" y="69"/>
                    <a:pt x="67" y="70"/>
                    <a:pt x="68" y="70"/>
                  </a:cubicBezTo>
                  <a:cubicBezTo>
                    <a:pt x="68" y="70"/>
                    <a:pt x="69" y="70"/>
                    <a:pt x="69" y="70"/>
                  </a:cubicBezTo>
                  <a:cubicBezTo>
                    <a:pt x="70" y="70"/>
                    <a:pt x="70" y="71"/>
                    <a:pt x="70" y="71"/>
                  </a:cubicBezTo>
                  <a:cubicBezTo>
                    <a:pt x="71" y="71"/>
                    <a:pt x="71" y="71"/>
                    <a:pt x="72" y="71"/>
                  </a:cubicBezTo>
                  <a:cubicBezTo>
                    <a:pt x="73" y="70"/>
                    <a:pt x="74" y="71"/>
                    <a:pt x="75" y="71"/>
                  </a:cubicBezTo>
                  <a:cubicBezTo>
                    <a:pt x="75" y="70"/>
                    <a:pt x="76" y="70"/>
                    <a:pt x="77" y="70"/>
                  </a:cubicBezTo>
                  <a:cubicBezTo>
                    <a:pt x="77" y="70"/>
                    <a:pt x="77" y="70"/>
                    <a:pt x="78" y="70"/>
                  </a:cubicBezTo>
                  <a:cubicBezTo>
                    <a:pt x="78" y="70"/>
                    <a:pt x="79" y="70"/>
                    <a:pt x="79" y="70"/>
                  </a:cubicBezTo>
                  <a:cubicBezTo>
                    <a:pt x="80" y="71"/>
                    <a:pt x="80" y="71"/>
                    <a:pt x="80" y="71"/>
                  </a:cubicBezTo>
                  <a:cubicBezTo>
                    <a:pt x="81" y="71"/>
                    <a:pt x="81" y="71"/>
                    <a:pt x="81" y="71"/>
                  </a:cubicBezTo>
                  <a:cubicBezTo>
                    <a:pt x="82" y="71"/>
                    <a:pt x="83" y="71"/>
                    <a:pt x="83" y="70"/>
                  </a:cubicBezTo>
                  <a:cubicBezTo>
                    <a:pt x="83" y="70"/>
                    <a:pt x="83" y="70"/>
                    <a:pt x="83" y="70"/>
                  </a:cubicBezTo>
                  <a:cubicBezTo>
                    <a:pt x="83" y="69"/>
                    <a:pt x="83" y="69"/>
                    <a:pt x="82" y="69"/>
                  </a:cubicBezTo>
                  <a:cubicBezTo>
                    <a:pt x="82" y="69"/>
                    <a:pt x="82" y="69"/>
                    <a:pt x="81" y="69"/>
                  </a:cubicBezTo>
                  <a:cubicBezTo>
                    <a:pt x="81" y="69"/>
                    <a:pt x="81" y="69"/>
                    <a:pt x="80" y="69"/>
                  </a:cubicBezTo>
                  <a:cubicBezTo>
                    <a:pt x="80" y="69"/>
                    <a:pt x="80" y="68"/>
                    <a:pt x="80" y="68"/>
                  </a:cubicBezTo>
                  <a:cubicBezTo>
                    <a:pt x="80" y="67"/>
                    <a:pt x="81" y="68"/>
                    <a:pt x="81" y="68"/>
                  </a:cubicBezTo>
                  <a:cubicBezTo>
                    <a:pt x="81" y="67"/>
                    <a:pt x="82" y="67"/>
                    <a:pt x="81" y="67"/>
                  </a:cubicBezTo>
                  <a:cubicBezTo>
                    <a:pt x="81" y="66"/>
                    <a:pt x="81" y="66"/>
                    <a:pt x="81" y="66"/>
                  </a:cubicBezTo>
                  <a:cubicBezTo>
                    <a:pt x="81" y="66"/>
                    <a:pt x="81" y="66"/>
                    <a:pt x="81" y="65"/>
                  </a:cubicBezTo>
                  <a:cubicBezTo>
                    <a:pt x="81" y="65"/>
                    <a:pt x="82" y="65"/>
                    <a:pt x="82" y="65"/>
                  </a:cubicBezTo>
                  <a:cubicBezTo>
                    <a:pt x="82" y="65"/>
                    <a:pt x="83" y="65"/>
                    <a:pt x="83" y="65"/>
                  </a:cubicBezTo>
                  <a:cubicBezTo>
                    <a:pt x="83" y="65"/>
                    <a:pt x="83" y="65"/>
                    <a:pt x="83" y="64"/>
                  </a:cubicBezTo>
                  <a:cubicBezTo>
                    <a:pt x="83" y="64"/>
                    <a:pt x="83" y="64"/>
                    <a:pt x="83" y="63"/>
                  </a:cubicBezTo>
                  <a:cubicBezTo>
                    <a:pt x="82" y="63"/>
                    <a:pt x="82" y="63"/>
                    <a:pt x="82" y="63"/>
                  </a:cubicBezTo>
                  <a:cubicBezTo>
                    <a:pt x="81" y="63"/>
                    <a:pt x="81" y="63"/>
                    <a:pt x="81" y="63"/>
                  </a:cubicBezTo>
                  <a:cubicBezTo>
                    <a:pt x="81" y="62"/>
                    <a:pt x="82" y="62"/>
                    <a:pt x="82" y="62"/>
                  </a:cubicBezTo>
                  <a:cubicBezTo>
                    <a:pt x="82" y="61"/>
                    <a:pt x="83" y="62"/>
                    <a:pt x="83" y="62"/>
                  </a:cubicBezTo>
                  <a:cubicBezTo>
                    <a:pt x="84" y="62"/>
                    <a:pt x="84" y="62"/>
                    <a:pt x="85" y="62"/>
                  </a:cubicBezTo>
                  <a:cubicBezTo>
                    <a:pt x="85" y="61"/>
                    <a:pt x="85" y="61"/>
                    <a:pt x="85" y="61"/>
                  </a:cubicBezTo>
                  <a:cubicBezTo>
                    <a:pt x="85" y="61"/>
                    <a:pt x="86" y="61"/>
                    <a:pt x="86" y="61"/>
                  </a:cubicBezTo>
                  <a:cubicBezTo>
                    <a:pt x="87" y="61"/>
                    <a:pt x="87" y="61"/>
                    <a:pt x="88" y="61"/>
                  </a:cubicBezTo>
                  <a:cubicBezTo>
                    <a:pt x="88" y="61"/>
                    <a:pt x="88" y="61"/>
                    <a:pt x="89" y="60"/>
                  </a:cubicBezTo>
                  <a:cubicBezTo>
                    <a:pt x="89" y="60"/>
                    <a:pt x="89" y="60"/>
                    <a:pt x="90" y="60"/>
                  </a:cubicBezTo>
                  <a:cubicBezTo>
                    <a:pt x="90" y="60"/>
                    <a:pt x="90" y="60"/>
                    <a:pt x="90" y="60"/>
                  </a:cubicBezTo>
                  <a:cubicBezTo>
                    <a:pt x="91" y="60"/>
                    <a:pt x="91" y="60"/>
                    <a:pt x="91" y="60"/>
                  </a:cubicBezTo>
                  <a:cubicBezTo>
                    <a:pt x="92" y="60"/>
                    <a:pt x="92" y="60"/>
                    <a:pt x="93" y="59"/>
                  </a:cubicBezTo>
                  <a:cubicBezTo>
                    <a:pt x="93" y="59"/>
                    <a:pt x="93" y="59"/>
                    <a:pt x="93" y="59"/>
                  </a:cubicBezTo>
                  <a:cubicBezTo>
                    <a:pt x="93" y="59"/>
                    <a:pt x="93" y="59"/>
                    <a:pt x="93" y="59"/>
                  </a:cubicBezTo>
                  <a:cubicBezTo>
                    <a:pt x="94" y="58"/>
                    <a:pt x="94" y="59"/>
                    <a:pt x="94" y="59"/>
                  </a:cubicBezTo>
                  <a:cubicBezTo>
                    <a:pt x="94" y="58"/>
                    <a:pt x="95" y="58"/>
                    <a:pt x="95" y="58"/>
                  </a:cubicBezTo>
                  <a:cubicBezTo>
                    <a:pt x="95" y="58"/>
                    <a:pt x="95" y="58"/>
                    <a:pt x="96" y="58"/>
                  </a:cubicBezTo>
                  <a:cubicBezTo>
                    <a:pt x="96" y="58"/>
                    <a:pt x="97" y="58"/>
                    <a:pt x="97" y="58"/>
                  </a:cubicBezTo>
                  <a:cubicBezTo>
                    <a:pt x="97" y="58"/>
                    <a:pt x="98" y="59"/>
                    <a:pt x="98" y="59"/>
                  </a:cubicBezTo>
                  <a:cubicBezTo>
                    <a:pt x="98" y="59"/>
                    <a:pt x="98" y="59"/>
                    <a:pt x="98" y="59"/>
                  </a:cubicBezTo>
                  <a:cubicBezTo>
                    <a:pt x="98" y="59"/>
                    <a:pt x="98" y="59"/>
                    <a:pt x="98" y="59"/>
                  </a:cubicBezTo>
                  <a:cubicBezTo>
                    <a:pt x="99" y="60"/>
                    <a:pt x="99" y="60"/>
                    <a:pt x="99" y="61"/>
                  </a:cubicBezTo>
                  <a:cubicBezTo>
                    <a:pt x="100" y="61"/>
                    <a:pt x="100" y="61"/>
                    <a:pt x="100" y="61"/>
                  </a:cubicBezTo>
                  <a:cubicBezTo>
                    <a:pt x="100" y="61"/>
                    <a:pt x="101" y="61"/>
                    <a:pt x="101" y="61"/>
                  </a:cubicBezTo>
                  <a:cubicBezTo>
                    <a:pt x="102" y="61"/>
                    <a:pt x="102" y="61"/>
                    <a:pt x="102" y="61"/>
                  </a:cubicBezTo>
                  <a:cubicBezTo>
                    <a:pt x="103" y="61"/>
                    <a:pt x="103" y="61"/>
                    <a:pt x="103" y="62"/>
                  </a:cubicBezTo>
                  <a:cubicBezTo>
                    <a:pt x="103" y="62"/>
                    <a:pt x="104" y="62"/>
                    <a:pt x="104" y="63"/>
                  </a:cubicBezTo>
                  <a:cubicBezTo>
                    <a:pt x="104" y="63"/>
                    <a:pt x="104" y="63"/>
                    <a:pt x="105" y="63"/>
                  </a:cubicBezTo>
                  <a:cubicBezTo>
                    <a:pt x="105" y="63"/>
                    <a:pt x="105" y="62"/>
                    <a:pt x="106" y="62"/>
                  </a:cubicBezTo>
                  <a:cubicBezTo>
                    <a:pt x="106" y="62"/>
                    <a:pt x="107" y="61"/>
                    <a:pt x="107" y="61"/>
                  </a:cubicBezTo>
                  <a:cubicBezTo>
                    <a:pt x="107" y="61"/>
                    <a:pt x="108" y="61"/>
                    <a:pt x="108" y="61"/>
                  </a:cubicBezTo>
                  <a:cubicBezTo>
                    <a:pt x="109" y="61"/>
                    <a:pt x="109" y="61"/>
                    <a:pt x="110" y="61"/>
                  </a:cubicBezTo>
                  <a:cubicBezTo>
                    <a:pt x="110" y="62"/>
                    <a:pt x="110" y="62"/>
                    <a:pt x="110" y="63"/>
                  </a:cubicBezTo>
                  <a:cubicBezTo>
                    <a:pt x="111" y="63"/>
                    <a:pt x="111" y="63"/>
                    <a:pt x="112" y="63"/>
                  </a:cubicBezTo>
                  <a:cubicBezTo>
                    <a:pt x="112" y="63"/>
                    <a:pt x="113" y="63"/>
                    <a:pt x="113" y="64"/>
                  </a:cubicBezTo>
                  <a:cubicBezTo>
                    <a:pt x="114" y="64"/>
                    <a:pt x="114" y="64"/>
                    <a:pt x="115" y="65"/>
                  </a:cubicBezTo>
                  <a:cubicBezTo>
                    <a:pt x="115" y="65"/>
                    <a:pt x="115" y="65"/>
                    <a:pt x="116" y="65"/>
                  </a:cubicBezTo>
                  <a:cubicBezTo>
                    <a:pt x="116" y="65"/>
                    <a:pt x="116" y="65"/>
                    <a:pt x="117" y="66"/>
                  </a:cubicBezTo>
                  <a:cubicBezTo>
                    <a:pt x="117" y="66"/>
                    <a:pt x="117" y="67"/>
                    <a:pt x="117" y="67"/>
                  </a:cubicBezTo>
                  <a:cubicBezTo>
                    <a:pt x="118" y="67"/>
                    <a:pt x="118" y="68"/>
                    <a:pt x="118" y="68"/>
                  </a:cubicBezTo>
                  <a:cubicBezTo>
                    <a:pt x="119" y="68"/>
                    <a:pt x="119" y="69"/>
                    <a:pt x="119" y="69"/>
                  </a:cubicBezTo>
                  <a:cubicBezTo>
                    <a:pt x="119" y="69"/>
                    <a:pt x="120" y="69"/>
                    <a:pt x="120" y="69"/>
                  </a:cubicBezTo>
                  <a:cubicBezTo>
                    <a:pt x="120" y="70"/>
                    <a:pt x="120" y="70"/>
                    <a:pt x="121" y="70"/>
                  </a:cubicBezTo>
                  <a:cubicBezTo>
                    <a:pt x="121" y="70"/>
                    <a:pt x="122" y="70"/>
                    <a:pt x="122" y="71"/>
                  </a:cubicBezTo>
                  <a:cubicBezTo>
                    <a:pt x="122" y="71"/>
                    <a:pt x="122" y="71"/>
                    <a:pt x="122" y="71"/>
                  </a:cubicBezTo>
                  <a:cubicBezTo>
                    <a:pt x="123" y="71"/>
                    <a:pt x="123" y="71"/>
                    <a:pt x="123" y="71"/>
                  </a:cubicBezTo>
                  <a:cubicBezTo>
                    <a:pt x="123" y="71"/>
                    <a:pt x="124" y="71"/>
                    <a:pt x="124" y="71"/>
                  </a:cubicBezTo>
                  <a:cubicBezTo>
                    <a:pt x="124" y="71"/>
                    <a:pt x="124" y="71"/>
                    <a:pt x="124" y="71"/>
                  </a:cubicBezTo>
                  <a:cubicBezTo>
                    <a:pt x="124" y="70"/>
                    <a:pt x="124" y="70"/>
                    <a:pt x="125" y="70"/>
                  </a:cubicBezTo>
                  <a:cubicBezTo>
                    <a:pt x="125" y="69"/>
                    <a:pt x="125" y="69"/>
                    <a:pt x="126" y="69"/>
                  </a:cubicBezTo>
                  <a:cubicBezTo>
                    <a:pt x="126" y="69"/>
                    <a:pt x="126" y="69"/>
                    <a:pt x="126" y="70"/>
                  </a:cubicBezTo>
                  <a:cubicBezTo>
                    <a:pt x="126" y="70"/>
                    <a:pt x="127" y="70"/>
                    <a:pt x="127" y="70"/>
                  </a:cubicBezTo>
                  <a:cubicBezTo>
                    <a:pt x="127" y="70"/>
                    <a:pt x="128" y="70"/>
                    <a:pt x="128" y="69"/>
                  </a:cubicBezTo>
                  <a:cubicBezTo>
                    <a:pt x="128" y="69"/>
                    <a:pt x="129" y="69"/>
                    <a:pt x="129" y="69"/>
                  </a:cubicBezTo>
                  <a:cubicBezTo>
                    <a:pt x="129" y="69"/>
                    <a:pt x="130" y="69"/>
                    <a:pt x="130" y="69"/>
                  </a:cubicBezTo>
                  <a:cubicBezTo>
                    <a:pt x="131" y="69"/>
                    <a:pt x="131" y="69"/>
                    <a:pt x="131" y="69"/>
                  </a:cubicBezTo>
                  <a:cubicBezTo>
                    <a:pt x="132" y="69"/>
                    <a:pt x="132" y="68"/>
                    <a:pt x="133" y="69"/>
                  </a:cubicBezTo>
                  <a:cubicBezTo>
                    <a:pt x="133" y="69"/>
                    <a:pt x="133" y="69"/>
                    <a:pt x="134" y="69"/>
                  </a:cubicBezTo>
                  <a:cubicBezTo>
                    <a:pt x="134" y="69"/>
                    <a:pt x="134" y="70"/>
                    <a:pt x="134" y="70"/>
                  </a:cubicBezTo>
                  <a:cubicBezTo>
                    <a:pt x="134" y="70"/>
                    <a:pt x="135" y="70"/>
                    <a:pt x="135" y="70"/>
                  </a:cubicBezTo>
                  <a:cubicBezTo>
                    <a:pt x="135" y="70"/>
                    <a:pt x="135" y="70"/>
                    <a:pt x="136" y="71"/>
                  </a:cubicBezTo>
                  <a:cubicBezTo>
                    <a:pt x="136" y="71"/>
                    <a:pt x="136" y="71"/>
                    <a:pt x="136" y="71"/>
                  </a:cubicBezTo>
                  <a:cubicBezTo>
                    <a:pt x="137" y="71"/>
                    <a:pt x="137" y="71"/>
                    <a:pt x="137" y="71"/>
                  </a:cubicBezTo>
                  <a:cubicBezTo>
                    <a:pt x="138" y="71"/>
                    <a:pt x="138" y="71"/>
                    <a:pt x="138" y="71"/>
                  </a:cubicBezTo>
                  <a:cubicBezTo>
                    <a:pt x="138" y="71"/>
                    <a:pt x="138" y="70"/>
                    <a:pt x="138" y="70"/>
                  </a:cubicBezTo>
                  <a:cubicBezTo>
                    <a:pt x="139" y="70"/>
                    <a:pt x="139" y="70"/>
                    <a:pt x="139" y="70"/>
                  </a:cubicBezTo>
                  <a:cubicBezTo>
                    <a:pt x="140" y="70"/>
                    <a:pt x="140" y="70"/>
                    <a:pt x="140" y="70"/>
                  </a:cubicBezTo>
                  <a:cubicBezTo>
                    <a:pt x="141" y="70"/>
                    <a:pt x="141" y="70"/>
                    <a:pt x="141" y="71"/>
                  </a:cubicBezTo>
                  <a:cubicBezTo>
                    <a:pt x="141" y="71"/>
                    <a:pt x="141" y="71"/>
                    <a:pt x="141" y="71"/>
                  </a:cubicBezTo>
                  <a:cubicBezTo>
                    <a:pt x="141" y="71"/>
                    <a:pt x="141" y="71"/>
                    <a:pt x="141" y="71"/>
                  </a:cubicBezTo>
                  <a:cubicBezTo>
                    <a:pt x="142" y="72"/>
                    <a:pt x="143" y="72"/>
                    <a:pt x="143" y="72"/>
                  </a:cubicBezTo>
                  <a:cubicBezTo>
                    <a:pt x="143" y="72"/>
                    <a:pt x="143" y="72"/>
                    <a:pt x="144" y="73"/>
                  </a:cubicBezTo>
                  <a:cubicBezTo>
                    <a:pt x="144" y="72"/>
                    <a:pt x="144" y="72"/>
                    <a:pt x="144" y="72"/>
                  </a:cubicBezTo>
                  <a:cubicBezTo>
                    <a:pt x="144" y="72"/>
                    <a:pt x="145" y="71"/>
                    <a:pt x="145" y="71"/>
                  </a:cubicBezTo>
                  <a:cubicBezTo>
                    <a:pt x="145" y="71"/>
                    <a:pt x="145" y="71"/>
                    <a:pt x="145" y="71"/>
                  </a:cubicBezTo>
                  <a:cubicBezTo>
                    <a:pt x="146" y="70"/>
                    <a:pt x="146" y="70"/>
                    <a:pt x="146" y="70"/>
                  </a:cubicBezTo>
                  <a:cubicBezTo>
                    <a:pt x="147" y="70"/>
                    <a:pt x="147" y="70"/>
                    <a:pt x="147" y="69"/>
                  </a:cubicBezTo>
                  <a:cubicBezTo>
                    <a:pt x="148" y="69"/>
                    <a:pt x="148" y="69"/>
                    <a:pt x="149" y="69"/>
                  </a:cubicBezTo>
                  <a:cubicBezTo>
                    <a:pt x="149" y="69"/>
                    <a:pt x="150" y="69"/>
                    <a:pt x="150" y="68"/>
                  </a:cubicBezTo>
                  <a:cubicBezTo>
                    <a:pt x="151" y="68"/>
                    <a:pt x="151" y="67"/>
                    <a:pt x="151" y="67"/>
                  </a:cubicBezTo>
                  <a:cubicBezTo>
                    <a:pt x="152" y="67"/>
                    <a:pt x="152" y="67"/>
                    <a:pt x="152" y="68"/>
                  </a:cubicBezTo>
                  <a:cubicBezTo>
                    <a:pt x="152" y="68"/>
                    <a:pt x="152" y="68"/>
                    <a:pt x="151" y="68"/>
                  </a:cubicBezTo>
                  <a:cubicBezTo>
                    <a:pt x="151" y="69"/>
                    <a:pt x="151" y="69"/>
                    <a:pt x="152" y="69"/>
                  </a:cubicBezTo>
                  <a:cubicBezTo>
                    <a:pt x="152" y="69"/>
                    <a:pt x="152" y="69"/>
                    <a:pt x="153" y="69"/>
                  </a:cubicBezTo>
                  <a:cubicBezTo>
                    <a:pt x="153" y="69"/>
                    <a:pt x="154" y="69"/>
                    <a:pt x="154" y="69"/>
                  </a:cubicBezTo>
                  <a:cubicBezTo>
                    <a:pt x="155" y="69"/>
                    <a:pt x="155" y="70"/>
                    <a:pt x="155" y="70"/>
                  </a:cubicBezTo>
                  <a:cubicBezTo>
                    <a:pt x="156" y="70"/>
                    <a:pt x="156" y="70"/>
                    <a:pt x="156" y="71"/>
                  </a:cubicBezTo>
                  <a:cubicBezTo>
                    <a:pt x="157" y="71"/>
                    <a:pt x="157" y="70"/>
                    <a:pt x="158" y="70"/>
                  </a:cubicBezTo>
                  <a:cubicBezTo>
                    <a:pt x="159" y="70"/>
                    <a:pt x="159" y="71"/>
                    <a:pt x="160" y="71"/>
                  </a:cubicBezTo>
                  <a:cubicBezTo>
                    <a:pt x="160" y="71"/>
                    <a:pt x="160" y="71"/>
                    <a:pt x="161" y="71"/>
                  </a:cubicBezTo>
                  <a:cubicBezTo>
                    <a:pt x="161" y="71"/>
                    <a:pt x="161" y="71"/>
                    <a:pt x="161" y="71"/>
                  </a:cubicBezTo>
                  <a:cubicBezTo>
                    <a:pt x="161" y="71"/>
                    <a:pt x="162" y="71"/>
                    <a:pt x="162" y="71"/>
                  </a:cubicBezTo>
                  <a:cubicBezTo>
                    <a:pt x="162" y="71"/>
                    <a:pt x="162" y="71"/>
                    <a:pt x="163" y="71"/>
                  </a:cubicBezTo>
                  <a:cubicBezTo>
                    <a:pt x="163" y="71"/>
                    <a:pt x="163" y="71"/>
                    <a:pt x="163" y="71"/>
                  </a:cubicBezTo>
                  <a:cubicBezTo>
                    <a:pt x="163" y="70"/>
                    <a:pt x="163" y="70"/>
                    <a:pt x="163" y="70"/>
                  </a:cubicBezTo>
                  <a:cubicBezTo>
                    <a:pt x="163" y="69"/>
                    <a:pt x="163" y="69"/>
                    <a:pt x="163" y="69"/>
                  </a:cubicBezTo>
                  <a:cubicBezTo>
                    <a:pt x="163" y="69"/>
                    <a:pt x="163" y="69"/>
                    <a:pt x="162" y="68"/>
                  </a:cubicBezTo>
                  <a:cubicBezTo>
                    <a:pt x="162" y="68"/>
                    <a:pt x="162" y="68"/>
                    <a:pt x="161" y="67"/>
                  </a:cubicBezTo>
                  <a:cubicBezTo>
                    <a:pt x="161" y="67"/>
                    <a:pt x="161" y="66"/>
                    <a:pt x="161" y="66"/>
                  </a:cubicBezTo>
                  <a:cubicBezTo>
                    <a:pt x="161" y="66"/>
                    <a:pt x="162" y="65"/>
                    <a:pt x="162" y="65"/>
                  </a:cubicBezTo>
                  <a:cubicBezTo>
                    <a:pt x="162" y="65"/>
                    <a:pt x="162" y="65"/>
                    <a:pt x="162" y="65"/>
                  </a:cubicBezTo>
                  <a:cubicBezTo>
                    <a:pt x="163" y="65"/>
                    <a:pt x="163" y="65"/>
                    <a:pt x="163" y="65"/>
                  </a:cubicBezTo>
                  <a:cubicBezTo>
                    <a:pt x="163" y="65"/>
                    <a:pt x="164" y="64"/>
                    <a:pt x="164" y="65"/>
                  </a:cubicBezTo>
                  <a:cubicBezTo>
                    <a:pt x="164" y="65"/>
                    <a:pt x="164" y="65"/>
                    <a:pt x="164" y="65"/>
                  </a:cubicBezTo>
                  <a:cubicBezTo>
                    <a:pt x="164" y="65"/>
                    <a:pt x="165" y="65"/>
                    <a:pt x="165" y="65"/>
                  </a:cubicBezTo>
                  <a:cubicBezTo>
                    <a:pt x="165" y="66"/>
                    <a:pt x="166" y="66"/>
                    <a:pt x="166" y="66"/>
                  </a:cubicBezTo>
                  <a:cubicBezTo>
                    <a:pt x="167" y="66"/>
                    <a:pt x="168" y="67"/>
                    <a:pt x="168" y="67"/>
                  </a:cubicBezTo>
                  <a:cubicBezTo>
                    <a:pt x="169" y="67"/>
                    <a:pt x="169" y="67"/>
                    <a:pt x="170" y="67"/>
                  </a:cubicBezTo>
                  <a:cubicBezTo>
                    <a:pt x="170" y="67"/>
                    <a:pt x="170" y="67"/>
                    <a:pt x="171" y="68"/>
                  </a:cubicBezTo>
                  <a:cubicBezTo>
                    <a:pt x="171" y="68"/>
                    <a:pt x="172" y="68"/>
                    <a:pt x="172" y="69"/>
                  </a:cubicBezTo>
                  <a:cubicBezTo>
                    <a:pt x="172" y="69"/>
                    <a:pt x="172" y="69"/>
                    <a:pt x="172" y="69"/>
                  </a:cubicBezTo>
                  <a:cubicBezTo>
                    <a:pt x="173" y="70"/>
                    <a:pt x="173" y="69"/>
                    <a:pt x="174" y="70"/>
                  </a:cubicBezTo>
                  <a:cubicBezTo>
                    <a:pt x="174" y="70"/>
                    <a:pt x="174" y="70"/>
                    <a:pt x="174" y="70"/>
                  </a:cubicBezTo>
                  <a:cubicBezTo>
                    <a:pt x="175" y="71"/>
                    <a:pt x="176" y="70"/>
                    <a:pt x="176" y="70"/>
                  </a:cubicBezTo>
                  <a:cubicBezTo>
                    <a:pt x="177" y="70"/>
                    <a:pt x="177" y="70"/>
                    <a:pt x="178" y="69"/>
                  </a:cubicBezTo>
                  <a:cubicBezTo>
                    <a:pt x="179" y="69"/>
                    <a:pt x="179" y="69"/>
                    <a:pt x="180" y="69"/>
                  </a:cubicBezTo>
                  <a:cubicBezTo>
                    <a:pt x="180" y="69"/>
                    <a:pt x="181" y="70"/>
                    <a:pt x="181" y="70"/>
                  </a:cubicBezTo>
                  <a:cubicBezTo>
                    <a:pt x="182" y="70"/>
                    <a:pt x="182" y="70"/>
                    <a:pt x="182" y="70"/>
                  </a:cubicBezTo>
                  <a:cubicBezTo>
                    <a:pt x="183" y="70"/>
                    <a:pt x="183" y="71"/>
                    <a:pt x="184" y="71"/>
                  </a:cubicBezTo>
                  <a:cubicBezTo>
                    <a:pt x="184" y="71"/>
                    <a:pt x="185" y="70"/>
                    <a:pt x="185" y="71"/>
                  </a:cubicBezTo>
                  <a:cubicBezTo>
                    <a:pt x="185" y="71"/>
                    <a:pt x="185" y="71"/>
                    <a:pt x="185" y="71"/>
                  </a:cubicBezTo>
                  <a:cubicBezTo>
                    <a:pt x="185" y="71"/>
                    <a:pt x="186" y="71"/>
                    <a:pt x="186" y="71"/>
                  </a:cubicBezTo>
                  <a:cubicBezTo>
                    <a:pt x="186" y="72"/>
                    <a:pt x="186" y="72"/>
                    <a:pt x="187" y="72"/>
                  </a:cubicBezTo>
                  <a:cubicBezTo>
                    <a:pt x="188" y="73"/>
                    <a:pt x="188" y="72"/>
                    <a:pt x="189" y="72"/>
                  </a:cubicBezTo>
                  <a:cubicBezTo>
                    <a:pt x="190" y="72"/>
                    <a:pt x="190" y="72"/>
                    <a:pt x="191" y="72"/>
                  </a:cubicBezTo>
                  <a:cubicBezTo>
                    <a:pt x="192" y="72"/>
                    <a:pt x="192" y="72"/>
                    <a:pt x="193" y="72"/>
                  </a:cubicBezTo>
                  <a:cubicBezTo>
                    <a:pt x="194" y="72"/>
                    <a:pt x="194" y="72"/>
                    <a:pt x="195" y="72"/>
                  </a:cubicBezTo>
                  <a:cubicBezTo>
                    <a:pt x="196" y="71"/>
                    <a:pt x="196" y="71"/>
                    <a:pt x="196" y="71"/>
                  </a:cubicBezTo>
                  <a:cubicBezTo>
                    <a:pt x="196" y="71"/>
                    <a:pt x="197" y="71"/>
                    <a:pt x="197" y="71"/>
                  </a:cubicBezTo>
                  <a:cubicBezTo>
                    <a:pt x="198" y="70"/>
                    <a:pt x="198" y="70"/>
                    <a:pt x="199" y="70"/>
                  </a:cubicBezTo>
                  <a:cubicBezTo>
                    <a:pt x="199" y="70"/>
                    <a:pt x="200" y="70"/>
                    <a:pt x="200" y="70"/>
                  </a:cubicBezTo>
                  <a:cubicBezTo>
                    <a:pt x="201" y="71"/>
                    <a:pt x="201" y="71"/>
                    <a:pt x="202" y="71"/>
                  </a:cubicBezTo>
                  <a:cubicBezTo>
                    <a:pt x="202" y="71"/>
                    <a:pt x="202" y="71"/>
                    <a:pt x="202" y="71"/>
                  </a:cubicBezTo>
                  <a:cubicBezTo>
                    <a:pt x="202" y="71"/>
                    <a:pt x="203" y="71"/>
                    <a:pt x="203" y="71"/>
                  </a:cubicBezTo>
                  <a:cubicBezTo>
                    <a:pt x="204" y="71"/>
                    <a:pt x="204" y="71"/>
                    <a:pt x="205" y="71"/>
                  </a:cubicBezTo>
                  <a:cubicBezTo>
                    <a:pt x="205" y="71"/>
                    <a:pt x="205" y="71"/>
                    <a:pt x="205" y="71"/>
                  </a:cubicBezTo>
                  <a:cubicBezTo>
                    <a:pt x="206" y="71"/>
                    <a:pt x="206" y="71"/>
                    <a:pt x="207" y="72"/>
                  </a:cubicBezTo>
                  <a:cubicBezTo>
                    <a:pt x="207" y="72"/>
                    <a:pt x="208" y="72"/>
                    <a:pt x="208" y="72"/>
                  </a:cubicBezTo>
                  <a:cubicBezTo>
                    <a:pt x="209" y="72"/>
                    <a:pt x="209" y="71"/>
                    <a:pt x="209" y="71"/>
                  </a:cubicBezTo>
                  <a:cubicBezTo>
                    <a:pt x="209" y="71"/>
                    <a:pt x="209" y="71"/>
                    <a:pt x="209" y="71"/>
                  </a:cubicBezTo>
                  <a:cubicBezTo>
                    <a:pt x="209" y="70"/>
                    <a:pt x="210" y="71"/>
                    <a:pt x="210" y="70"/>
                  </a:cubicBezTo>
                  <a:cubicBezTo>
                    <a:pt x="210" y="70"/>
                    <a:pt x="209" y="70"/>
                    <a:pt x="209" y="69"/>
                  </a:cubicBezTo>
                  <a:cubicBezTo>
                    <a:pt x="209" y="69"/>
                    <a:pt x="209" y="68"/>
                    <a:pt x="209" y="68"/>
                  </a:cubicBezTo>
                  <a:cubicBezTo>
                    <a:pt x="209" y="67"/>
                    <a:pt x="209" y="67"/>
                    <a:pt x="209" y="67"/>
                  </a:cubicBezTo>
                  <a:cubicBezTo>
                    <a:pt x="208" y="66"/>
                    <a:pt x="209" y="66"/>
                    <a:pt x="209" y="65"/>
                  </a:cubicBezTo>
                  <a:cubicBezTo>
                    <a:pt x="209" y="65"/>
                    <a:pt x="209" y="65"/>
                    <a:pt x="209" y="65"/>
                  </a:cubicBezTo>
                  <a:cubicBezTo>
                    <a:pt x="209" y="65"/>
                    <a:pt x="209" y="65"/>
                    <a:pt x="209" y="65"/>
                  </a:cubicBezTo>
                  <a:cubicBezTo>
                    <a:pt x="209" y="64"/>
                    <a:pt x="209" y="64"/>
                    <a:pt x="209" y="64"/>
                  </a:cubicBezTo>
                  <a:cubicBezTo>
                    <a:pt x="208" y="64"/>
                    <a:pt x="208" y="63"/>
                    <a:pt x="208" y="63"/>
                  </a:cubicBezTo>
                  <a:cubicBezTo>
                    <a:pt x="207" y="63"/>
                    <a:pt x="207" y="63"/>
                    <a:pt x="207" y="63"/>
                  </a:cubicBezTo>
                  <a:cubicBezTo>
                    <a:pt x="207" y="63"/>
                    <a:pt x="207" y="63"/>
                    <a:pt x="207" y="62"/>
                  </a:cubicBezTo>
                  <a:cubicBezTo>
                    <a:pt x="207" y="62"/>
                    <a:pt x="207" y="62"/>
                    <a:pt x="207" y="62"/>
                  </a:cubicBezTo>
                  <a:cubicBezTo>
                    <a:pt x="208" y="61"/>
                    <a:pt x="208" y="62"/>
                    <a:pt x="208" y="61"/>
                  </a:cubicBezTo>
                  <a:cubicBezTo>
                    <a:pt x="209" y="61"/>
                    <a:pt x="209" y="61"/>
                    <a:pt x="210" y="61"/>
                  </a:cubicBezTo>
                  <a:cubicBezTo>
                    <a:pt x="211" y="61"/>
                    <a:pt x="211" y="61"/>
                    <a:pt x="212" y="61"/>
                  </a:cubicBezTo>
                  <a:cubicBezTo>
                    <a:pt x="212" y="61"/>
                    <a:pt x="212" y="61"/>
                    <a:pt x="213" y="61"/>
                  </a:cubicBezTo>
                  <a:cubicBezTo>
                    <a:pt x="213" y="61"/>
                    <a:pt x="214" y="61"/>
                    <a:pt x="214" y="62"/>
                  </a:cubicBezTo>
                  <a:cubicBezTo>
                    <a:pt x="215" y="62"/>
                    <a:pt x="215" y="62"/>
                    <a:pt x="215" y="62"/>
                  </a:cubicBezTo>
                  <a:cubicBezTo>
                    <a:pt x="215" y="62"/>
                    <a:pt x="216" y="62"/>
                    <a:pt x="216" y="62"/>
                  </a:cubicBezTo>
                  <a:cubicBezTo>
                    <a:pt x="217" y="62"/>
                    <a:pt x="217" y="62"/>
                    <a:pt x="217" y="62"/>
                  </a:cubicBezTo>
                  <a:cubicBezTo>
                    <a:pt x="218" y="62"/>
                    <a:pt x="218" y="62"/>
                    <a:pt x="219" y="63"/>
                  </a:cubicBezTo>
                  <a:cubicBezTo>
                    <a:pt x="219" y="63"/>
                    <a:pt x="219" y="63"/>
                    <a:pt x="219" y="63"/>
                  </a:cubicBezTo>
                  <a:cubicBezTo>
                    <a:pt x="220" y="63"/>
                    <a:pt x="220" y="64"/>
                    <a:pt x="221" y="64"/>
                  </a:cubicBezTo>
                  <a:cubicBezTo>
                    <a:pt x="221" y="64"/>
                    <a:pt x="221" y="64"/>
                    <a:pt x="221" y="64"/>
                  </a:cubicBezTo>
                  <a:cubicBezTo>
                    <a:pt x="222" y="64"/>
                    <a:pt x="222" y="64"/>
                    <a:pt x="222" y="64"/>
                  </a:cubicBezTo>
                  <a:cubicBezTo>
                    <a:pt x="222" y="65"/>
                    <a:pt x="222" y="65"/>
                    <a:pt x="222" y="65"/>
                  </a:cubicBezTo>
                  <a:cubicBezTo>
                    <a:pt x="222" y="65"/>
                    <a:pt x="222" y="65"/>
                    <a:pt x="222" y="65"/>
                  </a:cubicBezTo>
                  <a:cubicBezTo>
                    <a:pt x="223" y="65"/>
                    <a:pt x="223" y="66"/>
                    <a:pt x="223" y="66"/>
                  </a:cubicBezTo>
                  <a:cubicBezTo>
                    <a:pt x="223" y="66"/>
                    <a:pt x="224" y="67"/>
                    <a:pt x="224" y="67"/>
                  </a:cubicBezTo>
                  <a:cubicBezTo>
                    <a:pt x="225" y="67"/>
                    <a:pt x="225" y="68"/>
                    <a:pt x="226" y="68"/>
                  </a:cubicBezTo>
                  <a:cubicBezTo>
                    <a:pt x="226" y="69"/>
                    <a:pt x="227" y="69"/>
                    <a:pt x="227" y="70"/>
                  </a:cubicBezTo>
                  <a:cubicBezTo>
                    <a:pt x="228" y="70"/>
                    <a:pt x="228" y="71"/>
                    <a:pt x="228" y="71"/>
                  </a:cubicBezTo>
                  <a:cubicBezTo>
                    <a:pt x="228" y="71"/>
                    <a:pt x="229" y="71"/>
                    <a:pt x="229" y="71"/>
                  </a:cubicBezTo>
                  <a:cubicBezTo>
                    <a:pt x="229" y="71"/>
                    <a:pt x="229" y="72"/>
                    <a:pt x="229" y="72"/>
                  </a:cubicBezTo>
                  <a:cubicBezTo>
                    <a:pt x="230" y="72"/>
                    <a:pt x="230" y="72"/>
                    <a:pt x="230" y="72"/>
                  </a:cubicBezTo>
                  <a:cubicBezTo>
                    <a:pt x="231" y="72"/>
                    <a:pt x="231" y="72"/>
                    <a:pt x="231" y="72"/>
                  </a:cubicBezTo>
                  <a:cubicBezTo>
                    <a:pt x="232" y="72"/>
                    <a:pt x="232" y="72"/>
                    <a:pt x="233" y="73"/>
                  </a:cubicBezTo>
                  <a:cubicBezTo>
                    <a:pt x="234" y="73"/>
                    <a:pt x="234" y="73"/>
                    <a:pt x="235" y="73"/>
                  </a:cubicBezTo>
                  <a:cubicBezTo>
                    <a:pt x="235" y="73"/>
                    <a:pt x="235" y="73"/>
                    <a:pt x="236" y="73"/>
                  </a:cubicBezTo>
                  <a:cubicBezTo>
                    <a:pt x="236" y="73"/>
                    <a:pt x="236" y="74"/>
                    <a:pt x="237" y="74"/>
                  </a:cubicBezTo>
                  <a:cubicBezTo>
                    <a:pt x="237" y="74"/>
                    <a:pt x="238" y="74"/>
                    <a:pt x="238" y="75"/>
                  </a:cubicBezTo>
                  <a:cubicBezTo>
                    <a:pt x="239" y="75"/>
                    <a:pt x="239" y="75"/>
                    <a:pt x="239" y="76"/>
                  </a:cubicBezTo>
                  <a:cubicBezTo>
                    <a:pt x="239" y="76"/>
                    <a:pt x="240" y="76"/>
                    <a:pt x="240" y="77"/>
                  </a:cubicBezTo>
                  <a:cubicBezTo>
                    <a:pt x="240" y="77"/>
                    <a:pt x="241" y="77"/>
                    <a:pt x="241" y="77"/>
                  </a:cubicBezTo>
                  <a:cubicBezTo>
                    <a:pt x="241" y="77"/>
                    <a:pt x="242" y="77"/>
                    <a:pt x="242" y="77"/>
                  </a:cubicBezTo>
                  <a:cubicBezTo>
                    <a:pt x="243" y="77"/>
                    <a:pt x="243" y="77"/>
                    <a:pt x="243" y="77"/>
                  </a:cubicBezTo>
                  <a:cubicBezTo>
                    <a:pt x="244" y="77"/>
                    <a:pt x="244" y="77"/>
                    <a:pt x="245" y="77"/>
                  </a:cubicBezTo>
                  <a:cubicBezTo>
                    <a:pt x="245" y="77"/>
                    <a:pt x="245" y="76"/>
                    <a:pt x="246" y="76"/>
                  </a:cubicBezTo>
                  <a:cubicBezTo>
                    <a:pt x="246" y="76"/>
                    <a:pt x="246" y="76"/>
                    <a:pt x="247" y="76"/>
                  </a:cubicBezTo>
                  <a:cubicBezTo>
                    <a:pt x="247" y="76"/>
                    <a:pt x="247" y="76"/>
                    <a:pt x="247" y="76"/>
                  </a:cubicBezTo>
                  <a:cubicBezTo>
                    <a:pt x="247" y="76"/>
                    <a:pt x="247" y="77"/>
                    <a:pt x="248" y="77"/>
                  </a:cubicBezTo>
                  <a:cubicBezTo>
                    <a:pt x="248" y="77"/>
                    <a:pt x="248" y="77"/>
                    <a:pt x="248" y="77"/>
                  </a:cubicBezTo>
                  <a:cubicBezTo>
                    <a:pt x="248" y="77"/>
                    <a:pt x="248" y="78"/>
                    <a:pt x="248" y="78"/>
                  </a:cubicBezTo>
                  <a:cubicBezTo>
                    <a:pt x="248" y="78"/>
                    <a:pt x="248" y="78"/>
                    <a:pt x="248" y="79"/>
                  </a:cubicBezTo>
                  <a:cubicBezTo>
                    <a:pt x="248" y="79"/>
                    <a:pt x="248" y="79"/>
                    <a:pt x="249" y="80"/>
                  </a:cubicBezTo>
                  <a:cubicBezTo>
                    <a:pt x="249" y="80"/>
                    <a:pt x="249" y="80"/>
                    <a:pt x="249" y="81"/>
                  </a:cubicBezTo>
                  <a:cubicBezTo>
                    <a:pt x="249" y="81"/>
                    <a:pt x="249" y="81"/>
                    <a:pt x="249" y="82"/>
                  </a:cubicBezTo>
                  <a:cubicBezTo>
                    <a:pt x="250" y="82"/>
                    <a:pt x="250" y="83"/>
                    <a:pt x="250" y="83"/>
                  </a:cubicBezTo>
                  <a:cubicBezTo>
                    <a:pt x="249" y="84"/>
                    <a:pt x="249" y="84"/>
                    <a:pt x="248" y="84"/>
                  </a:cubicBezTo>
                  <a:cubicBezTo>
                    <a:pt x="247" y="84"/>
                    <a:pt x="247" y="84"/>
                    <a:pt x="247" y="84"/>
                  </a:cubicBezTo>
                  <a:cubicBezTo>
                    <a:pt x="246" y="85"/>
                    <a:pt x="247" y="85"/>
                    <a:pt x="247" y="86"/>
                  </a:cubicBezTo>
                  <a:cubicBezTo>
                    <a:pt x="247" y="86"/>
                    <a:pt x="247" y="87"/>
                    <a:pt x="247" y="87"/>
                  </a:cubicBezTo>
                  <a:cubicBezTo>
                    <a:pt x="247" y="88"/>
                    <a:pt x="248" y="88"/>
                    <a:pt x="248" y="88"/>
                  </a:cubicBezTo>
                  <a:cubicBezTo>
                    <a:pt x="248" y="89"/>
                    <a:pt x="248" y="89"/>
                    <a:pt x="249" y="90"/>
                  </a:cubicBezTo>
                  <a:cubicBezTo>
                    <a:pt x="249" y="90"/>
                    <a:pt x="249" y="90"/>
                    <a:pt x="249" y="91"/>
                  </a:cubicBezTo>
                  <a:cubicBezTo>
                    <a:pt x="249" y="91"/>
                    <a:pt x="249" y="91"/>
                    <a:pt x="249" y="92"/>
                  </a:cubicBezTo>
                  <a:cubicBezTo>
                    <a:pt x="250" y="91"/>
                    <a:pt x="250" y="91"/>
                    <a:pt x="250" y="91"/>
                  </a:cubicBezTo>
                  <a:cubicBezTo>
                    <a:pt x="250" y="91"/>
                    <a:pt x="250" y="90"/>
                    <a:pt x="250" y="90"/>
                  </a:cubicBezTo>
                  <a:cubicBezTo>
                    <a:pt x="250" y="90"/>
                    <a:pt x="251" y="90"/>
                    <a:pt x="251" y="90"/>
                  </a:cubicBezTo>
                  <a:cubicBezTo>
                    <a:pt x="251" y="90"/>
                    <a:pt x="252" y="90"/>
                    <a:pt x="252" y="90"/>
                  </a:cubicBezTo>
                  <a:cubicBezTo>
                    <a:pt x="252" y="91"/>
                    <a:pt x="253" y="91"/>
                    <a:pt x="253" y="91"/>
                  </a:cubicBezTo>
                  <a:cubicBezTo>
                    <a:pt x="253" y="91"/>
                    <a:pt x="254" y="91"/>
                    <a:pt x="254" y="91"/>
                  </a:cubicBezTo>
                  <a:cubicBezTo>
                    <a:pt x="255" y="91"/>
                    <a:pt x="255" y="91"/>
                    <a:pt x="256" y="91"/>
                  </a:cubicBezTo>
                  <a:cubicBezTo>
                    <a:pt x="256" y="90"/>
                    <a:pt x="256" y="90"/>
                    <a:pt x="257" y="90"/>
                  </a:cubicBezTo>
                  <a:cubicBezTo>
                    <a:pt x="257" y="89"/>
                    <a:pt x="258" y="89"/>
                    <a:pt x="258" y="89"/>
                  </a:cubicBezTo>
                  <a:cubicBezTo>
                    <a:pt x="258" y="88"/>
                    <a:pt x="258" y="88"/>
                    <a:pt x="258" y="88"/>
                  </a:cubicBezTo>
                  <a:cubicBezTo>
                    <a:pt x="258" y="87"/>
                    <a:pt x="258" y="87"/>
                    <a:pt x="258" y="86"/>
                  </a:cubicBezTo>
                  <a:cubicBezTo>
                    <a:pt x="258" y="86"/>
                    <a:pt x="258" y="86"/>
                    <a:pt x="258" y="86"/>
                  </a:cubicBezTo>
                  <a:cubicBezTo>
                    <a:pt x="259" y="85"/>
                    <a:pt x="259" y="84"/>
                    <a:pt x="259" y="83"/>
                  </a:cubicBezTo>
                  <a:cubicBezTo>
                    <a:pt x="259" y="83"/>
                    <a:pt x="259" y="82"/>
                    <a:pt x="259" y="82"/>
                  </a:cubicBezTo>
                  <a:cubicBezTo>
                    <a:pt x="259" y="81"/>
                    <a:pt x="259" y="81"/>
                    <a:pt x="259" y="80"/>
                  </a:cubicBezTo>
                  <a:cubicBezTo>
                    <a:pt x="259" y="79"/>
                    <a:pt x="259" y="79"/>
                    <a:pt x="259" y="78"/>
                  </a:cubicBezTo>
                  <a:cubicBezTo>
                    <a:pt x="259" y="77"/>
                    <a:pt x="259" y="77"/>
                    <a:pt x="259" y="76"/>
                  </a:cubicBezTo>
                  <a:cubicBezTo>
                    <a:pt x="259" y="76"/>
                    <a:pt x="260" y="76"/>
                    <a:pt x="260" y="75"/>
                  </a:cubicBezTo>
                  <a:cubicBezTo>
                    <a:pt x="260" y="75"/>
                    <a:pt x="260" y="75"/>
                    <a:pt x="259" y="74"/>
                  </a:cubicBezTo>
                  <a:cubicBezTo>
                    <a:pt x="259" y="74"/>
                    <a:pt x="259" y="73"/>
                    <a:pt x="259" y="73"/>
                  </a:cubicBezTo>
                  <a:cubicBezTo>
                    <a:pt x="258" y="72"/>
                    <a:pt x="258" y="72"/>
                    <a:pt x="258" y="71"/>
                  </a:cubicBezTo>
                  <a:cubicBezTo>
                    <a:pt x="258" y="71"/>
                    <a:pt x="258" y="71"/>
                    <a:pt x="258" y="71"/>
                  </a:cubicBezTo>
                  <a:cubicBezTo>
                    <a:pt x="258" y="71"/>
                    <a:pt x="258" y="71"/>
                    <a:pt x="257" y="70"/>
                  </a:cubicBezTo>
                  <a:cubicBezTo>
                    <a:pt x="257" y="70"/>
                    <a:pt x="257" y="70"/>
                    <a:pt x="257" y="70"/>
                  </a:cubicBezTo>
                  <a:cubicBezTo>
                    <a:pt x="256" y="69"/>
                    <a:pt x="256" y="69"/>
                    <a:pt x="256" y="69"/>
                  </a:cubicBezTo>
                  <a:cubicBezTo>
                    <a:pt x="256" y="69"/>
                    <a:pt x="256" y="68"/>
                    <a:pt x="255" y="68"/>
                  </a:cubicBezTo>
                  <a:cubicBezTo>
                    <a:pt x="255" y="67"/>
                    <a:pt x="255" y="67"/>
                    <a:pt x="255" y="67"/>
                  </a:cubicBezTo>
                  <a:cubicBezTo>
                    <a:pt x="255" y="66"/>
                    <a:pt x="255" y="66"/>
                    <a:pt x="255" y="65"/>
                  </a:cubicBezTo>
                  <a:cubicBezTo>
                    <a:pt x="255" y="65"/>
                    <a:pt x="255" y="65"/>
                    <a:pt x="255" y="65"/>
                  </a:cubicBezTo>
                  <a:cubicBezTo>
                    <a:pt x="254" y="65"/>
                    <a:pt x="254" y="65"/>
                    <a:pt x="254" y="64"/>
                  </a:cubicBezTo>
                  <a:cubicBezTo>
                    <a:pt x="254" y="64"/>
                    <a:pt x="253" y="64"/>
                    <a:pt x="253" y="64"/>
                  </a:cubicBezTo>
                  <a:cubicBezTo>
                    <a:pt x="253" y="63"/>
                    <a:pt x="253" y="63"/>
                    <a:pt x="253" y="63"/>
                  </a:cubicBezTo>
                  <a:cubicBezTo>
                    <a:pt x="252" y="62"/>
                    <a:pt x="252" y="62"/>
                    <a:pt x="252" y="62"/>
                  </a:cubicBezTo>
                  <a:cubicBezTo>
                    <a:pt x="252" y="61"/>
                    <a:pt x="251" y="61"/>
                    <a:pt x="251" y="61"/>
                  </a:cubicBezTo>
                  <a:cubicBezTo>
                    <a:pt x="251" y="61"/>
                    <a:pt x="250" y="61"/>
                    <a:pt x="250" y="60"/>
                  </a:cubicBezTo>
                  <a:cubicBezTo>
                    <a:pt x="249" y="60"/>
                    <a:pt x="249" y="60"/>
                    <a:pt x="248" y="59"/>
                  </a:cubicBezTo>
                  <a:cubicBezTo>
                    <a:pt x="248" y="59"/>
                    <a:pt x="248" y="59"/>
                    <a:pt x="247" y="59"/>
                  </a:cubicBezTo>
                  <a:cubicBezTo>
                    <a:pt x="247" y="59"/>
                    <a:pt x="247" y="59"/>
                    <a:pt x="247" y="59"/>
                  </a:cubicBezTo>
                  <a:cubicBezTo>
                    <a:pt x="247" y="59"/>
                    <a:pt x="247" y="59"/>
                    <a:pt x="246" y="59"/>
                  </a:cubicBezTo>
                  <a:cubicBezTo>
                    <a:pt x="246" y="59"/>
                    <a:pt x="246" y="58"/>
                    <a:pt x="245" y="58"/>
                  </a:cubicBezTo>
                  <a:cubicBezTo>
                    <a:pt x="245" y="58"/>
                    <a:pt x="245" y="58"/>
                    <a:pt x="245" y="58"/>
                  </a:cubicBezTo>
                  <a:cubicBezTo>
                    <a:pt x="245" y="59"/>
                    <a:pt x="245" y="59"/>
                    <a:pt x="245" y="59"/>
                  </a:cubicBezTo>
                  <a:cubicBezTo>
                    <a:pt x="244" y="59"/>
                    <a:pt x="244" y="58"/>
                    <a:pt x="244" y="59"/>
                  </a:cubicBezTo>
                  <a:cubicBezTo>
                    <a:pt x="243" y="59"/>
                    <a:pt x="244" y="59"/>
                    <a:pt x="243" y="59"/>
                  </a:cubicBezTo>
                  <a:cubicBezTo>
                    <a:pt x="243" y="59"/>
                    <a:pt x="243" y="59"/>
                    <a:pt x="243" y="59"/>
                  </a:cubicBezTo>
                  <a:cubicBezTo>
                    <a:pt x="243" y="60"/>
                    <a:pt x="243" y="60"/>
                    <a:pt x="243" y="60"/>
                  </a:cubicBezTo>
                  <a:cubicBezTo>
                    <a:pt x="243" y="60"/>
                    <a:pt x="243" y="60"/>
                    <a:pt x="242" y="60"/>
                  </a:cubicBezTo>
                  <a:cubicBezTo>
                    <a:pt x="242" y="60"/>
                    <a:pt x="242" y="60"/>
                    <a:pt x="242" y="59"/>
                  </a:cubicBezTo>
                  <a:cubicBezTo>
                    <a:pt x="242" y="59"/>
                    <a:pt x="242" y="59"/>
                    <a:pt x="242" y="59"/>
                  </a:cubicBezTo>
                  <a:cubicBezTo>
                    <a:pt x="242" y="59"/>
                    <a:pt x="241" y="59"/>
                    <a:pt x="241" y="59"/>
                  </a:cubicBezTo>
                  <a:cubicBezTo>
                    <a:pt x="241" y="59"/>
                    <a:pt x="241" y="59"/>
                    <a:pt x="241" y="59"/>
                  </a:cubicBezTo>
                  <a:cubicBezTo>
                    <a:pt x="240" y="58"/>
                    <a:pt x="240" y="59"/>
                    <a:pt x="239" y="58"/>
                  </a:cubicBezTo>
                  <a:cubicBezTo>
                    <a:pt x="239" y="58"/>
                    <a:pt x="239" y="58"/>
                    <a:pt x="239" y="58"/>
                  </a:cubicBezTo>
                  <a:cubicBezTo>
                    <a:pt x="238" y="57"/>
                    <a:pt x="238" y="57"/>
                    <a:pt x="238" y="57"/>
                  </a:cubicBezTo>
                  <a:cubicBezTo>
                    <a:pt x="237" y="57"/>
                    <a:pt x="236" y="57"/>
                    <a:pt x="235" y="57"/>
                  </a:cubicBezTo>
                  <a:cubicBezTo>
                    <a:pt x="235" y="57"/>
                    <a:pt x="235" y="57"/>
                    <a:pt x="235" y="57"/>
                  </a:cubicBezTo>
                  <a:cubicBezTo>
                    <a:pt x="234" y="57"/>
                    <a:pt x="235" y="56"/>
                    <a:pt x="235" y="56"/>
                  </a:cubicBezTo>
                  <a:cubicBezTo>
                    <a:pt x="235" y="56"/>
                    <a:pt x="235" y="56"/>
                    <a:pt x="235" y="55"/>
                  </a:cubicBezTo>
                  <a:cubicBezTo>
                    <a:pt x="235" y="55"/>
                    <a:pt x="235" y="55"/>
                    <a:pt x="236" y="55"/>
                  </a:cubicBezTo>
                  <a:cubicBezTo>
                    <a:pt x="236" y="55"/>
                    <a:pt x="236" y="55"/>
                    <a:pt x="236" y="55"/>
                  </a:cubicBezTo>
                  <a:cubicBezTo>
                    <a:pt x="237" y="54"/>
                    <a:pt x="237" y="54"/>
                    <a:pt x="237" y="53"/>
                  </a:cubicBezTo>
                  <a:cubicBezTo>
                    <a:pt x="237" y="53"/>
                    <a:pt x="237" y="53"/>
                    <a:pt x="237" y="52"/>
                  </a:cubicBezTo>
                  <a:cubicBezTo>
                    <a:pt x="237" y="52"/>
                    <a:pt x="237" y="52"/>
                    <a:pt x="237" y="52"/>
                  </a:cubicBezTo>
                  <a:cubicBezTo>
                    <a:pt x="237" y="51"/>
                    <a:pt x="237" y="51"/>
                    <a:pt x="237" y="51"/>
                  </a:cubicBezTo>
                  <a:cubicBezTo>
                    <a:pt x="237" y="51"/>
                    <a:pt x="238" y="51"/>
                    <a:pt x="238" y="51"/>
                  </a:cubicBezTo>
                  <a:cubicBezTo>
                    <a:pt x="238" y="50"/>
                    <a:pt x="238" y="50"/>
                    <a:pt x="238" y="49"/>
                  </a:cubicBezTo>
                  <a:cubicBezTo>
                    <a:pt x="238" y="49"/>
                    <a:pt x="238" y="49"/>
                    <a:pt x="238" y="49"/>
                  </a:cubicBezTo>
                  <a:cubicBezTo>
                    <a:pt x="239" y="49"/>
                    <a:pt x="239" y="49"/>
                    <a:pt x="239" y="48"/>
                  </a:cubicBezTo>
                  <a:cubicBezTo>
                    <a:pt x="239" y="48"/>
                    <a:pt x="238" y="48"/>
                    <a:pt x="238" y="48"/>
                  </a:cubicBezTo>
                  <a:cubicBezTo>
                    <a:pt x="238" y="48"/>
                    <a:pt x="238" y="48"/>
                    <a:pt x="238" y="47"/>
                  </a:cubicBezTo>
                  <a:cubicBezTo>
                    <a:pt x="238" y="47"/>
                    <a:pt x="238" y="47"/>
                    <a:pt x="238" y="47"/>
                  </a:cubicBezTo>
                  <a:cubicBezTo>
                    <a:pt x="239" y="46"/>
                    <a:pt x="239" y="46"/>
                    <a:pt x="239" y="45"/>
                  </a:cubicBezTo>
                  <a:cubicBezTo>
                    <a:pt x="239" y="45"/>
                    <a:pt x="240" y="45"/>
                    <a:pt x="240" y="45"/>
                  </a:cubicBezTo>
                  <a:cubicBezTo>
                    <a:pt x="241" y="45"/>
                    <a:pt x="241" y="45"/>
                    <a:pt x="242" y="45"/>
                  </a:cubicBezTo>
                  <a:cubicBezTo>
                    <a:pt x="243" y="45"/>
                    <a:pt x="243" y="45"/>
                    <a:pt x="244" y="45"/>
                  </a:cubicBezTo>
                  <a:cubicBezTo>
                    <a:pt x="244" y="45"/>
                    <a:pt x="244" y="45"/>
                    <a:pt x="245" y="45"/>
                  </a:cubicBezTo>
                  <a:cubicBezTo>
                    <a:pt x="245" y="45"/>
                    <a:pt x="245" y="46"/>
                    <a:pt x="246" y="46"/>
                  </a:cubicBezTo>
                  <a:cubicBezTo>
                    <a:pt x="246" y="46"/>
                    <a:pt x="246" y="45"/>
                    <a:pt x="247" y="45"/>
                  </a:cubicBezTo>
                  <a:cubicBezTo>
                    <a:pt x="247" y="45"/>
                    <a:pt x="247" y="45"/>
                    <a:pt x="247" y="45"/>
                  </a:cubicBezTo>
                  <a:cubicBezTo>
                    <a:pt x="248" y="46"/>
                    <a:pt x="248" y="46"/>
                    <a:pt x="248" y="46"/>
                  </a:cubicBezTo>
                  <a:cubicBezTo>
                    <a:pt x="249" y="46"/>
                    <a:pt x="249" y="45"/>
                    <a:pt x="249" y="45"/>
                  </a:cubicBezTo>
                  <a:cubicBezTo>
                    <a:pt x="250" y="45"/>
                    <a:pt x="250" y="45"/>
                    <a:pt x="250" y="45"/>
                  </a:cubicBezTo>
                  <a:cubicBezTo>
                    <a:pt x="251" y="46"/>
                    <a:pt x="251" y="46"/>
                    <a:pt x="251" y="46"/>
                  </a:cubicBezTo>
                  <a:cubicBezTo>
                    <a:pt x="252" y="46"/>
                    <a:pt x="251" y="45"/>
                    <a:pt x="251" y="44"/>
                  </a:cubicBezTo>
                  <a:cubicBezTo>
                    <a:pt x="252" y="44"/>
                    <a:pt x="252" y="44"/>
                    <a:pt x="252" y="44"/>
                  </a:cubicBezTo>
                  <a:cubicBezTo>
                    <a:pt x="253" y="44"/>
                    <a:pt x="253" y="45"/>
                    <a:pt x="253" y="45"/>
                  </a:cubicBezTo>
                  <a:cubicBezTo>
                    <a:pt x="254" y="45"/>
                    <a:pt x="254" y="45"/>
                    <a:pt x="255" y="45"/>
                  </a:cubicBezTo>
                  <a:cubicBezTo>
                    <a:pt x="255" y="45"/>
                    <a:pt x="255" y="45"/>
                    <a:pt x="256" y="45"/>
                  </a:cubicBezTo>
                  <a:cubicBezTo>
                    <a:pt x="256" y="45"/>
                    <a:pt x="257" y="45"/>
                    <a:pt x="257" y="45"/>
                  </a:cubicBezTo>
                  <a:cubicBezTo>
                    <a:pt x="257" y="46"/>
                    <a:pt x="257" y="46"/>
                    <a:pt x="257" y="46"/>
                  </a:cubicBezTo>
                  <a:cubicBezTo>
                    <a:pt x="257" y="46"/>
                    <a:pt x="257" y="47"/>
                    <a:pt x="257" y="47"/>
                  </a:cubicBezTo>
                  <a:cubicBezTo>
                    <a:pt x="257" y="47"/>
                    <a:pt x="257" y="47"/>
                    <a:pt x="257" y="47"/>
                  </a:cubicBezTo>
                  <a:cubicBezTo>
                    <a:pt x="258" y="47"/>
                    <a:pt x="258" y="47"/>
                    <a:pt x="259" y="47"/>
                  </a:cubicBezTo>
                  <a:cubicBezTo>
                    <a:pt x="259" y="47"/>
                    <a:pt x="259" y="46"/>
                    <a:pt x="260" y="46"/>
                  </a:cubicBezTo>
                  <a:cubicBezTo>
                    <a:pt x="260" y="46"/>
                    <a:pt x="260" y="47"/>
                    <a:pt x="261" y="47"/>
                  </a:cubicBezTo>
                  <a:cubicBezTo>
                    <a:pt x="261" y="47"/>
                    <a:pt x="261" y="46"/>
                    <a:pt x="261" y="46"/>
                  </a:cubicBezTo>
                  <a:cubicBezTo>
                    <a:pt x="262" y="46"/>
                    <a:pt x="262" y="46"/>
                    <a:pt x="262" y="46"/>
                  </a:cubicBezTo>
                  <a:cubicBezTo>
                    <a:pt x="263" y="46"/>
                    <a:pt x="263" y="46"/>
                    <a:pt x="263" y="46"/>
                  </a:cubicBezTo>
                  <a:cubicBezTo>
                    <a:pt x="264" y="46"/>
                    <a:pt x="264" y="46"/>
                    <a:pt x="264" y="46"/>
                  </a:cubicBezTo>
                  <a:cubicBezTo>
                    <a:pt x="265" y="46"/>
                    <a:pt x="265" y="45"/>
                    <a:pt x="265" y="45"/>
                  </a:cubicBezTo>
                  <a:cubicBezTo>
                    <a:pt x="264" y="45"/>
                    <a:pt x="264" y="45"/>
                    <a:pt x="264" y="45"/>
                  </a:cubicBezTo>
                  <a:cubicBezTo>
                    <a:pt x="263" y="45"/>
                    <a:pt x="263" y="45"/>
                    <a:pt x="263" y="45"/>
                  </a:cubicBezTo>
                  <a:cubicBezTo>
                    <a:pt x="262" y="45"/>
                    <a:pt x="261" y="45"/>
                    <a:pt x="261" y="44"/>
                  </a:cubicBezTo>
                  <a:cubicBezTo>
                    <a:pt x="261" y="44"/>
                    <a:pt x="261" y="44"/>
                    <a:pt x="261" y="44"/>
                  </a:cubicBezTo>
                  <a:cubicBezTo>
                    <a:pt x="261" y="43"/>
                    <a:pt x="261" y="43"/>
                    <a:pt x="261" y="43"/>
                  </a:cubicBezTo>
                  <a:cubicBezTo>
                    <a:pt x="261" y="42"/>
                    <a:pt x="262" y="43"/>
                    <a:pt x="262" y="42"/>
                  </a:cubicBezTo>
                  <a:cubicBezTo>
                    <a:pt x="262" y="42"/>
                    <a:pt x="262" y="42"/>
                    <a:pt x="262" y="42"/>
                  </a:cubicBezTo>
                  <a:cubicBezTo>
                    <a:pt x="262" y="42"/>
                    <a:pt x="262" y="41"/>
                    <a:pt x="262" y="41"/>
                  </a:cubicBezTo>
                  <a:cubicBezTo>
                    <a:pt x="261" y="41"/>
                    <a:pt x="261" y="41"/>
                    <a:pt x="261" y="41"/>
                  </a:cubicBezTo>
                  <a:cubicBezTo>
                    <a:pt x="261" y="40"/>
                    <a:pt x="261" y="40"/>
                    <a:pt x="261" y="40"/>
                  </a:cubicBezTo>
                  <a:cubicBezTo>
                    <a:pt x="261" y="40"/>
                    <a:pt x="261" y="39"/>
                    <a:pt x="261" y="39"/>
                  </a:cubicBezTo>
                  <a:cubicBezTo>
                    <a:pt x="262" y="39"/>
                    <a:pt x="262" y="39"/>
                    <a:pt x="262" y="39"/>
                  </a:cubicBezTo>
                  <a:cubicBezTo>
                    <a:pt x="263" y="39"/>
                    <a:pt x="263" y="39"/>
                    <a:pt x="263" y="39"/>
                  </a:cubicBezTo>
                  <a:cubicBezTo>
                    <a:pt x="264" y="39"/>
                    <a:pt x="264" y="39"/>
                    <a:pt x="264" y="39"/>
                  </a:cubicBezTo>
                  <a:cubicBezTo>
                    <a:pt x="265" y="39"/>
                    <a:pt x="265" y="39"/>
                    <a:pt x="266" y="39"/>
                  </a:cubicBezTo>
                  <a:cubicBezTo>
                    <a:pt x="266" y="39"/>
                    <a:pt x="267" y="39"/>
                    <a:pt x="267" y="39"/>
                  </a:cubicBezTo>
                  <a:cubicBezTo>
                    <a:pt x="267" y="39"/>
                    <a:pt x="267" y="39"/>
                    <a:pt x="268" y="39"/>
                  </a:cubicBezTo>
                  <a:cubicBezTo>
                    <a:pt x="268" y="40"/>
                    <a:pt x="268" y="40"/>
                    <a:pt x="268" y="40"/>
                  </a:cubicBezTo>
                  <a:cubicBezTo>
                    <a:pt x="269" y="40"/>
                    <a:pt x="269" y="41"/>
                    <a:pt x="269" y="41"/>
                  </a:cubicBezTo>
                  <a:cubicBezTo>
                    <a:pt x="269" y="41"/>
                    <a:pt x="270" y="41"/>
                    <a:pt x="270" y="41"/>
                  </a:cubicBezTo>
                  <a:cubicBezTo>
                    <a:pt x="270" y="41"/>
                    <a:pt x="270" y="41"/>
                    <a:pt x="270" y="41"/>
                  </a:cubicBezTo>
                  <a:cubicBezTo>
                    <a:pt x="270" y="41"/>
                    <a:pt x="271" y="42"/>
                    <a:pt x="271" y="42"/>
                  </a:cubicBezTo>
                  <a:cubicBezTo>
                    <a:pt x="271" y="42"/>
                    <a:pt x="271" y="42"/>
                    <a:pt x="271" y="42"/>
                  </a:cubicBezTo>
                  <a:cubicBezTo>
                    <a:pt x="271" y="42"/>
                    <a:pt x="271" y="42"/>
                    <a:pt x="271" y="41"/>
                  </a:cubicBezTo>
                  <a:cubicBezTo>
                    <a:pt x="272" y="41"/>
                    <a:pt x="272" y="41"/>
                    <a:pt x="272" y="41"/>
                  </a:cubicBezTo>
                  <a:cubicBezTo>
                    <a:pt x="272" y="40"/>
                    <a:pt x="272" y="40"/>
                    <a:pt x="272" y="40"/>
                  </a:cubicBezTo>
                  <a:cubicBezTo>
                    <a:pt x="272" y="40"/>
                    <a:pt x="272" y="40"/>
                    <a:pt x="273" y="39"/>
                  </a:cubicBezTo>
                  <a:cubicBezTo>
                    <a:pt x="273" y="39"/>
                    <a:pt x="273" y="39"/>
                    <a:pt x="273" y="39"/>
                  </a:cubicBezTo>
                  <a:cubicBezTo>
                    <a:pt x="273" y="38"/>
                    <a:pt x="272" y="38"/>
                    <a:pt x="272" y="38"/>
                  </a:cubicBezTo>
                  <a:cubicBezTo>
                    <a:pt x="271" y="38"/>
                    <a:pt x="271" y="37"/>
                    <a:pt x="271" y="37"/>
                  </a:cubicBezTo>
                  <a:cubicBezTo>
                    <a:pt x="271" y="37"/>
                    <a:pt x="272" y="37"/>
                    <a:pt x="272" y="37"/>
                  </a:cubicBezTo>
                  <a:cubicBezTo>
                    <a:pt x="272" y="37"/>
                    <a:pt x="273" y="36"/>
                    <a:pt x="273" y="37"/>
                  </a:cubicBezTo>
                  <a:cubicBezTo>
                    <a:pt x="273" y="37"/>
                    <a:pt x="273" y="37"/>
                    <a:pt x="274" y="37"/>
                  </a:cubicBezTo>
                  <a:cubicBezTo>
                    <a:pt x="274" y="38"/>
                    <a:pt x="274" y="38"/>
                    <a:pt x="274" y="38"/>
                  </a:cubicBezTo>
                  <a:cubicBezTo>
                    <a:pt x="275" y="38"/>
                    <a:pt x="275" y="39"/>
                    <a:pt x="275" y="39"/>
                  </a:cubicBezTo>
                  <a:cubicBezTo>
                    <a:pt x="275" y="39"/>
                    <a:pt x="275" y="39"/>
                    <a:pt x="275" y="40"/>
                  </a:cubicBezTo>
                  <a:cubicBezTo>
                    <a:pt x="275" y="40"/>
                    <a:pt x="276" y="40"/>
                    <a:pt x="276" y="40"/>
                  </a:cubicBezTo>
                  <a:cubicBezTo>
                    <a:pt x="276" y="40"/>
                    <a:pt x="277" y="41"/>
                    <a:pt x="276" y="41"/>
                  </a:cubicBezTo>
                  <a:cubicBezTo>
                    <a:pt x="276" y="41"/>
                    <a:pt x="276" y="41"/>
                    <a:pt x="276" y="42"/>
                  </a:cubicBezTo>
                  <a:cubicBezTo>
                    <a:pt x="276" y="42"/>
                    <a:pt x="276" y="42"/>
                    <a:pt x="276" y="42"/>
                  </a:cubicBezTo>
                  <a:cubicBezTo>
                    <a:pt x="276" y="42"/>
                    <a:pt x="276" y="42"/>
                    <a:pt x="275" y="42"/>
                  </a:cubicBezTo>
                  <a:cubicBezTo>
                    <a:pt x="275" y="43"/>
                    <a:pt x="275" y="43"/>
                    <a:pt x="275" y="44"/>
                  </a:cubicBezTo>
                  <a:cubicBezTo>
                    <a:pt x="275" y="45"/>
                    <a:pt x="275" y="45"/>
                    <a:pt x="275" y="46"/>
                  </a:cubicBezTo>
                  <a:cubicBezTo>
                    <a:pt x="275" y="47"/>
                    <a:pt x="275" y="47"/>
                    <a:pt x="275" y="47"/>
                  </a:cubicBezTo>
                  <a:cubicBezTo>
                    <a:pt x="275" y="48"/>
                    <a:pt x="275" y="48"/>
                    <a:pt x="275" y="48"/>
                  </a:cubicBezTo>
                  <a:cubicBezTo>
                    <a:pt x="275" y="48"/>
                    <a:pt x="275" y="48"/>
                    <a:pt x="275" y="49"/>
                  </a:cubicBezTo>
                  <a:cubicBezTo>
                    <a:pt x="274" y="49"/>
                    <a:pt x="273" y="49"/>
                    <a:pt x="273" y="49"/>
                  </a:cubicBezTo>
                  <a:cubicBezTo>
                    <a:pt x="273" y="49"/>
                    <a:pt x="273" y="50"/>
                    <a:pt x="273" y="50"/>
                  </a:cubicBezTo>
                  <a:cubicBezTo>
                    <a:pt x="273" y="50"/>
                    <a:pt x="274" y="51"/>
                    <a:pt x="274" y="51"/>
                  </a:cubicBezTo>
                  <a:cubicBezTo>
                    <a:pt x="274" y="51"/>
                    <a:pt x="273" y="52"/>
                    <a:pt x="273" y="52"/>
                  </a:cubicBezTo>
                  <a:cubicBezTo>
                    <a:pt x="273" y="52"/>
                    <a:pt x="274" y="53"/>
                    <a:pt x="274" y="53"/>
                  </a:cubicBezTo>
                  <a:cubicBezTo>
                    <a:pt x="274" y="53"/>
                    <a:pt x="275" y="54"/>
                    <a:pt x="275" y="54"/>
                  </a:cubicBezTo>
                  <a:cubicBezTo>
                    <a:pt x="276" y="55"/>
                    <a:pt x="276" y="55"/>
                    <a:pt x="276" y="55"/>
                  </a:cubicBezTo>
                  <a:cubicBezTo>
                    <a:pt x="276" y="56"/>
                    <a:pt x="277" y="56"/>
                    <a:pt x="277" y="57"/>
                  </a:cubicBezTo>
                  <a:cubicBezTo>
                    <a:pt x="278" y="57"/>
                    <a:pt x="278" y="57"/>
                    <a:pt x="279" y="58"/>
                  </a:cubicBezTo>
                  <a:cubicBezTo>
                    <a:pt x="280" y="59"/>
                    <a:pt x="280" y="59"/>
                    <a:pt x="281" y="59"/>
                  </a:cubicBezTo>
                  <a:cubicBezTo>
                    <a:pt x="282" y="60"/>
                    <a:pt x="282" y="60"/>
                    <a:pt x="282" y="61"/>
                  </a:cubicBezTo>
                  <a:cubicBezTo>
                    <a:pt x="283" y="61"/>
                    <a:pt x="283" y="62"/>
                    <a:pt x="284" y="62"/>
                  </a:cubicBezTo>
                  <a:cubicBezTo>
                    <a:pt x="284" y="63"/>
                    <a:pt x="284" y="63"/>
                    <a:pt x="285" y="63"/>
                  </a:cubicBezTo>
                  <a:cubicBezTo>
                    <a:pt x="285" y="63"/>
                    <a:pt x="286" y="64"/>
                    <a:pt x="286" y="64"/>
                  </a:cubicBezTo>
                  <a:cubicBezTo>
                    <a:pt x="287" y="65"/>
                    <a:pt x="288" y="65"/>
                    <a:pt x="288" y="66"/>
                  </a:cubicBezTo>
                  <a:cubicBezTo>
                    <a:pt x="289" y="66"/>
                    <a:pt x="289" y="67"/>
                    <a:pt x="290" y="67"/>
                  </a:cubicBezTo>
                  <a:cubicBezTo>
                    <a:pt x="290" y="68"/>
                    <a:pt x="290" y="68"/>
                    <a:pt x="291" y="68"/>
                  </a:cubicBezTo>
                  <a:cubicBezTo>
                    <a:pt x="291" y="68"/>
                    <a:pt x="291" y="67"/>
                    <a:pt x="291" y="67"/>
                  </a:cubicBezTo>
                  <a:cubicBezTo>
                    <a:pt x="291" y="67"/>
                    <a:pt x="291" y="66"/>
                    <a:pt x="291" y="66"/>
                  </a:cubicBezTo>
                  <a:cubicBezTo>
                    <a:pt x="291" y="65"/>
                    <a:pt x="291" y="65"/>
                    <a:pt x="291" y="64"/>
                  </a:cubicBezTo>
                  <a:cubicBezTo>
                    <a:pt x="291" y="64"/>
                    <a:pt x="290" y="63"/>
                    <a:pt x="290" y="63"/>
                  </a:cubicBezTo>
                  <a:cubicBezTo>
                    <a:pt x="290" y="63"/>
                    <a:pt x="289" y="63"/>
                    <a:pt x="290" y="62"/>
                  </a:cubicBezTo>
                  <a:cubicBezTo>
                    <a:pt x="290" y="62"/>
                    <a:pt x="290" y="62"/>
                    <a:pt x="291" y="62"/>
                  </a:cubicBezTo>
                  <a:cubicBezTo>
                    <a:pt x="291" y="62"/>
                    <a:pt x="291" y="62"/>
                    <a:pt x="291" y="61"/>
                  </a:cubicBezTo>
                  <a:cubicBezTo>
                    <a:pt x="291" y="61"/>
                    <a:pt x="291" y="60"/>
                    <a:pt x="291" y="60"/>
                  </a:cubicBezTo>
                  <a:cubicBezTo>
                    <a:pt x="290" y="60"/>
                    <a:pt x="290" y="60"/>
                    <a:pt x="290" y="59"/>
                  </a:cubicBezTo>
                  <a:cubicBezTo>
                    <a:pt x="290" y="59"/>
                    <a:pt x="290" y="59"/>
                    <a:pt x="290" y="59"/>
                  </a:cubicBezTo>
                  <a:cubicBezTo>
                    <a:pt x="290" y="58"/>
                    <a:pt x="290" y="58"/>
                    <a:pt x="291" y="58"/>
                  </a:cubicBezTo>
                  <a:cubicBezTo>
                    <a:pt x="291" y="58"/>
                    <a:pt x="291" y="58"/>
                    <a:pt x="291" y="58"/>
                  </a:cubicBezTo>
                  <a:cubicBezTo>
                    <a:pt x="292" y="58"/>
                    <a:pt x="292" y="58"/>
                    <a:pt x="292" y="58"/>
                  </a:cubicBezTo>
                  <a:cubicBezTo>
                    <a:pt x="292" y="58"/>
                    <a:pt x="293" y="57"/>
                    <a:pt x="292" y="57"/>
                  </a:cubicBezTo>
                  <a:cubicBezTo>
                    <a:pt x="292" y="57"/>
                    <a:pt x="292" y="57"/>
                    <a:pt x="292" y="57"/>
                  </a:cubicBezTo>
                  <a:cubicBezTo>
                    <a:pt x="291" y="57"/>
                    <a:pt x="291" y="57"/>
                    <a:pt x="290" y="56"/>
                  </a:cubicBezTo>
                  <a:cubicBezTo>
                    <a:pt x="290" y="56"/>
                    <a:pt x="290" y="56"/>
                    <a:pt x="289" y="55"/>
                  </a:cubicBezTo>
                  <a:cubicBezTo>
                    <a:pt x="289" y="55"/>
                    <a:pt x="288" y="55"/>
                    <a:pt x="288" y="54"/>
                  </a:cubicBezTo>
                  <a:cubicBezTo>
                    <a:pt x="289" y="54"/>
                    <a:pt x="289" y="54"/>
                    <a:pt x="289" y="54"/>
                  </a:cubicBezTo>
                  <a:cubicBezTo>
                    <a:pt x="289" y="54"/>
                    <a:pt x="289" y="54"/>
                    <a:pt x="290" y="54"/>
                  </a:cubicBezTo>
                  <a:cubicBezTo>
                    <a:pt x="290" y="54"/>
                    <a:pt x="291" y="54"/>
                    <a:pt x="291" y="53"/>
                  </a:cubicBezTo>
                  <a:cubicBezTo>
                    <a:pt x="291" y="53"/>
                    <a:pt x="290" y="53"/>
                    <a:pt x="290" y="53"/>
                  </a:cubicBezTo>
                  <a:cubicBezTo>
                    <a:pt x="289" y="52"/>
                    <a:pt x="289" y="52"/>
                    <a:pt x="289" y="52"/>
                  </a:cubicBezTo>
                  <a:cubicBezTo>
                    <a:pt x="289" y="52"/>
                    <a:pt x="288" y="52"/>
                    <a:pt x="288" y="52"/>
                  </a:cubicBezTo>
                  <a:cubicBezTo>
                    <a:pt x="288" y="52"/>
                    <a:pt x="288" y="52"/>
                    <a:pt x="287" y="51"/>
                  </a:cubicBezTo>
                  <a:cubicBezTo>
                    <a:pt x="287" y="51"/>
                    <a:pt x="287" y="50"/>
                    <a:pt x="286" y="50"/>
                  </a:cubicBezTo>
                  <a:cubicBezTo>
                    <a:pt x="286" y="49"/>
                    <a:pt x="286" y="49"/>
                    <a:pt x="285" y="49"/>
                  </a:cubicBezTo>
                  <a:cubicBezTo>
                    <a:pt x="285" y="49"/>
                    <a:pt x="284" y="49"/>
                    <a:pt x="283" y="49"/>
                  </a:cubicBezTo>
                  <a:cubicBezTo>
                    <a:pt x="283" y="49"/>
                    <a:pt x="283" y="49"/>
                    <a:pt x="282" y="48"/>
                  </a:cubicBezTo>
                  <a:cubicBezTo>
                    <a:pt x="282" y="48"/>
                    <a:pt x="282" y="48"/>
                    <a:pt x="282" y="47"/>
                  </a:cubicBezTo>
                  <a:cubicBezTo>
                    <a:pt x="282" y="47"/>
                    <a:pt x="282" y="47"/>
                    <a:pt x="282" y="47"/>
                  </a:cubicBezTo>
                  <a:cubicBezTo>
                    <a:pt x="281" y="47"/>
                    <a:pt x="282" y="46"/>
                    <a:pt x="281" y="46"/>
                  </a:cubicBezTo>
                  <a:cubicBezTo>
                    <a:pt x="281" y="46"/>
                    <a:pt x="281" y="46"/>
                    <a:pt x="281" y="45"/>
                  </a:cubicBezTo>
                  <a:cubicBezTo>
                    <a:pt x="280" y="45"/>
                    <a:pt x="280" y="45"/>
                    <a:pt x="280" y="44"/>
                  </a:cubicBezTo>
                  <a:cubicBezTo>
                    <a:pt x="280" y="44"/>
                    <a:pt x="280" y="43"/>
                    <a:pt x="281" y="44"/>
                  </a:cubicBezTo>
                  <a:cubicBezTo>
                    <a:pt x="281" y="44"/>
                    <a:pt x="281" y="44"/>
                    <a:pt x="281" y="44"/>
                  </a:cubicBezTo>
                  <a:cubicBezTo>
                    <a:pt x="282" y="44"/>
                    <a:pt x="282" y="44"/>
                    <a:pt x="282" y="44"/>
                  </a:cubicBezTo>
                  <a:cubicBezTo>
                    <a:pt x="283" y="44"/>
                    <a:pt x="283" y="44"/>
                    <a:pt x="283" y="43"/>
                  </a:cubicBezTo>
                  <a:cubicBezTo>
                    <a:pt x="283" y="43"/>
                    <a:pt x="283" y="43"/>
                    <a:pt x="283" y="42"/>
                  </a:cubicBezTo>
                  <a:cubicBezTo>
                    <a:pt x="283" y="42"/>
                    <a:pt x="284" y="42"/>
                    <a:pt x="284" y="42"/>
                  </a:cubicBezTo>
                  <a:cubicBezTo>
                    <a:pt x="284" y="43"/>
                    <a:pt x="284" y="43"/>
                    <a:pt x="284" y="43"/>
                  </a:cubicBezTo>
                  <a:cubicBezTo>
                    <a:pt x="285" y="43"/>
                    <a:pt x="284" y="43"/>
                    <a:pt x="285" y="44"/>
                  </a:cubicBezTo>
                  <a:cubicBezTo>
                    <a:pt x="285" y="44"/>
                    <a:pt x="285" y="44"/>
                    <a:pt x="285" y="44"/>
                  </a:cubicBezTo>
                  <a:cubicBezTo>
                    <a:pt x="286" y="44"/>
                    <a:pt x="286" y="44"/>
                    <a:pt x="286" y="43"/>
                  </a:cubicBezTo>
                  <a:cubicBezTo>
                    <a:pt x="286" y="43"/>
                    <a:pt x="286" y="43"/>
                    <a:pt x="286" y="43"/>
                  </a:cubicBezTo>
                  <a:cubicBezTo>
                    <a:pt x="286" y="42"/>
                    <a:pt x="286" y="42"/>
                    <a:pt x="286" y="42"/>
                  </a:cubicBezTo>
                  <a:cubicBezTo>
                    <a:pt x="287" y="42"/>
                    <a:pt x="287" y="42"/>
                    <a:pt x="288" y="42"/>
                  </a:cubicBezTo>
                  <a:cubicBezTo>
                    <a:pt x="288" y="42"/>
                    <a:pt x="288" y="42"/>
                    <a:pt x="289" y="42"/>
                  </a:cubicBezTo>
                  <a:cubicBezTo>
                    <a:pt x="289" y="42"/>
                    <a:pt x="289" y="42"/>
                    <a:pt x="290" y="42"/>
                  </a:cubicBezTo>
                  <a:cubicBezTo>
                    <a:pt x="290" y="42"/>
                    <a:pt x="291" y="42"/>
                    <a:pt x="291" y="43"/>
                  </a:cubicBezTo>
                  <a:cubicBezTo>
                    <a:pt x="291" y="43"/>
                    <a:pt x="291" y="43"/>
                    <a:pt x="292" y="43"/>
                  </a:cubicBezTo>
                  <a:cubicBezTo>
                    <a:pt x="292" y="44"/>
                    <a:pt x="292" y="44"/>
                    <a:pt x="293" y="44"/>
                  </a:cubicBezTo>
                  <a:cubicBezTo>
                    <a:pt x="293" y="44"/>
                    <a:pt x="293" y="44"/>
                    <a:pt x="294" y="44"/>
                  </a:cubicBezTo>
                  <a:cubicBezTo>
                    <a:pt x="294" y="43"/>
                    <a:pt x="293" y="43"/>
                    <a:pt x="293" y="43"/>
                  </a:cubicBezTo>
                  <a:cubicBezTo>
                    <a:pt x="293" y="42"/>
                    <a:pt x="293" y="42"/>
                    <a:pt x="293" y="42"/>
                  </a:cubicBezTo>
                  <a:cubicBezTo>
                    <a:pt x="293" y="42"/>
                    <a:pt x="293" y="42"/>
                    <a:pt x="293" y="42"/>
                  </a:cubicBezTo>
                  <a:cubicBezTo>
                    <a:pt x="293" y="42"/>
                    <a:pt x="293" y="42"/>
                    <a:pt x="293" y="41"/>
                  </a:cubicBezTo>
                  <a:cubicBezTo>
                    <a:pt x="294" y="41"/>
                    <a:pt x="293" y="40"/>
                    <a:pt x="294" y="40"/>
                  </a:cubicBezTo>
                  <a:cubicBezTo>
                    <a:pt x="294" y="40"/>
                    <a:pt x="294" y="39"/>
                    <a:pt x="294" y="39"/>
                  </a:cubicBezTo>
                  <a:cubicBezTo>
                    <a:pt x="295" y="39"/>
                    <a:pt x="295" y="39"/>
                    <a:pt x="295" y="39"/>
                  </a:cubicBezTo>
                  <a:cubicBezTo>
                    <a:pt x="295" y="39"/>
                    <a:pt x="296" y="39"/>
                    <a:pt x="296" y="39"/>
                  </a:cubicBezTo>
                  <a:cubicBezTo>
                    <a:pt x="296" y="39"/>
                    <a:pt x="296" y="39"/>
                    <a:pt x="296" y="38"/>
                  </a:cubicBezTo>
                  <a:cubicBezTo>
                    <a:pt x="296" y="38"/>
                    <a:pt x="296" y="38"/>
                    <a:pt x="297" y="38"/>
                  </a:cubicBezTo>
                  <a:cubicBezTo>
                    <a:pt x="297" y="38"/>
                    <a:pt x="297" y="38"/>
                    <a:pt x="297" y="37"/>
                  </a:cubicBezTo>
                  <a:cubicBezTo>
                    <a:pt x="297" y="37"/>
                    <a:pt x="297" y="37"/>
                    <a:pt x="297" y="37"/>
                  </a:cubicBezTo>
                  <a:cubicBezTo>
                    <a:pt x="297" y="36"/>
                    <a:pt x="298" y="36"/>
                    <a:pt x="298" y="36"/>
                  </a:cubicBezTo>
                  <a:cubicBezTo>
                    <a:pt x="298" y="36"/>
                    <a:pt x="298" y="37"/>
                    <a:pt x="298" y="37"/>
                  </a:cubicBezTo>
                  <a:cubicBezTo>
                    <a:pt x="299" y="37"/>
                    <a:pt x="299" y="37"/>
                    <a:pt x="299" y="37"/>
                  </a:cubicBezTo>
                  <a:cubicBezTo>
                    <a:pt x="300" y="37"/>
                    <a:pt x="300" y="37"/>
                    <a:pt x="301" y="37"/>
                  </a:cubicBezTo>
                  <a:cubicBezTo>
                    <a:pt x="301" y="37"/>
                    <a:pt x="301" y="37"/>
                    <a:pt x="302" y="37"/>
                  </a:cubicBezTo>
                  <a:cubicBezTo>
                    <a:pt x="302" y="37"/>
                    <a:pt x="302" y="37"/>
                    <a:pt x="302" y="37"/>
                  </a:cubicBezTo>
                  <a:cubicBezTo>
                    <a:pt x="304" y="38"/>
                    <a:pt x="304" y="38"/>
                    <a:pt x="304" y="38"/>
                  </a:cubicBezTo>
                  <a:cubicBezTo>
                    <a:pt x="305" y="38"/>
                    <a:pt x="305" y="38"/>
                    <a:pt x="305" y="37"/>
                  </a:cubicBezTo>
                  <a:cubicBezTo>
                    <a:pt x="306" y="37"/>
                    <a:pt x="308" y="38"/>
                    <a:pt x="308" y="37"/>
                  </a:cubicBezTo>
                  <a:cubicBezTo>
                    <a:pt x="308" y="37"/>
                    <a:pt x="307" y="37"/>
                    <a:pt x="307" y="36"/>
                  </a:cubicBezTo>
                  <a:cubicBezTo>
                    <a:pt x="307" y="36"/>
                    <a:pt x="307" y="36"/>
                    <a:pt x="307" y="35"/>
                  </a:cubicBezTo>
                  <a:cubicBezTo>
                    <a:pt x="306" y="35"/>
                    <a:pt x="306" y="35"/>
                    <a:pt x="306" y="34"/>
                  </a:cubicBezTo>
                  <a:cubicBezTo>
                    <a:pt x="307" y="34"/>
                    <a:pt x="307" y="33"/>
                    <a:pt x="308" y="34"/>
                  </a:cubicBezTo>
                  <a:cubicBezTo>
                    <a:pt x="309" y="35"/>
                    <a:pt x="309" y="35"/>
                    <a:pt x="309" y="36"/>
                  </a:cubicBezTo>
                  <a:cubicBezTo>
                    <a:pt x="309" y="36"/>
                    <a:pt x="309" y="36"/>
                    <a:pt x="310" y="37"/>
                  </a:cubicBezTo>
                  <a:cubicBezTo>
                    <a:pt x="311" y="37"/>
                    <a:pt x="311" y="37"/>
                    <a:pt x="311" y="37"/>
                  </a:cubicBezTo>
                  <a:cubicBezTo>
                    <a:pt x="312" y="37"/>
                    <a:pt x="313" y="37"/>
                    <a:pt x="313" y="36"/>
                  </a:cubicBezTo>
                  <a:cubicBezTo>
                    <a:pt x="314" y="36"/>
                    <a:pt x="313" y="35"/>
                    <a:pt x="314" y="36"/>
                  </a:cubicBezTo>
                  <a:cubicBezTo>
                    <a:pt x="315" y="36"/>
                    <a:pt x="315" y="36"/>
                    <a:pt x="316" y="37"/>
                  </a:cubicBezTo>
                  <a:cubicBezTo>
                    <a:pt x="317" y="38"/>
                    <a:pt x="316" y="38"/>
                    <a:pt x="316" y="38"/>
                  </a:cubicBezTo>
                  <a:cubicBezTo>
                    <a:pt x="317" y="39"/>
                    <a:pt x="317" y="39"/>
                    <a:pt x="318" y="40"/>
                  </a:cubicBezTo>
                  <a:cubicBezTo>
                    <a:pt x="319" y="40"/>
                    <a:pt x="318" y="39"/>
                    <a:pt x="319" y="40"/>
                  </a:cubicBezTo>
                  <a:cubicBezTo>
                    <a:pt x="320" y="40"/>
                    <a:pt x="320" y="40"/>
                    <a:pt x="321" y="40"/>
                  </a:cubicBezTo>
                  <a:cubicBezTo>
                    <a:pt x="322" y="41"/>
                    <a:pt x="322" y="41"/>
                    <a:pt x="323" y="41"/>
                  </a:cubicBezTo>
                  <a:cubicBezTo>
                    <a:pt x="324" y="42"/>
                    <a:pt x="324" y="42"/>
                    <a:pt x="325" y="41"/>
                  </a:cubicBezTo>
                  <a:cubicBezTo>
                    <a:pt x="325" y="41"/>
                    <a:pt x="324" y="41"/>
                    <a:pt x="325" y="41"/>
                  </a:cubicBezTo>
                  <a:cubicBezTo>
                    <a:pt x="325" y="41"/>
                    <a:pt x="326" y="41"/>
                    <a:pt x="327" y="41"/>
                  </a:cubicBezTo>
                  <a:cubicBezTo>
                    <a:pt x="327" y="41"/>
                    <a:pt x="326" y="41"/>
                    <a:pt x="326" y="40"/>
                  </a:cubicBezTo>
                  <a:cubicBezTo>
                    <a:pt x="326" y="40"/>
                    <a:pt x="325" y="39"/>
                    <a:pt x="326" y="39"/>
                  </a:cubicBezTo>
                  <a:cubicBezTo>
                    <a:pt x="326" y="39"/>
                    <a:pt x="327" y="39"/>
                    <a:pt x="327" y="39"/>
                  </a:cubicBezTo>
                  <a:cubicBezTo>
                    <a:pt x="328" y="39"/>
                    <a:pt x="328" y="39"/>
                    <a:pt x="328" y="38"/>
                  </a:cubicBezTo>
                  <a:cubicBezTo>
                    <a:pt x="328" y="38"/>
                    <a:pt x="328" y="38"/>
                    <a:pt x="327" y="37"/>
                  </a:cubicBezTo>
                  <a:cubicBezTo>
                    <a:pt x="327" y="37"/>
                    <a:pt x="327" y="37"/>
                    <a:pt x="327" y="36"/>
                  </a:cubicBezTo>
                  <a:cubicBezTo>
                    <a:pt x="327" y="36"/>
                    <a:pt x="328" y="36"/>
                    <a:pt x="329" y="36"/>
                  </a:cubicBezTo>
                  <a:cubicBezTo>
                    <a:pt x="330" y="36"/>
                    <a:pt x="330" y="36"/>
                    <a:pt x="331" y="36"/>
                  </a:cubicBezTo>
                  <a:cubicBezTo>
                    <a:pt x="332" y="36"/>
                    <a:pt x="332" y="36"/>
                    <a:pt x="333" y="36"/>
                  </a:cubicBezTo>
                  <a:cubicBezTo>
                    <a:pt x="333" y="36"/>
                    <a:pt x="333" y="35"/>
                    <a:pt x="333" y="35"/>
                  </a:cubicBezTo>
                  <a:cubicBezTo>
                    <a:pt x="333" y="35"/>
                    <a:pt x="334" y="35"/>
                    <a:pt x="335" y="35"/>
                  </a:cubicBezTo>
                  <a:cubicBezTo>
                    <a:pt x="335" y="35"/>
                    <a:pt x="335" y="35"/>
                    <a:pt x="335" y="34"/>
                  </a:cubicBezTo>
                  <a:close/>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8" name="Freeform 541"/>
            <p:cNvSpPr>
              <a:spLocks/>
            </p:cNvSpPr>
            <p:nvPr/>
          </p:nvSpPr>
          <p:spPr bwMode="auto">
            <a:xfrm>
              <a:off x="8112126" y="903289"/>
              <a:ext cx="130175" cy="53975"/>
            </a:xfrm>
            <a:custGeom>
              <a:avLst/>
              <a:gdLst>
                <a:gd name="T0" fmla="*/ 8 w 12"/>
                <a:gd name="T1" fmla="*/ 4 h 5"/>
                <a:gd name="T2" fmla="*/ 10 w 12"/>
                <a:gd name="T3" fmla="*/ 3 h 5"/>
                <a:gd name="T4" fmla="*/ 4 w 12"/>
                <a:gd name="T5" fmla="*/ 1 h 5"/>
                <a:gd name="T6" fmla="*/ 2 w 12"/>
                <a:gd name="T7" fmla="*/ 0 h 5"/>
                <a:gd name="T8" fmla="*/ 0 w 12"/>
                <a:gd name="T9" fmla="*/ 4 h 5"/>
                <a:gd name="T10" fmla="*/ 3 w 12"/>
                <a:gd name="T11" fmla="*/ 5 h 5"/>
                <a:gd name="T12" fmla="*/ 8 w 12"/>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8" y="4"/>
                  </a:moveTo>
                  <a:cubicBezTo>
                    <a:pt x="9" y="4"/>
                    <a:pt x="12" y="4"/>
                    <a:pt x="10" y="3"/>
                  </a:cubicBezTo>
                  <a:cubicBezTo>
                    <a:pt x="8" y="1"/>
                    <a:pt x="6" y="2"/>
                    <a:pt x="4" y="1"/>
                  </a:cubicBezTo>
                  <a:cubicBezTo>
                    <a:pt x="2" y="0"/>
                    <a:pt x="2" y="0"/>
                    <a:pt x="2" y="0"/>
                  </a:cubicBezTo>
                  <a:cubicBezTo>
                    <a:pt x="1" y="1"/>
                    <a:pt x="1" y="2"/>
                    <a:pt x="0" y="4"/>
                  </a:cubicBezTo>
                  <a:cubicBezTo>
                    <a:pt x="3" y="5"/>
                    <a:pt x="3" y="5"/>
                    <a:pt x="3" y="5"/>
                  </a:cubicBezTo>
                  <a:cubicBezTo>
                    <a:pt x="5" y="5"/>
                    <a:pt x="7" y="5"/>
                    <a:pt x="8"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9" name="Freeform 542"/>
            <p:cNvSpPr>
              <a:spLocks/>
            </p:cNvSpPr>
            <p:nvPr/>
          </p:nvSpPr>
          <p:spPr bwMode="auto">
            <a:xfrm>
              <a:off x="8307389" y="1238251"/>
              <a:ext cx="96838" cy="31750"/>
            </a:xfrm>
            <a:custGeom>
              <a:avLst/>
              <a:gdLst>
                <a:gd name="T0" fmla="*/ 2 w 9"/>
                <a:gd name="T1" fmla="*/ 2 h 3"/>
                <a:gd name="T2" fmla="*/ 3 w 9"/>
                <a:gd name="T3" fmla="*/ 2 h 3"/>
                <a:gd name="T4" fmla="*/ 5 w 9"/>
                <a:gd name="T5" fmla="*/ 3 h 3"/>
                <a:gd name="T6" fmla="*/ 8 w 9"/>
                <a:gd name="T7" fmla="*/ 3 h 3"/>
                <a:gd name="T8" fmla="*/ 9 w 9"/>
                <a:gd name="T9" fmla="*/ 2 h 3"/>
                <a:gd name="T10" fmla="*/ 7 w 9"/>
                <a:gd name="T11" fmla="*/ 1 h 3"/>
                <a:gd name="T12" fmla="*/ 5 w 9"/>
                <a:gd name="T13" fmla="*/ 1 h 3"/>
                <a:gd name="T14" fmla="*/ 3 w 9"/>
                <a:gd name="T15" fmla="*/ 0 h 3"/>
                <a:gd name="T16" fmla="*/ 2 w 9"/>
                <a:gd name="T17" fmla="*/ 1 h 3"/>
                <a:gd name="T18" fmla="*/ 0 w 9"/>
                <a:gd name="T19" fmla="*/ 0 h 3"/>
                <a:gd name="T20" fmla="*/ 0 w 9"/>
                <a:gd name="T21" fmla="*/ 1 h 3"/>
                <a:gd name="T22" fmla="*/ 2 w 9"/>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2" y="2"/>
                  </a:moveTo>
                  <a:cubicBezTo>
                    <a:pt x="3" y="2"/>
                    <a:pt x="2" y="1"/>
                    <a:pt x="3" y="2"/>
                  </a:cubicBezTo>
                  <a:cubicBezTo>
                    <a:pt x="4" y="2"/>
                    <a:pt x="4" y="2"/>
                    <a:pt x="5" y="3"/>
                  </a:cubicBezTo>
                  <a:cubicBezTo>
                    <a:pt x="6" y="3"/>
                    <a:pt x="7" y="3"/>
                    <a:pt x="8" y="3"/>
                  </a:cubicBezTo>
                  <a:cubicBezTo>
                    <a:pt x="8" y="3"/>
                    <a:pt x="9" y="3"/>
                    <a:pt x="9" y="2"/>
                  </a:cubicBezTo>
                  <a:cubicBezTo>
                    <a:pt x="8" y="2"/>
                    <a:pt x="8" y="2"/>
                    <a:pt x="7" y="1"/>
                  </a:cubicBezTo>
                  <a:cubicBezTo>
                    <a:pt x="7" y="1"/>
                    <a:pt x="6" y="1"/>
                    <a:pt x="5" y="1"/>
                  </a:cubicBezTo>
                  <a:cubicBezTo>
                    <a:pt x="4" y="0"/>
                    <a:pt x="4" y="0"/>
                    <a:pt x="3" y="0"/>
                  </a:cubicBezTo>
                  <a:cubicBezTo>
                    <a:pt x="2" y="0"/>
                    <a:pt x="3" y="1"/>
                    <a:pt x="2" y="1"/>
                  </a:cubicBezTo>
                  <a:cubicBezTo>
                    <a:pt x="1" y="1"/>
                    <a:pt x="1" y="0"/>
                    <a:pt x="0" y="0"/>
                  </a:cubicBezTo>
                  <a:cubicBezTo>
                    <a:pt x="0" y="0"/>
                    <a:pt x="0" y="0"/>
                    <a:pt x="0" y="1"/>
                  </a:cubicBezTo>
                  <a:cubicBezTo>
                    <a:pt x="0" y="1"/>
                    <a:pt x="1" y="1"/>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grpSp>
      <p:sp>
        <p:nvSpPr>
          <p:cNvPr id="510" name="Zástupný symbol pro text 5"/>
          <p:cNvSpPr>
            <a:spLocks noGrp="1"/>
          </p:cNvSpPr>
          <p:nvPr>
            <p:ph type="body" sz="half" idx="13"/>
          </p:nvPr>
        </p:nvSpPr>
        <p:spPr>
          <a:xfrm>
            <a:off x="611560" y="980728"/>
            <a:ext cx="7992888" cy="504056"/>
          </a:xfrm>
        </p:spPr>
        <p:txBody>
          <a:bodyPr/>
          <a:lstStyle/>
          <a:p>
            <a:r>
              <a:rPr lang="cs-CZ" dirty="0" smtClean="0"/>
              <a:t>Realizované OP</a:t>
            </a:r>
            <a:endParaRPr lang="cs-CZ" dirty="0"/>
          </a:p>
        </p:txBody>
      </p:sp>
    </p:spTree>
    <p:extLst>
      <p:ext uri="{BB962C8B-B14F-4D97-AF65-F5344CB8AC3E}">
        <p14:creationId xmlns:p14="http://schemas.microsoft.com/office/powerpoint/2010/main" xmlns="" val="33528022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685800" y="4241800"/>
            <a:ext cx="8001000" cy="1600200"/>
          </a:xfrm>
        </p:spPr>
        <p:txBody>
          <a:bodyPr>
            <a:normAutofit/>
          </a:bodyPr>
          <a:lstStyle/>
          <a:p>
            <a:pPr algn="l"/>
            <a:r>
              <a:rPr lang="en-US" sz="2800" b="1" dirty="0" smtClean="0">
                <a:solidFill>
                  <a:schemeClr val="tx1"/>
                </a:solidFill>
              </a:rPr>
              <a:t>Mr. </a:t>
            </a:r>
            <a:r>
              <a:rPr lang="cs-CZ" sz="2800" b="1" dirty="0" smtClean="0">
                <a:solidFill>
                  <a:schemeClr val="tx1"/>
                </a:solidFill>
              </a:rPr>
              <a:t>Milan EKERT</a:t>
            </a:r>
          </a:p>
          <a:p>
            <a:pPr algn="l"/>
            <a:r>
              <a:rPr lang="cs-CZ" sz="2000" dirty="0" smtClean="0">
                <a:solidFill>
                  <a:schemeClr val="tx1">
                    <a:lumMod val="50000"/>
                    <a:lumOff val="50000"/>
                  </a:schemeClr>
                </a:solidFill>
              </a:rPr>
              <a:t>Ambassador of the </a:t>
            </a:r>
            <a:r>
              <a:rPr lang="en-US" sz="2000" dirty="0" smtClean="0">
                <a:solidFill>
                  <a:schemeClr val="tx1">
                    <a:lumMod val="50000"/>
                    <a:lumOff val="50000"/>
                  </a:schemeClr>
                </a:solidFill>
              </a:rPr>
              <a:t>Czech Republic</a:t>
            </a:r>
            <a:r>
              <a:rPr lang="cs-CZ" sz="2000" dirty="0" smtClean="0">
                <a:solidFill>
                  <a:schemeClr val="tx1">
                    <a:lumMod val="50000"/>
                    <a:lumOff val="50000"/>
                  </a:schemeClr>
                </a:solidFill>
              </a:rPr>
              <a:t> to the Republic of </a:t>
            </a:r>
            <a:r>
              <a:rPr lang="cs-CZ" sz="2000" dirty="0" err="1" smtClean="0">
                <a:solidFill>
                  <a:schemeClr val="tx1">
                    <a:lumMod val="50000"/>
                    <a:lumOff val="50000"/>
                  </a:schemeClr>
                </a:solidFill>
              </a:rPr>
              <a:t>Belarus</a:t>
            </a:r>
            <a:endParaRPr lang="en-US" sz="2000" dirty="0">
              <a:solidFill>
                <a:schemeClr val="tx1">
                  <a:lumMod val="50000"/>
                  <a:lumOff val="50000"/>
                </a:schemeClr>
              </a:solidFill>
            </a:endParaRPr>
          </a:p>
        </p:txBody>
      </p:sp>
      <p:sp>
        <p:nvSpPr>
          <p:cNvPr id="4" name="TextBox 3"/>
          <p:cNvSpPr txBox="1"/>
          <p:nvPr/>
        </p:nvSpPr>
        <p:spPr>
          <a:xfrm>
            <a:off x="7633400" y="5080000"/>
            <a:ext cx="184731" cy="369332"/>
          </a:xfrm>
          <a:prstGeom prst="rect">
            <a:avLst/>
          </a:prstGeom>
          <a:noFill/>
        </p:spPr>
        <p:txBody>
          <a:bodyPr wrap="none" rtlCol="0">
            <a:spAutoFit/>
          </a:bodyPr>
          <a:lstStyle/>
          <a:p>
            <a:endParaRPr lang="en-US" dirty="0"/>
          </a:p>
        </p:txBody>
      </p:sp>
      <p:sp>
        <p:nvSpPr>
          <p:cNvPr id="11" name="Title 1"/>
          <p:cNvSpPr>
            <a:spLocks noGrp="1"/>
          </p:cNvSpPr>
          <p:nvPr>
            <p:ph type="ctrTitle"/>
          </p:nvPr>
        </p:nvSpPr>
        <p:spPr>
          <a:xfrm>
            <a:off x="685800" y="1752601"/>
            <a:ext cx="7772400" cy="2438400"/>
          </a:xfrm>
          <a:solidFill>
            <a:schemeClr val="bg1"/>
          </a:solidFill>
        </p:spPr>
        <p:txBody>
          <a:bodyPr>
            <a:normAutofit/>
          </a:bodyPr>
          <a:lstStyle/>
          <a:p>
            <a:pPr algn="l"/>
            <a:r>
              <a:rPr lang="cs-CZ" sz="5400" dirty="0" smtClean="0">
                <a:solidFill>
                  <a:srgbClr val="0064A8"/>
                </a:solidFill>
              </a:rPr>
              <a:t>BELARUS</a:t>
            </a:r>
            <a:endParaRPr lang="en-US" sz="5400" dirty="0">
              <a:solidFill>
                <a:srgbClr val="0064A8"/>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715044"/>
            <a:ext cx="3124200" cy="887119"/>
          </a:xfrm>
          <a:prstGeom prst="rect">
            <a:avLst/>
          </a:prstGeom>
        </p:spPr>
      </p:pic>
      <p:pic>
        <p:nvPicPr>
          <p:cNvPr id="9" name="Obrázek 8"/>
          <p:cNvPicPr>
            <a:picLocks noChangeAspect="1"/>
          </p:cNvPicPr>
          <p:nvPr/>
        </p:nvPicPr>
        <p:blipFill>
          <a:blip r:embed="rId3" cstate="print"/>
          <a:stretch>
            <a:fillRect/>
          </a:stretch>
        </p:blipFill>
        <p:spPr>
          <a:xfrm>
            <a:off x="6377207" y="1833304"/>
            <a:ext cx="2338813" cy="2131575"/>
          </a:xfrm>
          <a:prstGeom prst="rect">
            <a:avLst/>
          </a:prstGeom>
        </p:spPr>
      </p:pic>
      <p:sp>
        <p:nvSpPr>
          <p:cNvPr id="10" name="Text Placeholder 2"/>
          <p:cNvSpPr txBox="1">
            <a:spLocks/>
          </p:cNvSpPr>
          <p:nvPr/>
        </p:nvSpPr>
        <p:spPr>
          <a:xfrm>
            <a:off x="6248400" y="6096000"/>
            <a:ext cx="2667000" cy="5334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dirty="0" smtClean="0">
                <a:solidFill>
                  <a:schemeClr val="tx1">
                    <a:tint val="75000"/>
                  </a:schemeClr>
                </a:solidFill>
              </a:rPr>
              <a:t>18</a:t>
            </a:r>
            <a:r>
              <a:rPr kumimoji="0" lang="cs-CZ" sz="2400" b="0" i="0" u="none" strike="noStrike" kern="1200" cap="none" spc="0" normalizeH="0" baseline="30000" noProof="0" dirty="0" err="1" smtClean="0">
                <a:ln>
                  <a:noFill/>
                </a:ln>
                <a:solidFill>
                  <a:schemeClr val="tx1">
                    <a:tint val="75000"/>
                  </a:schemeClr>
                </a:solidFill>
                <a:effectLst/>
                <a:uLnTx/>
                <a:uFillTx/>
                <a:latin typeface="+mn-lt"/>
                <a:ea typeface="+mn-ea"/>
                <a:cs typeface="+mn-cs"/>
              </a:rPr>
              <a:t>th</a:t>
            </a:r>
            <a:r>
              <a:rPr lang="cs-CZ" sz="2400" dirty="0" smtClean="0">
                <a:solidFill>
                  <a:schemeClr val="tx1">
                    <a:tint val="75000"/>
                  </a:schemeClr>
                </a:solidFill>
              </a:rPr>
              <a:t> May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201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600839586"/>
      </p:ext>
    </p:extLst>
  </p:cSld>
  <p:clrMapOvr>
    <a:masterClrMapping/>
  </p:clrMapOvr>
  <p:transition advClick="0" advTm="3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half" idx="2"/>
          </p:nvPr>
        </p:nvSpPr>
        <p:spPr>
          <a:xfrm>
            <a:off x="323528" y="908720"/>
            <a:ext cx="4176464" cy="5040560"/>
          </a:xfrm>
        </p:spPr>
        <p:txBody>
          <a:bodyPr>
            <a:noAutofit/>
          </a:bodyPr>
          <a:lstStyle/>
          <a:p>
            <a:pPr marL="171450" indent="-171450">
              <a:buFont typeface="Arial" panose="020B0604020202020204" pitchFamily="34" charset="0"/>
              <a:buChar char="•"/>
            </a:pPr>
            <a:r>
              <a:rPr lang="cs-CZ" sz="2000" b="1" dirty="0" smtClean="0">
                <a:solidFill>
                  <a:srgbClr val="002060"/>
                </a:solidFill>
              </a:rPr>
              <a:t>Rostoucí podíl SME v portfoliu banky</a:t>
            </a:r>
          </a:p>
          <a:p>
            <a:pPr marL="171450" indent="-171450">
              <a:buFont typeface="Arial" panose="020B0604020202020204" pitchFamily="34" charset="0"/>
              <a:buChar char="•"/>
            </a:pPr>
            <a:r>
              <a:rPr lang="cs-CZ" sz="2000" b="1" dirty="0" smtClean="0">
                <a:solidFill>
                  <a:srgbClr val="002060"/>
                </a:solidFill>
              </a:rPr>
              <a:t>Obchody menšího rozsahu</a:t>
            </a:r>
          </a:p>
          <a:p>
            <a:pPr marL="171450" indent="-171450">
              <a:buFont typeface="Arial" panose="020B0604020202020204" pitchFamily="34" charset="0"/>
              <a:buChar char="•"/>
            </a:pPr>
            <a:r>
              <a:rPr lang="cs-CZ" sz="2000" b="1" dirty="0" smtClean="0">
                <a:solidFill>
                  <a:srgbClr val="002060"/>
                </a:solidFill>
              </a:rPr>
              <a:t>Často opakované obchody</a:t>
            </a:r>
          </a:p>
          <a:p>
            <a:pPr marL="171450" indent="-171450">
              <a:buFont typeface="Arial" panose="020B0604020202020204" pitchFamily="34" charset="0"/>
              <a:buChar char="•"/>
            </a:pPr>
            <a:r>
              <a:rPr lang="cs-CZ" sz="2000" b="1" dirty="0" smtClean="0">
                <a:solidFill>
                  <a:srgbClr val="002060"/>
                </a:solidFill>
              </a:rPr>
              <a:t>Menší rizikovost, diverzifikace portfolia</a:t>
            </a:r>
          </a:p>
          <a:p>
            <a:pPr marL="171450" indent="-171450">
              <a:buFont typeface="Arial" panose="020B0604020202020204" pitchFamily="34" charset="0"/>
              <a:buChar char="•"/>
            </a:pPr>
            <a:r>
              <a:rPr lang="cs-CZ" sz="2000" b="1" dirty="0" smtClean="0">
                <a:solidFill>
                  <a:srgbClr val="002060"/>
                </a:solidFill>
              </a:rPr>
              <a:t>Financování: </a:t>
            </a:r>
          </a:p>
          <a:p>
            <a:pPr marL="628650" lvl="1" indent="-171450">
              <a:buFont typeface="Arial" panose="020B0604020202020204" pitchFamily="34" charset="0"/>
              <a:buChar char="•"/>
            </a:pPr>
            <a:r>
              <a:rPr lang="cs-CZ" sz="1600" b="1" dirty="0" smtClean="0">
                <a:solidFill>
                  <a:srgbClr val="706F6F"/>
                </a:solidFill>
              </a:rPr>
              <a:t>úvěry a záruky na riziko vývozce</a:t>
            </a:r>
          </a:p>
          <a:p>
            <a:pPr marL="628650" lvl="1" indent="-171450">
              <a:buFont typeface="Arial" panose="020B0604020202020204" pitchFamily="34" charset="0"/>
              <a:buChar char="•"/>
            </a:pPr>
            <a:r>
              <a:rPr lang="cs-CZ" sz="1600" b="1" dirty="0" smtClean="0">
                <a:solidFill>
                  <a:srgbClr val="706F6F"/>
                </a:solidFill>
              </a:rPr>
              <a:t>odkupy pohledávek</a:t>
            </a:r>
          </a:p>
          <a:p>
            <a:pPr marL="171450" indent="-171450">
              <a:buFont typeface="Arial" panose="020B0604020202020204" pitchFamily="34" charset="0"/>
              <a:buChar char="•"/>
            </a:pPr>
            <a:r>
              <a:rPr lang="cs-CZ" sz="2000" b="1" dirty="0" smtClean="0">
                <a:solidFill>
                  <a:srgbClr val="002060"/>
                </a:solidFill>
              </a:rPr>
              <a:t>Financování  subdodavatelů</a:t>
            </a:r>
          </a:p>
          <a:p>
            <a:pPr marL="171450" indent="-171450">
              <a:buFont typeface="Arial" panose="020B0604020202020204" pitchFamily="34" charset="0"/>
              <a:buChar char="•"/>
            </a:pPr>
            <a:r>
              <a:rPr lang="cs-CZ" sz="2000" b="1" dirty="0" smtClean="0">
                <a:solidFill>
                  <a:srgbClr val="002060"/>
                </a:solidFill>
              </a:rPr>
              <a:t>Spolupráce i s jinými pojišťovnami než EGAP</a:t>
            </a:r>
            <a:endParaRPr lang="en-US" sz="2000" b="1" dirty="0">
              <a:solidFill>
                <a:srgbClr val="002060"/>
              </a:solidFill>
            </a:endParaRPr>
          </a:p>
        </p:txBody>
      </p:sp>
      <p:sp>
        <p:nvSpPr>
          <p:cNvPr id="4" name="Zástupný symbol pro text 3"/>
          <p:cNvSpPr>
            <a:spLocks noGrp="1"/>
          </p:cNvSpPr>
          <p:nvPr>
            <p:ph type="body" sz="quarter" idx="14"/>
          </p:nvPr>
        </p:nvSpPr>
        <p:spPr/>
        <p:txBody>
          <a:bodyPr/>
          <a:lstStyle/>
          <a:p>
            <a:r>
              <a:rPr lang="cs-CZ" b="1" dirty="0" smtClean="0"/>
              <a:t>SME v portfoliu ČEB</a:t>
            </a:r>
            <a:endParaRPr lang="en-US" b="1" dirty="0"/>
          </a:p>
        </p:txBody>
      </p:sp>
      <p:grpSp>
        <p:nvGrpSpPr>
          <p:cNvPr id="3" name="Skupina 2"/>
          <p:cNvGrpSpPr/>
          <p:nvPr/>
        </p:nvGrpSpPr>
        <p:grpSpPr>
          <a:xfrm>
            <a:off x="4499992" y="1988840"/>
            <a:ext cx="4608512" cy="3240360"/>
            <a:chOff x="971600" y="1541016"/>
            <a:chExt cx="7416824" cy="4696296"/>
          </a:xfrm>
        </p:grpSpPr>
        <p:graphicFrame>
          <p:nvGraphicFramePr>
            <p:cNvPr id="11" name="Graf 10"/>
            <p:cNvGraphicFramePr/>
            <p:nvPr>
              <p:extLst>
                <p:ext uri="{D42A27DB-BD31-4B8C-83A1-F6EECF244321}">
                  <p14:modId xmlns:p14="http://schemas.microsoft.com/office/powerpoint/2010/main" xmlns="" val="1196070273"/>
                </p:ext>
              </p:extLst>
            </p:nvPr>
          </p:nvGraphicFramePr>
          <p:xfrm>
            <a:off x="971600" y="1541016"/>
            <a:ext cx="6648400" cy="469629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ovéPole 11"/>
            <p:cNvSpPr txBox="1"/>
            <p:nvPr/>
          </p:nvSpPr>
          <p:spPr>
            <a:xfrm>
              <a:off x="7313173" y="4428401"/>
              <a:ext cx="1075251" cy="532938"/>
            </a:xfrm>
            <a:prstGeom prst="rect">
              <a:avLst/>
            </a:prstGeom>
            <a:noFill/>
          </p:spPr>
          <p:txBody>
            <a:bodyPr wrap="square" rtlCol="0">
              <a:spAutoFit/>
            </a:bodyPr>
            <a:lstStyle/>
            <a:p>
              <a:r>
                <a:rPr lang="cs-CZ" b="1" dirty="0" smtClean="0">
                  <a:solidFill>
                    <a:srgbClr val="706F6F"/>
                  </a:solidFill>
                </a:rPr>
                <a:t>MSP</a:t>
              </a:r>
              <a:endParaRPr lang="cs-CZ" b="1" dirty="0">
                <a:solidFill>
                  <a:srgbClr val="706F6F"/>
                </a:solidFill>
              </a:endParaRPr>
            </a:p>
          </p:txBody>
        </p:sp>
        <p:sp>
          <p:nvSpPr>
            <p:cNvPr id="13" name="Freeform 11"/>
            <p:cNvSpPr/>
            <p:nvPr/>
          </p:nvSpPr>
          <p:spPr>
            <a:xfrm rot="3765019" flipH="1">
              <a:off x="6638992" y="3807887"/>
              <a:ext cx="646007"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3175">
              <a:solidFill>
                <a:schemeClr val="accent1"/>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15151"/>
                </a:solidFill>
                <a:latin typeface="Source Sans Pro" charset="0"/>
              </a:endParaRPr>
            </a:p>
          </p:txBody>
        </p:sp>
        <p:sp>
          <p:nvSpPr>
            <p:cNvPr id="14" name="Freeform 11"/>
            <p:cNvSpPr/>
            <p:nvPr/>
          </p:nvSpPr>
          <p:spPr>
            <a:xfrm rot="14581164" flipH="1">
              <a:off x="1638124" y="2754067"/>
              <a:ext cx="646007"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ln>
              <a:headEnd type="oval"/>
              <a:tailEnd type="oval"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cs-CZ" b="1" dirty="0">
                <a:solidFill>
                  <a:srgbClr val="515151"/>
                </a:solidFill>
                <a:latin typeface="Source Sans Pro" charset="0"/>
              </a:endParaRPr>
            </a:p>
          </p:txBody>
        </p:sp>
        <p:sp>
          <p:nvSpPr>
            <p:cNvPr id="15" name="TextovéPole 14"/>
            <p:cNvSpPr txBox="1"/>
            <p:nvPr/>
          </p:nvSpPr>
          <p:spPr>
            <a:xfrm>
              <a:off x="3746003" y="3621649"/>
              <a:ext cx="1368152" cy="932642"/>
            </a:xfrm>
            <a:prstGeom prst="rect">
              <a:avLst/>
            </a:prstGeom>
            <a:noFill/>
          </p:spPr>
          <p:txBody>
            <a:bodyPr wrap="square" rtlCol="0">
              <a:spAutoFit/>
            </a:bodyPr>
            <a:lstStyle/>
            <a:p>
              <a:pPr algn="ctr"/>
              <a:r>
                <a:rPr lang="cs-CZ" sz="1200" b="1" dirty="0" smtClean="0">
                  <a:solidFill>
                    <a:srgbClr val="706F6F"/>
                  </a:solidFill>
                </a:rPr>
                <a:t>2016:</a:t>
              </a:r>
            </a:p>
            <a:p>
              <a:pPr algn="ctr"/>
              <a:r>
                <a:rPr lang="cs-CZ" sz="1200" b="1" dirty="0" smtClean="0">
                  <a:solidFill>
                    <a:srgbClr val="706F6F"/>
                  </a:solidFill>
                </a:rPr>
                <a:t>80 nových smluv</a:t>
              </a:r>
              <a:endParaRPr lang="cs-CZ" sz="900" b="1" dirty="0">
                <a:solidFill>
                  <a:srgbClr val="706F6F"/>
                </a:solidFill>
              </a:endParaRPr>
            </a:p>
          </p:txBody>
        </p:sp>
      </p:grpSp>
    </p:spTree>
    <p:extLst>
      <p:ext uri="{BB962C8B-B14F-4D97-AF65-F5344CB8AC3E}">
        <p14:creationId xmlns:p14="http://schemas.microsoft.com/office/powerpoint/2010/main" xmlns="" val="10909012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b="1" dirty="0" smtClean="0"/>
              <a:t>Produktová nabídka</a:t>
            </a:r>
            <a:endParaRPr lang="en-US" b="1" dirty="0"/>
          </a:p>
        </p:txBody>
      </p:sp>
      <p:grpSp>
        <p:nvGrpSpPr>
          <p:cNvPr id="2" name="Skupina 511"/>
          <p:cNvGrpSpPr/>
          <p:nvPr/>
        </p:nvGrpSpPr>
        <p:grpSpPr>
          <a:xfrm>
            <a:off x="827584" y="1916832"/>
            <a:ext cx="1440160" cy="1440160"/>
            <a:chOff x="827584" y="2348880"/>
            <a:chExt cx="1440160" cy="1440160"/>
          </a:xfrm>
          <a:effectLst>
            <a:outerShdw blurRad="50800" dist="38100" dir="2700000" algn="tl" rotWithShape="0">
              <a:prstClr val="black">
                <a:alpha val="40000"/>
              </a:prstClr>
            </a:outerShdw>
          </a:effectLst>
        </p:grpSpPr>
        <p:sp>
          <p:nvSpPr>
            <p:cNvPr id="513" name="Ovál 512"/>
            <p:cNvSpPr/>
            <p:nvPr/>
          </p:nvSpPr>
          <p:spPr>
            <a:xfrm>
              <a:off x="82758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pic>
          <p:nvPicPr>
            <p:cNvPr id="514" name="Obrázek 513"/>
            <p:cNvPicPr>
              <a:picLocks noChangeAspect="1"/>
            </p:cNvPicPr>
            <p:nvPr/>
          </p:nvPicPr>
          <p:blipFill>
            <a:blip r:embed="rId2" cstate="print">
              <a:extLst>
                <a:ext uri="{BEBA8EAE-BF5A-486C-A8C5-ECC9F3942E4B}">
                  <a14:imgProps xmlns:a14="http://schemas.microsoft.com/office/drawing/2010/main" xmlns="">
                    <a14:imgLayer r:embed="rId3">
                      <a14:imgEffect>
                        <a14:backgroundRemoval t="0" b="94690" l="1220" r="98171"/>
                      </a14:imgEffect>
                      <a14:imgEffect>
                        <a14:artisticPencilGrayscale/>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004585" y="2753906"/>
              <a:ext cx="1086158" cy="748388"/>
            </a:xfrm>
            <a:prstGeom prst="rect">
              <a:avLst/>
            </a:prstGeom>
            <a:ln>
              <a:noFill/>
            </a:ln>
          </p:spPr>
        </p:pic>
      </p:grpSp>
      <p:grpSp>
        <p:nvGrpSpPr>
          <p:cNvPr id="3" name="Skupina 514"/>
          <p:cNvGrpSpPr/>
          <p:nvPr/>
        </p:nvGrpSpPr>
        <p:grpSpPr>
          <a:xfrm>
            <a:off x="4908038" y="1916832"/>
            <a:ext cx="1440160" cy="1440160"/>
            <a:chOff x="4067944" y="2348880"/>
            <a:chExt cx="1440160" cy="1440160"/>
          </a:xfrm>
          <a:effectLst>
            <a:outerShdw blurRad="50800" dist="38100" dir="2700000" algn="tl" rotWithShape="0">
              <a:prstClr val="black">
                <a:alpha val="40000"/>
              </a:prstClr>
            </a:outerShdw>
          </a:effectLst>
        </p:grpSpPr>
        <p:sp>
          <p:nvSpPr>
            <p:cNvPr id="516" name="Ovál 515"/>
            <p:cNvSpPr/>
            <p:nvPr/>
          </p:nvSpPr>
          <p:spPr>
            <a:xfrm>
              <a:off x="406794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pic>
          <p:nvPicPr>
            <p:cNvPr id="517" name="Obrázek 516"/>
            <p:cNvPicPr>
              <a:picLocks noChangeAspect="1"/>
            </p:cNvPicPr>
            <p:nvPr/>
          </p:nvPicPr>
          <p:blipFill>
            <a:blip r:embed="rId4" cstate="print">
              <a:extLst>
                <a:ext uri="{BEBA8EAE-BF5A-486C-A8C5-ECC9F3942E4B}">
                  <a14:imgProps xmlns:a14="http://schemas.microsoft.com/office/drawing/2010/main" xmlns="">
                    <a14:imgLayer r:embed="rId5">
                      <a14:imgEffect>
                        <a14:backgroundRemoval t="5778" b="92889" l="17778" r="81778"/>
                      </a14:imgEffect>
                      <a14:imgEffect>
                        <a14:artisticMarker/>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4327693" y="2608629"/>
              <a:ext cx="920662" cy="920662"/>
            </a:xfrm>
            <a:prstGeom prst="rect">
              <a:avLst/>
            </a:prstGeom>
            <a:ln>
              <a:noFill/>
            </a:ln>
          </p:spPr>
        </p:pic>
      </p:grpSp>
      <p:grpSp>
        <p:nvGrpSpPr>
          <p:cNvPr id="5" name="Skupina 517"/>
          <p:cNvGrpSpPr/>
          <p:nvPr/>
        </p:nvGrpSpPr>
        <p:grpSpPr>
          <a:xfrm>
            <a:off x="2867811" y="1916832"/>
            <a:ext cx="1440160" cy="1440160"/>
            <a:chOff x="2411760" y="2348880"/>
            <a:chExt cx="1440160" cy="1440160"/>
          </a:xfrm>
          <a:effectLst>
            <a:outerShdw blurRad="50800" dist="38100" dir="2700000" algn="tl" rotWithShape="0">
              <a:prstClr val="black">
                <a:alpha val="40000"/>
              </a:prstClr>
            </a:outerShdw>
          </a:effectLst>
        </p:grpSpPr>
        <p:sp>
          <p:nvSpPr>
            <p:cNvPr id="519" name="Ovál 518"/>
            <p:cNvSpPr/>
            <p:nvPr/>
          </p:nvSpPr>
          <p:spPr>
            <a:xfrm>
              <a:off x="2411760"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pic>
          <p:nvPicPr>
            <p:cNvPr id="520" name="Obrázek 519"/>
            <p:cNvPicPr>
              <a:picLocks noChangeAspect="1"/>
            </p:cNvPicPr>
            <p:nvPr/>
          </p:nvPicPr>
          <p:blipFill>
            <a:blip r:embed="rId6" cstate="print">
              <a:biLevel thresh="25000"/>
              <a:extLst>
                <a:ext uri="{BEBA8EAE-BF5A-486C-A8C5-ECC9F3942E4B}">
                  <a14:imgProps xmlns:a14="http://schemas.microsoft.com/office/drawing/2010/main" xmlns="">
                    <a14:imgLayer r:embed="rId7">
                      <a14:imgEffect>
                        <a14:backgroundRemoval t="4007" b="89770" l="8132" r="91965"/>
                      </a14:imgEffect>
                      <a14:imgEffect>
                        <a14:artisticMarker/>
                      </a14:imgEffect>
                    </a14:imgLayer>
                  </a14:imgProps>
                </a:ext>
                <a:ext uri="{28A0092B-C50C-407E-A947-70E740481C1C}">
                  <a14:useLocalDpi xmlns:a14="http://schemas.microsoft.com/office/drawing/2010/main" xmlns="" val="0"/>
                </a:ext>
              </a:extLst>
            </a:blip>
            <a:stretch>
              <a:fillRect/>
            </a:stretch>
          </p:blipFill>
          <p:spPr>
            <a:xfrm>
              <a:off x="2687958" y="2564904"/>
              <a:ext cx="887766" cy="1008112"/>
            </a:xfrm>
            <a:prstGeom prst="rect">
              <a:avLst/>
            </a:prstGeom>
            <a:ln>
              <a:noFill/>
            </a:ln>
          </p:spPr>
        </p:pic>
      </p:grpSp>
      <p:grpSp>
        <p:nvGrpSpPr>
          <p:cNvPr id="6" name="Skupina 520"/>
          <p:cNvGrpSpPr/>
          <p:nvPr/>
        </p:nvGrpSpPr>
        <p:grpSpPr>
          <a:xfrm>
            <a:off x="6948264" y="1916832"/>
            <a:ext cx="1440160" cy="1440160"/>
            <a:chOff x="5724128" y="2348880"/>
            <a:chExt cx="1440160" cy="1440160"/>
          </a:xfrm>
          <a:effectLst>
            <a:outerShdw blurRad="50800" dist="38100" dir="2700000" algn="tl" rotWithShape="0">
              <a:prstClr val="black">
                <a:alpha val="40000"/>
              </a:prstClr>
            </a:outerShdw>
          </a:effectLst>
        </p:grpSpPr>
        <p:sp>
          <p:nvSpPr>
            <p:cNvPr id="522" name="Ovál 521"/>
            <p:cNvSpPr/>
            <p:nvPr/>
          </p:nvSpPr>
          <p:spPr>
            <a:xfrm>
              <a:off x="5724128"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pic>
          <p:nvPicPr>
            <p:cNvPr id="523" name="Picture 2" descr="C:\Users\antp\AppData\Local\Microsoft\Windows\Temporary Internet Files\Content.IE5\2Z7K8MW9\869px-Documents_icon.svg[1].png"/>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artisticPencilGrayscale/>
                      </a14:imgEffect>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6076469" y="2635626"/>
              <a:ext cx="735480" cy="8666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24" name="TextovéPole 523"/>
          <p:cNvSpPr txBox="1"/>
          <p:nvPr/>
        </p:nvSpPr>
        <p:spPr>
          <a:xfrm>
            <a:off x="649109" y="3886889"/>
            <a:ext cx="1782091" cy="1323439"/>
          </a:xfrm>
          <a:prstGeom prst="rect">
            <a:avLst/>
          </a:prstGeom>
          <a:noFill/>
        </p:spPr>
        <p:txBody>
          <a:bodyPr wrap="none" rtlCol="0">
            <a:spAutoFit/>
          </a:bodyPr>
          <a:lstStyle/>
          <a:p>
            <a:pPr algn="ctr"/>
            <a:r>
              <a:rPr lang="cs-CZ" sz="1600" b="1" i="1" dirty="0" smtClean="0">
                <a:solidFill>
                  <a:srgbClr val="515151"/>
                </a:solidFill>
              </a:rPr>
              <a:t>bankovní záruky:</a:t>
            </a:r>
          </a:p>
          <a:p>
            <a:pPr marL="342900" indent="-342900">
              <a:buFontTx/>
              <a:buChar char="-"/>
            </a:pPr>
            <a:r>
              <a:rPr lang="cs-CZ" sz="1600" i="1" dirty="0" smtClean="0">
                <a:solidFill>
                  <a:srgbClr val="515151"/>
                </a:solidFill>
              </a:rPr>
              <a:t>za akontaci</a:t>
            </a:r>
          </a:p>
          <a:p>
            <a:pPr marL="342900" indent="-342900">
              <a:buFontTx/>
              <a:buChar char="-"/>
            </a:pPr>
            <a:r>
              <a:rPr lang="cs-CZ" sz="1600" i="1" dirty="0" smtClean="0">
                <a:solidFill>
                  <a:srgbClr val="515151"/>
                </a:solidFill>
              </a:rPr>
              <a:t>za výrobu</a:t>
            </a:r>
          </a:p>
          <a:p>
            <a:pPr marL="342900" indent="-342900">
              <a:buFontTx/>
              <a:buChar char="-"/>
            </a:pPr>
            <a:r>
              <a:rPr lang="cs-CZ" sz="1600" i="1" dirty="0" smtClean="0">
                <a:solidFill>
                  <a:srgbClr val="515151"/>
                </a:solidFill>
              </a:rPr>
              <a:t>za zádržné</a:t>
            </a:r>
          </a:p>
          <a:p>
            <a:pPr marL="342900" indent="-342900">
              <a:buFontTx/>
              <a:buChar char="-"/>
            </a:pPr>
            <a:endParaRPr lang="cs-CZ" sz="1600" b="1" i="1" dirty="0" smtClean="0">
              <a:solidFill>
                <a:srgbClr val="383C3C">
                  <a:lumMod val="75000"/>
                </a:srgbClr>
              </a:solidFill>
            </a:endParaRPr>
          </a:p>
        </p:txBody>
      </p:sp>
      <p:sp>
        <p:nvSpPr>
          <p:cNvPr id="525" name="TextovéPole 524"/>
          <p:cNvSpPr txBox="1"/>
          <p:nvPr/>
        </p:nvSpPr>
        <p:spPr>
          <a:xfrm>
            <a:off x="2277164" y="3886889"/>
            <a:ext cx="2376228" cy="1569660"/>
          </a:xfrm>
          <a:prstGeom prst="rect">
            <a:avLst/>
          </a:prstGeom>
          <a:noFill/>
        </p:spPr>
        <p:txBody>
          <a:bodyPr wrap="none" rtlCol="0">
            <a:spAutoFit/>
          </a:bodyPr>
          <a:lstStyle/>
          <a:p>
            <a:pPr algn="ctr"/>
            <a:r>
              <a:rPr lang="cs-CZ" sz="1600" b="1" i="1" dirty="0" smtClean="0">
                <a:solidFill>
                  <a:srgbClr val="515151"/>
                </a:solidFill>
              </a:rPr>
              <a:t>financování dodavatele:</a:t>
            </a:r>
          </a:p>
          <a:p>
            <a:pPr marL="342900" indent="-342900">
              <a:buFontTx/>
              <a:buChar char="-"/>
            </a:pPr>
            <a:r>
              <a:rPr lang="cs-CZ" sz="1600" i="1" dirty="0" smtClean="0">
                <a:solidFill>
                  <a:srgbClr val="515151"/>
                </a:solidFill>
              </a:rPr>
              <a:t>na výrobu</a:t>
            </a:r>
          </a:p>
          <a:p>
            <a:pPr marL="342900" indent="-342900">
              <a:buFontTx/>
              <a:buChar char="-"/>
            </a:pPr>
            <a:r>
              <a:rPr lang="cs-CZ" sz="1600" i="1" dirty="0" smtClean="0">
                <a:solidFill>
                  <a:srgbClr val="515151"/>
                </a:solidFill>
              </a:rPr>
              <a:t>dodavatelský</a:t>
            </a:r>
          </a:p>
          <a:p>
            <a:pPr marL="342900" indent="-342900">
              <a:buFontTx/>
              <a:buChar char="-"/>
            </a:pPr>
            <a:r>
              <a:rPr lang="cs-CZ" sz="1600" i="1" dirty="0" smtClean="0">
                <a:solidFill>
                  <a:srgbClr val="515151"/>
                </a:solidFill>
              </a:rPr>
              <a:t>odkup pohledávky </a:t>
            </a:r>
          </a:p>
          <a:p>
            <a:r>
              <a:rPr lang="cs-CZ" sz="1600" i="1" dirty="0">
                <a:solidFill>
                  <a:srgbClr val="515151"/>
                </a:solidFill>
              </a:rPr>
              <a:t> </a:t>
            </a:r>
            <a:r>
              <a:rPr lang="cs-CZ" sz="1600" i="1" dirty="0" smtClean="0">
                <a:solidFill>
                  <a:srgbClr val="515151"/>
                </a:solidFill>
              </a:rPr>
              <a:t>      s regresem</a:t>
            </a:r>
          </a:p>
          <a:p>
            <a:r>
              <a:rPr lang="cs-CZ" sz="1600" i="1" dirty="0" smtClean="0">
                <a:solidFill>
                  <a:srgbClr val="515151"/>
                </a:solidFill>
              </a:rPr>
              <a:t>-      investiční</a:t>
            </a:r>
            <a:endParaRPr lang="en-US" sz="1600" i="1" dirty="0">
              <a:solidFill>
                <a:srgbClr val="515151"/>
              </a:solidFill>
            </a:endParaRPr>
          </a:p>
        </p:txBody>
      </p:sp>
      <p:sp>
        <p:nvSpPr>
          <p:cNvPr id="526" name="TextovéPole 525"/>
          <p:cNvSpPr txBox="1"/>
          <p:nvPr/>
        </p:nvSpPr>
        <p:spPr>
          <a:xfrm>
            <a:off x="4664968" y="3886889"/>
            <a:ext cx="2268442" cy="1569660"/>
          </a:xfrm>
          <a:prstGeom prst="rect">
            <a:avLst/>
          </a:prstGeom>
          <a:noFill/>
        </p:spPr>
        <p:txBody>
          <a:bodyPr wrap="none" rtlCol="0">
            <a:spAutoFit/>
          </a:bodyPr>
          <a:lstStyle/>
          <a:p>
            <a:r>
              <a:rPr lang="cs-CZ" sz="1600" b="1" i="1" dirty="0" smtClean="0">
                <a:solidFill>
                  <a:srgbClr val="515151"/>
                </a:solidFill>
              </a:rPr>
              <a:t>financování odběratele:</a:t>
            </a:r>
          </a:p>
          <a:p>
            <a:pPr marL="342900" indent="-342900">
              <a:buFontTx/>
              <a:buChar char="-"/>
            </a:pPr>
            <a:r>
              <a:rPr lang="cs-CZ" sz="1600" i="1" dirty="0" smtClean="0">
                <a:solidFill>
                  <a:srgbClr val="515151"/>
                </a:solidFill>
              </a:rPr>
              <a:t>odběratelský</a:t>
            </a:r>
          </a:p>
          <a:p>
            <a:pPr marL="342900" indent="-342900">
              <a:buFontTx/>
              <a:buChar char="-"/>
            </a:pPr>
            <a:r>
              <a:rPr lang="cs-CZ" sz="1600" i="1" dirty="0" smtClean="0">
                <a:solidFill>
                  <a:srgbClr val="515151"/>
                </a:solidFill>
              </a:rPr>
              <a:t>odkup pohledávky</a:t>
            </a:r>
          </a:p>
          <a:p>
            <a:r>
              <a:rPr lang="cs-CZ" sz="1600" i="1" dirty="0" smtClean="0">
                <a:solidFill>
                  <a:srgbClr val="515151"/>
                </a:solidFill>
              </a:rPr>
              <a:t>       bez regresu</a:t>
            </a:r>
          </a:p>
          <a:p>
            <a:pPr marL="342900" indent="-342900">
              <a:buFontTx/>
              <a:buChar char="-"/>
            </a:pPr>
            <a:r>
              <a:rPr lang="cs-CZ" sz="1600" i="1" dirty="0" smtClean="0">
                <a:solidFill>
                  <a:srgbClr val="515151"/>
                </a:solidFill>
              </a:rPr>
              <a:t>odkup pohledávky z </a:t>
            </a:r>
          </a:p>
          <a:p>
            <a:r>
              <a:rPr lang="cs-CZ" sz="1600" i="1" dirty="0">
                <a:solidFill>
                  <a:srgbClr val="515151"/>
                </a:solidFill>
              </a:rPr>
              <a:t> </a:t>
            </a:r>
            <a:r>
              <a:rPr lang="cs-CZ" sz="1600" i="1" dirty="0" smtClean="0">
                <a:solidFill>
                  <a:srgbClr val="515151"/>
                </a:solidFill>
              </a:rPr>
              <a:t>      dok. akreditivu</a:t>
            </a:r>
            <a:endParaRPr lang="en-US" sz="1600" i="1" dirty="0">
              <a:solidFill>
                <a:srgbClr val="515151"/>
              </a:solidFill>
            </a:endParaRPr>
          </a:p>
        </p:txBody>
      </p:sp>
      <p:sp>
        <p:nvSpPr>
          <p:cNvPr id="527" name="TextovéPole 526"/>
          <p:cNvSpPr txBox="1"/>
          <p:nvPr/>
        </p:nvSpPr>
        <p:spPr>
          <a:xfrm>
            <a:off x="6825208" y="3886889"/>
            <a:ext cx="2014526" cy="1323439"/>
          </a:xfrm>
          <a:prstGeom prst="rect">
            <a:avLst/>
          </a:prstGeom>
          <a:noFill/>
        </p:spPr>
        <p:txBody>
          <a:bodyPr wrap="none" rtlCol="0">
            <a:spAutoFit/>
          </a:bodyPr>
          <a:lstStyle/>
          <a:p>
            <a:r>
              <a:rPr lang="cs-CZ" sz="1600" b="1" i="1" dirty="0" smtClean="0">
                <a:solidFill>
                  <a:srgbClr val="515151"/>
                </a:solidFill>
              </a:rPr>
              <a:t>dokumentární služby:</a:t>
            </a:r>
          </a:p>
          <a:p>
            <a:r>
              <a:rPr lang="cs-CZ" sz="1600" i="1" dirty="0" smtClean="0">
                <a:solidFill>
                  <a:srgbClr val="515151"/>
                </a:solidFill>
              </a:rPr>
              <a:t> -     avízo LC</a:t>
            </a:r>
          </a:p>
          <a:p>
            <a:pPr marL="342900" indent="-342900">
              <a:buFontTx/>
              <a:buChar char="-"/>
            </a:pPr>
            <a:r>
              <a:rPr lang="cs-CZ" sz="1600" i="1" dirty="0" smtClean="0">
                <a:solidFill>
                  <a:srgbClr val="515151"/>
                </a:solidFill>
              </a:rPr>
              <a:t>kontrola LC</a:t>
            </a:r>
          </a:p>
          <a:p>
            <a:pPr marL="342900" indent="-342900">
              <a:buFontTx/>
              <a:buChar char="-"/>
            </a:pPr>
            <a:r>
              <a:rPr lang="cs-CZ" sz="1600" i="1" dirty="0" smtClean="0">
                <a:solidFill>
                  <a:srgbClr val="515151"/>
                </a:solidFill>
              </a:rPr>
              <a:t>potvrzení LC</a:t>
            </a:r>
          </a:p>
          <a:p>
            <a:pPr marL="342900" indent="-342900">
              <a:buFontTx/>
              <a:buChar char="-"/>
            </a:pPr>
            <a:endParaRPr lang="en-US" sz="1600" i="1" dirty="0">
              <a:solidFill>
                <a:srgbClr val="383C3C">
                  <a:lumMod val="75000"/>
                </a:srgbClr>
              </a:solidFill>
            </a:endParaRPr>
          </a:p>
        </p:txBody>
      </p:sp>
    </p:spTree>
    <p:extLst>
      <p:ext uri="{BB962C8B-B14F-4D97-AF65-F5344CB8AC3E}">
        <p14:creationId xmlns:p14="http://schemas.microsoft.com/office/powerpoint/2010/main" xmlns="" val="12283969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24"/>
                                        </p:tgtEl>
                                        <p:attrNameLst>
                                          <p:attrName>style.visibility</p:attrName>
                                        </p:attrNameLst>
                                      </p:cBhvr>
                                      <p:to>
                                        <p:strVal val="visible"/>
                                      </p:to>
                                    </p:set>
                                    <p:animEffect transition="in" filter="wipe(up)">
                                      <p:cBhvr>
                                        <p:cTn id="11" dur="1000"/>
                                        <p:tgtEl>
                                          <p:spTgt spid="5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525"/>
                                        </p:tgtEl>
                                        <p:attrNameLst>
                                          <p:attrName>style.visibility</p:attrName>
                                        </p:attrNameLst>
                                      </p:cBhvr>
                                      <p:to>
                                        <p:strVal val="visible"/>
                                      </p:to>
                                    </p:set>
                                    <p:animEffect transition="in" filter="wipe(up)">
                                      <p:cBhvr>
                                        <p:cTn id="20" dur="1000"/>
                                        <p:tgtEl>
                                          <p:spTgt spid="52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526"/>
                                        </p:tgtEl>
                                        <p:attrNameLst>
                                          <p:attrName>style.visibility</p:attrName>
                                        </p:attrNameLst>
                                      </p:cBhvr>
                                      <p:to>
                                        <p:strVal val="visible"/>
                                      </p:to>
                                    </p:set>
                                    <p:animEffect transition="in" filter="wipe(up)">
                                      <p:cBhvr>
                                        <p:cTn id="29" dur="1000"/>
                                        <p:tgtEl>
                                          <p:spTgt spid="52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527"/>
                                        </p:tgtEl>
                                        <p:attrNameLst>
                                          <p:attrName>style.visibility</p:attrName>
                                        </p:attrNameLst>
                                      </p:cBhvr>
                                      <p:to>
                                        <p:strVal val="visible"/>
                                      </p:to>
                                    </p:set>
                                    <p:animEffect transition="in" filter="wipe(up)">
                                      <p:cBhvr>
                                        <p:cTn id="38" dur="10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p:bldP spid="525" grpId="0"/>
      <p:bldP spid="526" grpId="0"/>
      <p:bldP spid="5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b="1" dirty="0" smtClean="0"/>
              <a:t>Příklady naší činnosti</a:t>
            </a:r>
            <a:endParaRPr lang="en-US" b="1" dirty="0"/>
          </a:p>
        </p:txBody>
      </p:sp>
      <p:pic>
        <p:nvPicPr>
          <p:cNvPr id="5" name="Obrázek 4"/>
          <p:cNvPicPr>
            <a:picLocks noChangeAspect="1"/>
          </p:cNvPicPr>
          <p:nvPr/>
        </p:nvPicPr>
        <p:blipFill rotWithShape="1">
          <a:blip r:embed="rId3" cstate="print">
            <a:extLst>
              <a:ext uri="{28A0092B-C50C-407E-A947-70E740481C1C}">
                <a14:useLocalDpi xmlns:a14="http://schemas.microsoft.com/office/drawing/2010/main" xmlns="" val="0"/>
              </a:ext>
            </a:extLst>
          </a:blip>
          <a:srcRect b="-460"/>
          <a:stretch/>
        </p:blipFill>
        <p:spPr>
          <a:xfrm>
            <a:off x="449552" y="1580503"/>
            <a:ext cx="1980000" cy="1980000"/>
          </a:xfrm>
          <a:prstGeom prst="rect">
            <a:avLst/>
          </a:prstGeom>
          <a:ln>
            <a:noFill/>
          </a:ln>
          <a:effectLst/>
        </p:spPr>
      </p:pic>
      <p:sp>
        <p:nvSpPr>
          <p:cNvPr id="6" name="Obdélník 5"/>
          <p:cNvSpPr/>
          <p:nvPr/>
        </p:nvSpPr>
        <p:spPr>
          <a:xfrm>
            <a:off x="449552" y="3069896"/>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CNC </a:t>
            </a:r>
            <a:r>
              <a:rPr lang="cs-CZ" sz="1200" b="1" dirty="0" smtClean="0">
                <a:solidFill>
                  <a:srgbClr val="FFFFFF"/>
                </a:solidFill>
              </a:rPr>
              <a:t>brusky</a:t>
            </a:r>
            <a:r>
              <a:rPr lang="en-US" sz="1200" b="1" dirty="0" smtClean="0">
                <a:solidFill>
                  <a:srgbClr val="FFFFFF"/>
                </a:solidFill>
              </a:rPr>
              <a:t>,</a:t>
            </a:r>
            <a:r>
              <a:rPr lang="cs-CZ" sz="1200" b="1" dirty="0" smtClean="0">
                <a:solidFill>
                  <a:srgbClr val="FFFFFF"/>
                </a:solidFill>
              </a:rPr>
              <a:t> vrtačky,</a:t>
            </a:r>
          </a:p>
          <a:p>
            <a:pPr algn="ctr"/>
            <a:r>
              <a:rPr lang="cs-CZ" sz="1200" b="1" dirty="0" smtClean="0">
                <a:solidFill>
                  <a:srgbClr val="FFFFFF"/>
                </a:solidFill>
              </a:rPr>
              <a:t>obráběcí stroje</a:t>
            </a:r>
            <a:r>
              <a:rPr lang="en-US" sz="1200" b="1" dirty="0" smtClean="0">
                <a:solidFill>
                  <a:srgbClr val="FFFFFF"/>
                </a:solidFill>
              </a:rPr>
              <a:t> </a:t>
            </a:r>
            <a:endParaRPr lang="en-US" sz="1200" b="1" dirty="0">
              <a:solidFill>
                <a:srgbClr val="FFFFFF"/>
              </a:solidFill>
            </a:endParaRPr>
          </a:p>
        </p:txBody>
      </p:sp>
      <p:pic>
        <p:nvPicPr>
          <p:cNvPr id="7" name="Obrázek 6"/>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2550706" y="1581075"/>
            <a:ext cx="1980000" cy="1980000"/>
          </a:xfrm>
          <a:prstGeom prst="rect">
            <a:avLst/>
          </a:prstGeom>
        </p:spPr>
      </p:pic>
      <p:sp>
        <p:nvSpPr>
          <p:cNvPr id="8" name="Obdélník 7"/>
          <p:cNvSpPr/>
          <p:nvPr/>
        </p:nvSpPr>
        <p:spPr>
          <a:xfrm>
            <a:off x="2549534" y="3069814"/>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motory</a:t>
            </a:r>
            <a:r>
              <a:rPr lang="en-US" sz="1200" b="1" dirty="0" smtClean="0">
                <a:solidFill>
                  <a:srgbClr val="FFFFFF"/>
                </a:solidFill>
              </a:rPr>
              <a:t>,</a:t>
            </a:r>
            <a:endParaRPr lang="cs-CZ" sz="1200" b="1" dirty="0" smtClean="0">
              <a:solidFill>
                <a:srgbClr val="FFFFFF"/>
              </a:solidFill>
            </a:endParaRPr>
          </a:p>
          <a:p>
            <a:pPr algn="ctr"/>
            <a:r>
              <a:rPr lang="en-US" sz="1200" b="1" dirty="0" smtClean="0">
                <a:solidFill>
                  <a:srgbClr val="FFFFFF"/>
                </a:solidFill>
              </a:rPr>
              <a:t> </a:t>
            </a:r>
            <a:r>
              <a:rPr lang="cs-CZ" sz="1200" b="1" dirty="0" smtClean="0">
                <a:solidFill>
                  <a:srgbClr val="FFFFFF"/>
                </a:solidFill>
              </a:rPr>
              <a:t>náhradní díly</a:t>
            </a:r>
            <a:endParaRPr lang="en-US" sz="1200" b="1" dirty="0">
              <a:solidFill>
                <a:srgbClr val="FFFFFF"/>
              </a:solidFill>
            </a:endParaRPr>
          </a:p>
        </p:txBody>
      </p:sp>
      <p:pic>
        <p:nvPicPr>
          <p:cNvPr id="9" name="Obrázek 8"/>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p:blipFill>
        <p:spPr>
          <a:xfrm>
            <a:off x="4632027" y="1581075"/>
            <a:ext cx="1980000" cy="1980000"/>
          </a:xfrm>
          <a:prstGeom prst="rect">
            <a:avLst/>
          </a:prstGeom>
        </p:spPr>
      </p:pic>
      <p:sp>
        <p:nvSpPr>
          <p:cNvPr id="10" name="Obdélník 9"/>
          <p:cNvSpPr/>
          <p:nvPr/>
        </p:nvSpPr>
        <p:spPr>
          <a:xfrm>
            <a:off x="4632027" y="3057592"/>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elektrárny</a:t>
            </a:r>
            <a:endParaRPr lang="en-US" sz="1200" b="1" dirty="0">
              <a:solidFill>
                <a:srgbClr val="FFFFFF"/>
              </a:solidFill>
            </a:endParaRPr>
          </a:p>
        </p:txBody>
      </p:sp>
      <p:pic>
        <p:nvPicPr>
          <p:cNvPr id="11" name="Obrázek 10"/>
          <p:cNvPicPr>
            <a:picLocks noChangeAspect="1"/>
          </p:cNvPicPr>
          <p:nvPr/>
        </p:nvPicPr>
        <p:blipFill rotWithShape="1">
          <a:blip r:embed="rId6" cstate="print">
            <a:extLst>
              <a:ext uri="{28A0092B-C50C-407E-A947-70E740481C1C}">
                <a14:useLocalDpi xmlns:a14="http://schemas.microsoft.com/office/drawing/2010/main" xmlns="" val="0"/>
              </a:ext>
            </a:extLst>
          </a:blip>
          <a:srcRect/>
          <a:stretch/>
        </p:blipFill>
        <p:spPr>
          <a:xfrm>
            <a:off x="6714146" y="1581075"/>
            <a:ext cx="1980000" cy="1980000"/>
          </a:xfrm>
          <a:prstGeom prst="rect">
            <a:avLst/>
          </a:prstGeom>
        </p:spPr>
      </p:pic>
      <p:sp>
        <p:nvSpPr>
          <p:cNvPr id="12" name="Obdélník 11"/>
          <p:cNvSpPr/>
          <p:nvPr/>
        </p:nvSpPr>
        <p:spPr>
          <a:xfrm>
            <a:off x="6716394" y="3060289"/>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výrobní závody</a:t>
            </a:r>
            <a:endParaRPr lang="en-US" sz="1200" b="1" dirty="0">
              <a:solidFill>
                <a:srgbClr val="FFFFFF"/>
              </a:solidFill>
            </a:endParaRPr>
          </a:p>
        </p:txBody>
      </p:sp>
      <p:pic>
        <p:nvPicPr>
          <p:cNvPr id="13" name="Obrázek 12"/>
          <p:cNvPicPr>
            <a:picLocks noChangeAspect="1"/>
          </p:cNvPicPr>
          <p:nvPr/>
        </p:nvPicPr>
        <p:blipFill rotWithShape="1">
          <a:blip r:embed="rId7" cstate="print">
            <a:extLst>
              <a:ext uri="{28A0092B-C50C-407E-A947-70E740481C1C}">
                <a14:useLocalDpi xmlns:a14="http://schemas.microsoft.com/office/drawing/2010/main" xmlns="" val="0"/>
              </a:ext>
            </a:extLst>
          </a:blip>
          <a:srcRect/>
          <a:stretch/>
        </p:blipFill>
        <p:spPr>
          <a:xfrm>
            <a:off x="449552" y="3699040"/>
            <a:ext cx="1980000" cy="1980000"/>
          </a:xfrm>
          <a:prstGeom prst="rect">
            <a:avLst/>
          </a:prstGeom>
        </p:spPr>
      </p:pic>
      <p:sp>
        <p:nvSpPr>
          <p:cNvPr id="14" name="Obdélník 13"/>
          <p:cNvSpPr/>
          <p:nvPr/>
        </p:nvSpPr>
        <p:spPr>
          <a:xfrm>
            <a:off x="449552" y="5175838"/>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turbíny</a:t>
            </a:r>
            <a:r>
              <a:rPr lang="en-US" sz="1200" b="1" dirty="0" smtClean="0">
                <a:solidFill>
                  <a:srgbClr val="FFFFFF"/>
                </a:solidFill>
              </a:rPr>
              <a:t>, </a:t>
            </a:r>
            <a:r>
              <a:rPr lang="cs-CZ" sz="1200" b="1" dirty="0" smtClean="0">
                <a:solidFill>
                  <a:srgbClr val="FFFFFF"/>
                </a:solidFill>
              </a:rPr>
              <a:t>kotle</a:t>
            </a:r>
            <a:r>
              <a:rPr lang="en-US" sz="1200" b="1" dirty="0" smtClean="0">
                <a:solidFill>
                  <a:srgbClr val="FFFFFF"/>
                </a:solidFill>
              </a:rPr>
              <a:t>,</a:t>
            </a:r>
          </a:p>
          <a:p>
            <a:pPr algn="ctr"/>
            <a:r>
              <a:rPr lang="cs-CZ" sz="1200" b="1" dirty="0" smtClean="0">
                <a:solidFill>
                  <a:srgbClr val="FFFFFF"/>
                </a:solidFill>
              </a:rPr>
              <a:t>kondenzátory</a:t>
            </a:r>
            <a:endParaRPr lang="en-US" sz="1200" b="1" dirty="0">
              <a:solidFill>
                <a:srgbClr val="FFFFFF"/>
              </a:solidFill>
            </a:endParaRPr>
          </a:p>
        </p:txBody>
      </p:sp>
      <p:pic>
        <p:nvPicPr>
          <p:cNvPr id="15" name="Obrázek 14"/>
          <p:cNvPicPr>
            <a:picLocks noChangeAspect="1"/>
          </p:cNvPicPr>
          <p:nvPr/>
        </p:nvPicPr>
        <p:blipFill rotWithShape="1">
          <a:blip r:embed="rId8" cstate="print">
            <a:extLst>
              <a:ext uri="{28A0092B-C50C-407E-A947-70E740481C1C}">
                <a14:useLocalDpi xmlns:a14="http://schemas.microsoft.com/office/drawing/2010/main" xmlns="" val="0"/>
              </a:ext>
            </a:extLst>
          </a:blip>
          <a:srcRect/>
          <a:stretch/>
        </p:blipFill>
        <p:spPr>
          <a:xfrm>
            <a:off x="2549371" y="3699040"/>
            <a:ext cx="1980000" cy="1980000"/>
          </a:xfrm>
          <a:prstGeom prst="rect">
            <a:avLst/>
          </a:prstGeom>
        </p:spPr>
      </p:pic>
      <p:sp>
        <p:nvSpPr>
          <p:cNvPr id="16" name="Obdélník 15"/>
          <p:cNvSpPr/>
          <p:nvPr/>
        </p:nvSpPr>
        <p:spPr>
          <a:xfrm>
            <a:off x="2549371" y="5175838"/>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zařízení na výrobu potravin</a:t>
            </a:r>
            <a:endParaRPr lang="en-US" sz="1200" b="1" dirty="0">
              <a:solidFill>
                <a:srgbClr val="FFFFFF"/>
              </a:solidFill>
            </a:endParaRPr>
          </a:p>
        </p:txBody>
      </p:sp>
      <p:pic>
        <p:nvPicPr>
          <p:cNvPr id="17" name="Obrázek 16"/>
          <p:cNvPicPr>
            <a:picLocks noChangeAspect="1"/>
          </p:cNvPicPr>
          <p:nvPr/>
        </p:nvPicPr>
        <p:blipFill rotWithShape="1">
          <a:blip r:embed="rId9" cstate="print">
            <a:extLst>
              <a:ext uri="{28A0092B-C50C-407E-A947-70E740481C1C}">
                <a14:useLocalDpi xmlns:a14="http://schemas.microsoft.com/office/drawing/2010/main" xmlns="" val="0"/>
              </a:ext>
            </a:extLst>
          </a:blip>
          <a:srcRect/>
          <a:stretch/>
        </p:blipFill>
        <p:spPr>
          <a:xfrm>
            <a:off x="4649190" y="3699030"/>
            <a:ext cx="1980000" cy="1980000"/>
          </a:xfrm>
          <a:prstGeom prst="rect">
            <a:avLst/>
          </a:prstGeom>
        </p:spPr>
      </p:pic>
      <p:sp>
        <p:nvSpPr>
          <p:cNvPr id="18" name="Obdélník 17"/>
          <p:cNvSpPr/>
          <p:nvPr/>
        </p:nvSpPr>
        <p:spPr>
          <a:xfrm>
            <a:off x="4649190" y="5176048"/>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zemědělské produkty</a:t>
            </a:r>
            <a:endParaRPr lang="en-US" sz="1200" b="1" dirty="0">
              <a:solidFill>
                <a:srgbClr val="FFFFFF"/>
              </a:solidFill>
            </a:endParaRPr>
          </a:p>
        </p:txBody>
      </p:sp>
      <p:pic>
        <p:nvPicPr>
          <p:cNvPr id="19" name="Obrázek 18"/>
          <p:cNvPicPr>
            <a:picLocks noChangeAspect="1"/>
          </p:cNvPicPr>
          <p:nvPr/>
        </p:nvPicPr>
        <p:blipFill rotWithShape="1">
          <a:blip r:embed="rId10" cstate="print">
            <a:extLst>
              <a:ext uri="{28A0092B-C50C-407E-A947-70E740481C1C}">
                <a14:useLocalDpi xmlns:a14="http://schemas.microsoft.com/office/drawing/2010/main" xmlns="" val="0"/>
              </a:ext>
            </a:extLst>
          </a:blip>
          <a:srcRect/>
          <a:stretch/>
        </p:blipFill>
        <p:spPr>
          <a:xfrm>
            <a:off x="6750945" y="3699030"/>
            <a:ext cx="1980000" cy="1980000"/>
          </a:xfrm>
          <a:prstGeom prst="rect">
            <a:avLst/>
          </a:prstGeom>
        </p:spPr>
      </p:pic>
      <p:sp>
        <p:nvSpPr>
          <p:cNvPr id="20" name="Obdélník 19"/>
          <p:cNvSpPr/>
          <p:nvPr/>
        </p:nvSpPr>
        <p:spPr>
          <a:xfrm>
            <a:off x="6748917" y="5176048"/>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dopravní prostředky</a:t>
            </a:r>
            <a:endParaRPr lang="en-US" sz="1200" b="1" dirty="0">
              <a:solidFill>
                <a:srgbClr val="FFFFFF"/>
              </a:solidFill>
            </a:endParaRPr>
          </a:p>
        </p:txBody>
      </p:sp>
    </p:spTree>
    <p:extLst>
      <p:ext uri="{BB962C8B-B14F-4D97-AF65-F5344CB8AC3E}">
        <p14:creationId xmlns:p14="http://schemas.microsoft.com/office/powerpoint/2010/main" xmlns="" val="23017025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ástupný symbol pro text 17"/>
          <p:cNvSpPr>
            <a:spLocks noGrp="1"/>
          </p:cNvSpPr>
          <p:nvPr>
            <p:ph type="body" sz="quarter" idx="14"/>
          </p:nvPr>
        </p:nvSpPr>
        <p:spPr/>
        <p:txBody>
          <a:bodyPr/>
          <a:lstStyle/>
          <a:p>
            <a:r>
              <a:rPr lang="cs-CZ" b="1" dirty="0" smtClean="0">
                <a:latin typeface="+mj-lt"/>
              </a:rPr>
              <a:t>Financování exportu do Běloruska prostřednictvím ČEB</a:t>
            </a:r>
            <a:endParaRPr lang="cs-CZ" b="1" dirty="0">
              <a:latin typeface="+mj-lt"/>
            </a:endParaRPr>
          </a:p>
        </p:txBody>
      </p:sp>
      <p:grpSp>
        <p:nvGrpSpPr>
          <p:cNvPr id="2" name="Skupina 27"/>
          <p:cNvGrpSpPr/>
          <p:nvPr/>
        </p:nvGrpSpPr>
        <p:grpSpPr>
          <a:xfrm>
            <a:off x="1888592" y="1700808"/>
            <a:ext cx="5366817" cy="3925398"/>
            <a:chOff x="2376533" y="1470295"/>
            <a:chExt cx="6722983" cy="4917329"/>
          </a:xfrm>
        </p:grpSpPr>
        <p:sp>
          <p:nvSpPr>
            <p:cNvPr id="29" name="Freeform 5"/>
            <p:cNvSpPr>
              <a:spLocks/>
            </p:cNvSpPr>
            <p:nvPr/>
          </p:nvSpPr>
          <p:spPr bwMode="auto">
            <a:xfrm>
              <a:off x="2376533" y="2164871"/>
              <a:ext cx="4230685" cy="4222753"/>
            </a:xfrm>
            <a:custGeom>
              <a:avLst/>
              <a:gdLst>
                <a:gd name="T0" fmla="*/ 519 w 520"/>
                <a:gd name="T1" fmla="*/ 245 h 519"/>
                <a:gd name="T2" fmla="*/ 506 w 520"/>
                <a:gd name="T3" fmla="*/ 236 h 519"/>
                <a:gd name="T4" fmla="*/ 504 w 520"/>
                <a:gd name="T5" fmla="*/ 235 h 519"/>
                <a:gd name="T6" fmla="*/ 494 w 520"/>
                <a:gd name="T7" fmla="*/ 222 h 519"/>
                <a:gd name="T8" fmla="*/ 494 w 520"/>
                <a:gd name="T9" fmla="*/ 222 h 519"/>
                <a:gd name="T10" fmla="*/ 491 w 520"/>
                <a:gd name="T11" fmla="*/ 220 h 519"/>
                <a:gd name="T12" fmla="*/ 484 w 520"/>
                <a:gd name="T13" fmla="*/ 217 h 519"/>
                <a:gd name="T14" fmla="*/ 466 w 520"/>
                <a:gd name="T15" fmla="*/ 212 h 519"/>
                <a:gd name="T16" fmla="*/ 383 w 520"/>
                <a:gd name="T17" fmla="*/ 190 h 519"/>
                <a:gd name="T18" fmla="*/ 370 w 520"/>
                <a:gd name="T19" fmla="*/ 169 h 519"/>
                <a:gd name="T20" fmla="*/ 369 w 520"/>
                <a:gd name="T21" fmla="*/ 164 h 519"/>
                <a:gd name="T22" fmla="*/ 367 w 520"/>
                <a:gd name="T23" fmla="*/ 137 h 519"/>
                <a:gd name="T24" fmla="*/ 359 w 520"/>
                <a:gd name="T25" fmla="*/ 109 h 519"/>
                <a:gd name="T26" fmla="*/ 359 w 520"/>
                <a:gd name="T27" fmla="*/ 101 h 519"/>
                <a:gd name="T28" fmla="*/ 353 w 520"/>
                <a:gd name="T29" fmla="*/ 83 h 519"/>
                <a:gd name="T30" fmla="*/ 341 w 520"/>
                <a:gd name="T31" fmla="*/ 58 h 519"/>
                <a:gd name="T32" fmla="*/ 339 w 520"/>
                <a:gd name="T33" fmla="*/ 46 h 519"/>
                <a:gd name="T34" fmla="*/ 338 w 520"/>
                <a:gd name="T35" fmla="*/ 39 h 519"/>
                <a:gd name="T36" fmla="*/ 333 w 520"/>
                <a:gd name="T37" fmla="*/ 32 h 519"/>
                <a:gd name="T38" fmla="*/ 328 w 520"/>
                <a:gd name="T39" fmla="*/ 25 h 519"/>
                <a:gd name="T40" fmla="*/ 321 w 520"/>
                <a:gd name="T41" fmla="*/ 21 h 519"/>
                <a:gd name="T42" fmla="*/ 314 w 520"/>
                <a:gd name="T43" fmla="*/ 14 h 519"/>
                <a:gd name="T44" fmla="*/ 309 w 520"/>
                <a:gd name="T45" fmla="*/ 7 h 519"/>
                <a:gd name="T46" fmla="*/ 306 w 520"/>
                <a:gd name="T47" fmla="*/ 4 h 519"/>
                <a:gd name="T48" fmla="*/ 260 w 520"/>
                <a:gd name="T49" fmla="*/ 0 h 519"/>
                <a:gd name="T50" fmla="*/ 0 w 520"/>
                <a:gd name="T51" fmla="*/ 260 h 519"/>
                <a:gd name="T52" fmla="*/ 260 w 520"/>
                <a:gd name="T53" fmla="*/ 519 h 519"/>
                <a:gd name="T54" fmla="*/ 520 w 520"/>
                <a:gd name="T55" fmla="*/ 260 h 519"/>
                <a:gd name="T56" fmla="*/ 519 w 520"/>
                <a:gd name="T57" fmla="*/ 24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0" h="519">
                  <a:moveTo>
                    <a:pt x="519" y="245"/>
                  </a:moveTo>
                  <a:cubicBezTo>
                    <a:pt x="514" y="245"/>
                    <a:pt x="509" y="242"/>
                    <a:pt x="506" y="236"/>
                  </a:cubicBezTo>
                  <a:cubicBezTo>
                    <a:pt x="505" y="236"/>
                    <a:pt x="505" y="235"/>
                    <a:pt x="504" y="235"/>
                  </a:cubicBezTo>
                  <a:cubicBezTo>
                    <a:pt x="500" y="231"/>
                    <a:pt x="497" y="226"/>
                    <a:pt x="494" y="222"/>
                  </a:cubicBezTo>
                  <a:cubicBezTo>
                    <a:pt x="494" y="222"/>
                    <a:pt x="494" y="222"/>
                    <a:pt x="494" y="222"/>
                  </a:cubicBezTo>
                  <a:cubicBezTo>
                    <a:pt x="492" y="221"/>
                    <a:pt x="493" y="221"/>
                    <a:pt x="491" y="220"/>
                  </a:cubicBezTo>
                  <a:cubicBezTo>
                    <a:pt x="484" y="218"/>
                    <a:pt x="485" y="218"/>
                    <a:pt x="484" y="217"/>
                  </a:cubicBezTo>
                  <a:cubicBezTo>
                    <a:pt x="477" y="219"/>
                    <a:pt x="470" y="216"/>
                    <a:pt x="466" y="212"/>
                  </a:cubicBezTo>
                  <a:cubicBezTo>
                    <a:pt x="438" y="206"/>
                    <a:pt x="410" y="198"/>
                    <a:pt x="383" y="190"/>
                  </a:cubicBezTo>
                  <a:cubicBezTo>
                    <a:pt x="372" y="187"/>
                    <a:pt x="368" y="177"/>
                    <a:pt x="370" y="169"/>
                  </a:cubicBezTo>
                  <a:cubicBezTo>
                    <a:pt x="369" y="167"/>
                    <a:pt x="369" y="166"/>
                    <a:pt x="369" y="164"/>
                  </a:cubicBezTo>
                  <a:cubicBezTo>
                    <a:pt x="367" y="154"/>
                    <a:pt x="370" y="146"/>
                    <a:pt x="367" y="137"/>
                  </a:cubicBezTo>
                  <a:cubicBezTo>
                    <a:pt x="363" y="128"/>
                    <a:pt x="359" y="119"/>
                    <a:pt x="359" y="109"/>
                  </a:cubicBezTo>
                  <a:cubicBezTo>
                    <a:pt x="358" y="106"/>
                    <a:pt x="359" y="103"/>
                    <a:pt x="359" y="101"/>
                  </a:cubicBezTo>
                  <a:cubicBezTo>
                    <a:pt x="357" y="95"/>
                    <a:pt x="355" y="89"/>
                    <a:pt x="353" y="83"/>
                  </a:cubicBezTo>
                  <a:cubicBezTo>
                    <a:pt x="342" y="81"/>
                    <a:pt x="337" y="68"/>
                    <a:pt x="341" y="58"/>
                  </a:cubicBezTo>
                  <a:cubicBezTo>
                    <a:pt x="339" y="54"/>
                    <a:pt x="338" y="50"/>
                    <a:pt x="339" y="46"/>
                  </a:cubicBezTo>
                  <a:cubicBezTo>
                    <a:pt x="338" y="44"/>
                    <a:pt x="338" y="42"/>
                    <a:pt x="338" y="39"/>
                  </a:cubicBezTo>
                  <a:cubicBezTo>
                    <a:pt x="336" y="37"/>
                    <a:pt x="334" y="35"/>
                    <a:pt x="333" y="32"/>
                  </a:cubicBezTo>
                  <a:cubicBezTo>
                    <a:pt x="331" y="30"/>
                    <a:pt x="329" y="28"/>
                    <a:pt x="328" y="25"/>
                  </a:cubicBezTo>
                  <a:cubicBezTo>
                    <a:pt x="326" y="24"/>
                    <a:pt x="323" y="22"/>
                    <a:pt x="321" y="21"/>
                  </a:cubicBezTo>
                  <a:cubicBezTo>
                    <a:pt x="318" y="19"/>
                    <a:pt x="315" y="16"/>
                    <a:pt x="314" y="14"/>
                  </a:cubicBezTo>
                  <a:cubicBezTo>
                    <a:pt x="312" y="12"/>
                    <a:pt x="310" y="10"/>
                    <a:pt x="309" y="7"/>
                  </a:cubicBezTo>
                  <a:cubicBezTo>
                    <a:pt x="308" y="7"/>
                    <a:pt x="307" y="5"/>
                    <a:pt x="306" y="4"/>
                  </a:cubicBezTo>
                  <a:cubicBezTo>
                    <a:pt x="291" y="1"/>
                    <a:pt x="276" y="0"/>
                    <a:pt x="260" y="0"/>
                  </a:cubicBezTo>
                  <a:cubicBezTo>
                    <a:pt x="117" y="0"/>
                    <a:pt x="0" y="116"/>
                    <a:pt x="0" y="260"/>
                  </a:cubicBezTo>
                  <a:cubicBezTo>
                    <a:pt x="0" y="403"/>
                    <a:pt x="117" y="519"/>
                    <a:pt x="260" y="519"/>
                  </a:cubicBezTo>
                  <a:cubicBezTo>
                    <a:pt x="404" y="519"/>
                    <a:pt x="520" y="403"/>
                    <a:pt x="520" y="260"/>
                  </a:cubicBezTo>
                  <a:cubicBezTo>
                    <a:pt x="520" y="255"/>
                    <a:pt x="520" y="250"/>
                    <a:pt x="519" y="245"/>
                  </a:cubicBezTo>
                  <a:close/>
                </a:path>
              </a:pathLst>
            </a:custGeom>
            <a:gradFill>
              <a:gsLst>
                <a:gs pos="0">
                  <a:schemeClr val="tx1">
                    <a:alpha val="5000"/>
                  </a:schemeClr>
                </a:gs>
                <a:gs pos="100000">
                  <a:schemeClr val="tx1">
                    <a:alpha val="2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sz="1000" dirty="0">
                <a:solidFill>
                  <a:srgbClr val="515151"/>
                </a:solidFill>
              </a:endParaRPr>
            </a:p>
          </p:txBody>
        </p:sp>
        <p:grpSp>
          <p:nvGrpSpPr>
            <p:cNvPr id="3" name="Group 15"/>
            <p:cNvGrpSpPr/>
            <p:nvPr/>
          </p:nvGrpSpPr>
          <p:grpSpPr>
            <a:xfrm>
              <a:off x="3238545" y="1920396"/>
              <a:ext cx="3660773" cy="3230565"/>
              <a:chOff x="3175483" y="1888863"/>
              <a:chExt cx="3660775" cy="3230563"/>
            </a:xfrm>
          </p:grpSpPr>
          <p:sp>
            <p:nvSpPr>
              <p:cNvPr id="53" name="Freeform 7"/>
              <p:cNvSpPr>
                <a:spLocks/>
              </p:cNvSpPr>
              <p:nvPr/>
            </p:nvSpPr>
            <p:spPr bwMode="auto">
              <a:xfrm>
                <a:off x="3175483" y="1888863"/>
                <a:ext cx="2408237" cy="3051175"/>
              </a:xfrm>
              <a:custGeom>
                <a:avLst/>
                <a:gdLst>
                  <a:gd name="T0" fmla="*/ 138 w 296"/>
                  <a:gd name="T1" fmla="*/ 47 h 375"/>
                  <a:gd name="T2" fmla="*/ 8 w 296"/>
                  <a:gd name="T3" fmla="*/ 375 h 375"/>
                  <a:gd name="T4" fmla="*/ 10 w 296"/>
                  <a:gd name="T5" fmla="*/ 375 h 375"/>
                  <a:gd name="T6" fmla="*/ 296 w 296"/>
                  <a:gd name="T7" fmla="*/ 206 h 375"/>
                  <a:gd name="T8" fmla="*/ 138 w 296"/>
                  <a:gd name="T9" fmla="*/ 47 h 375"/>
                </a:gdLst>
                <a:ahLst/>
                <a:cxnLst>
                  <a:cxn ang="0">
                    <a:pos x="T0" y="T1"/>
                  </a:cxn>
                  <a:cxn ang="0">
                    <a:pos x="T2" y="T3"/>
                  </a:cxn>
                  <a:cxn ang="0">
                    <a:pos x="T4" y="T5"/>
                  </a:cxn>
                  <a:cxn ang="0">
                    <a:pos x="T6" y="T7"/>
                  </a:cxn>
                  <a:cxn ang="0">
                    <a:pos x="T8" y="T9"/>
                  </a:cxn>
                </a:cxnLst>
                <a:rect l="0" t="0" r="r" b="b"/>
                <a:pathLst>
                  <a:path w="296" h="375">
                    <a:moveTo>
                      <a:pt x="138" y="47"/>
                    </a:moveTo>
                    <a:cubicBezTo>
                      <a:pt x="58" y="93"/>
                      <a:pt x="0" y="240"/>
                      <a:pt x="8" y="375"/>
                    </a:cubicBezTo>
                    <a:cubicBezTo>
                      <a:pt x="10" y="375"/>
                      <a:pt x="10" y="375"/>
                      <a:pt x="10" y="375"/>
                    </a:cubicBezTo>
                    <a:cubicBezTo>
                      <a:pt x="296" y="206"/>
                      <a:pt x="296" y="206"/>
                      <a:pt x="296" y="206"/>
                    </a:cubicBezTo>
                    <a:cubicBezTo>
                      <a:pt x="288" y="72"/>
                      <a:pt x="217" y="0"/>
                      <a:pt x="138" y="47"/>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000" dirty="0">
                  <a:solidFill>
                    <a:srgbClr val="515151"/>
                  </a:solidFill>
                </a:endParaRPr>
              </a:p>
            </p:txBody>
          </p:sp>
          <p:sp>
            <p:nvSpPr>
              <p:cNvPr id="54" name="Freeform 14"/>
              <p:cNvSpPr>
                <a:spLocks/>
              </p:cNvSpPr>
              <p:nvPr/>
            </p:nvSpPr>
            <p:spPr bwMode="auto">
              <a:xfrm>
                <a:off x="3240571" y="3565263"/>
                <a:ext cx="3595687" cy="1554163"/>
              </a:xfrm>
              <a:custGeom>
                <a:avLst/>
                <a:gdLst>
                  <a:gd name="T0" fmla="*/ 362 w 442"/>
                  <a:gd name="T1" fmla="*/ 125 h 191"/>
                  <a:gd name="T2" fmla="*/ 0 w 442"/>
                  <a:gd name="T3" fmla="*/ 169 h 191"/>
                  <a:gd name="T4" fmla="*/ 288 w 442"/>
                  <a:gd name="T5" fmla="*/ 0 h 191"/>
                  <a:gd name="T6" fmla="*/ 362 w 442"/>
                  <a:gd name="T7" fmla="*/ 125 h 191"/>
                </a:gdLst>
                <a:ahLst/>
                <a:cxnLst>
                  <a:cxn ang="0">
                    <a:pos x="T0" y="T1"/>
                  </a:cxn>
                  <a:cxn ang="0">
                    <a:pos x="T2" y="T3"/>
                  </a:cxn>
                  <a:cxn ang="0">
                    <a:pos x="T4" y="T5"/>
                  </a:cxn>
                  <a:cxn ang="0">
                    <a:pos x="T6" y="T7"/>
                  </a:cxn>
                </a:cxnLst>
                <a:rect l="0" t="0" r="r" b="b"/>
                <a:pathLst>
                  <a:path w="442" h="191">
                    <a:moveTo>
                      <a:pt x="362" y="125"/>
                    </a:moveTo>
                    <a:cubicBezTo>
                      <a:pt x="282" y="172"/>
                      <a:pt x="121" y="191"/>
                      <a:pt x="0" y="169"/>
                    </a:cubicBezTo>
                    <a:cubicBezTo>
                      <a:pt x="288" y="0"/>
                      <a:pt x="288" y="0"/>
                      <a:pt x="288" y="0"/>
                    </a:cubicBezTo>
                    <a:cubicBezTo>
                      <a:pt x="409" y="22"/>
                      <a:pt x="442" y="78"/>
                      <a:pt x="362" y="125"/>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000" dirty="0">
                  <a:solidFill>
                    <a:srgbClr val="515151"/>
                  </a:solidFill>
                </a:endParaRPr>
              </a:p>
            </p:txBody>
          </p:sp>
        </p:grpSp>
        <p:grpSp>
          <p:nvGrpSpPr>
            <p:cNvPr id="4" name="Group 16"/>
            <p:cNvGrpSpPr/>
            <p:nvPr/>
          </p:nvGrpSpPr>
          <p:grpSpPr>
            <a:xfrm>
              <a:off x="3498895" y="2425221"/>
              <a:ext cx="2879724" cy="2538415"/>
              <a:chOff x="3435833" y="2393688"/>
              <a:chExt cx="2879725" cy="2538413"/>
            </a:xfrm>
          </p:grpSpPr>
          <p:sp>
            <p:nvSpPr>
              <p:cNvPr id="51" name="Freeform 9"/>
              <p:cNvSpPr>
                <a:spLocks/>
              </p:cNvSpPr>
              <p:nvPr/>
            </p:nvSpPr>
            <p:spPr bwMode="auto">
              <a:xfrm>
                <a:off x="3435833" y="2393688"/>
                <a:ext cx="1895475" cy="2408238"/>
              </a:xfrm>
              <a:custGeom>
                <a:avLst/>
                <a:gdLst>
                  <a:gd name="T0" fmla="*/ 109 w 233"/>
                  <a:gd name="T1" fmla="*/ 36 h 296"/>
                  <a:gd name="T2" fmla="*/ 7 w 233"/>
                  <a:gd name="T3" fmla="*/ 296 h 296"/>
                  <a:gd name="T4" fmla="*/ 233 w 233"/>
                  <a:gd name="T5" fmla="*/ 163 h 296"/>
                  <a:gd name="T6" fmla="*/ 109 w 233"/>
                  <a:gd name="T7" fmla="*/ 36 h 296"/>
                </a:gdLst>
                <a:ahLst/>
                <a:cxnLst>
                  <a:cxn ang="0">
                    <a:pos x="T0" y="T1"/>
                  </a:cxn>
                  <a:cxn ang="0">
                    <a:pos x="T2" y="T3"/>
                  </a:cxn>
                  <a:cxn ang="0">
                    <a:pos x="T4" y="T5"/>
                  </a:cxn>
                  <a:cxn ang="0">
                    <a:pos x="T6" y="T7"/>
                  </a:cxn>
                </a:cxnLst>
                <a:rect l="0" t="0" r="r" b="b"/>
                <a:pathLst>
                  <a:path w="233" h="296">
                    <a:moveTo>
                      <a:pt x="109" y="36"/>
                    </a:moveTo>
                    <a:cubicBezTo>
                      <a:pt x="46" y="73"/>
                      <a:pt x="0" y="190"/>
                      <a:pt x="7" y="296"/>
                    </a:cubicBezTo>
                    <a:cubicBezTo>
                      <a:pt x="233" y="163"/>
                      <a:pt x="233" y="163"/>
                      <a:pt x="233" y="163"/>
                    </a:cubicBezTo>
                    <a:cubicBezTo>
                      <a:pt x="227" y="57"/>
                      <a:pt x="171" y="0"/>
                      <a:pt x="109" y="3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000" dirty="0">
                  <a:solidFill>
                    <a:srgbClr val="515151"/>
                  </a:solidFill>
                </a:endParaRPr>
              </a:p>
            </p:txBody>
          </p:sp>
          <p:sp>
            <p:nvSpPr>
              <p:cNvPr id="52" name="Freeform 16"/>
              <p:cNvSpPr>
                <a:spLocks/>
              </p:cNvSpPr>
              <p:nvPr/>
            </p:nvSpPr>
            <p:spPr bwMode="auto">
              <a:xfrm>
                <a:off x="3492983" y="3711313"/>
                <a:ext cx="2822575" cy="1220788"/>
              </a:xfrm>
              <a:custGeom>
                <a:avLst/>
                <a:gdLst>
                  <a:gd name="T0" fmla="*/ 284 w 347"/>
                  <a:gd name="T1" fmla="*/ 99 h 150"/>
                  <a:gd name="T2" fmla="*/ 0 w 347"/>
                  <a:gd name="T3" fmla="*/ 133 h 150"/>
                  <a:gd name="T4" fmla="*/ 226 w 347"/>
                  <a:gd name="T5" fmla="*/ 0 h 150"/>
                  <a:gd name="T6" fmla="*/ 284 w 347"/>
                  <a:gd name="T7" fmla="*/ 99 h 150"/>
                </a:gdLst>
                <a:ahLst/>
                <a:cxnLst>
                  <a:cxn ang="0">
                    <a:pos x="T0" y="T1"/>
                  </a:cxn>
                  <a:cxn ang="0">
                    <a:pos x="T2" y="T3"/>
                  </a:cxn>
                  <a:cxn ang="0">
                    <a:pos x="T4" y="T5"/>
                  </a:cxn>
                  <a:cxn ang="0">
                    <a:pos x="T6" y="T7"/>
                  </a:cxn>
                </a:cxnLst>
                <a:rect l="0" t="0" r="r" b="b"/>
                <a:pathLst>
                  <a:path w="347" h="150">
                    <a:moveTo>
                      <a:pt x="284" y="99"/>
                    </a:moveTo>
                    <a:cubicBezTo>
                      <a:pt x="221" y="136"/>
                      <a:pt x="95" y="150"/>
                      <a:pt x="0" y="133"/>
                    </a:cubicBezTo>
                    <a:cubicBezTo>
                      <a:pt x="226" y="0"/>
                      <a:pt x="226" y="0"/>
                      <a:pt x="226" y="0"/>
                    </a:cubicBezTo>
                    <a:cubicBezTo>
                      <a:pt x="321" y="17"/>
                      <a:pt x="347" y="62"/>
                      <a:pt x="284" y="99"/>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000" dirty="0">
                  <a:solidFill>
                    <a:srgbClr val="515151"/>
                  </a:solidFill>
                </a:endParaRPr>
              </a:p>
            </p:txBody>
          </p:sp>
        </p:grpSp>
        <p:grpSp>
          <p:nvGrpSpPr>
            <p:cNvPr id="5" name="Group 17"/>
            <p:cNvGrpSpPr/>
            <p:nvPr/>
          </p:nvGrpSpPr>
          <p:grpSpPr>
            <a:xfrm>
              <a:off x="3744173" y="2823358"/>
              <a:ext cx="2443754" cy="2038089"/>
              <a:chOff x="3681111" y="2791824"/>
              <a:chExt cx="2443755" cy="2038089"/>
            </a:xfrm>
          </p:grpSpPr>
          <p:sp>
            <p:nvSpPr>
              <p:cNvPr id="49" name="Freeform 11"/>
              <p:cNvSpPr>
                <a:spLocks/>
              </p:cNvSpPr>
              <p:nvPr/>
            </p:nvSpPr>
            <p:spPr bwMode="auto">
              <a:xfrm>
                <a:off x="3681111" y="2791824"/>
                <a:ext cx="1595437" cy="1864055"/>
              </a:xfrm>
              <a:custGeom>
                <a:avLst/>
                <a:gdLst>
                  <a:gd name="T0" fmla="*/ 80 w 171"/>
                  <a:gd name="T1" fmla="*/ 27 h 217"/>
                  <a:gd name="T2" fmla="*/ 5 w 171"/>
                  <a:gd name="T3" fmla="*/ 217 h 217"/>
                  <a:gd name="T4" fmla="*/ 171 w 171"/>
                  <a:gd name="T5" fmla="*/ 119 h 217"/>
                  <a:gd name="T6" fmla="*/ 80 w 171"/>
                  <a:gd name="T7" fmla="*/ 27 h 217"/>
                </a:gdLst>
                <a:ahLst/>
                <a:cxnLst>
                  <a:cxn ang="0">
                    <a:pos x="T0" y="T1"/>
                  </a:cxn>
                  <a:cxn ang="0">
                    <a:pos x="T2" y="T3"/>
                  </a:cxn>
                  <a:cxn ang="0">
                    <a:pos x="T4" y="T5"/>
                  </a:cxn>
                  <a:cxn ang="0">
                    <a:pos x="T6" y="T7"/>
                  </a:cxn>
                </a:cxnLst>
                <a:rect l="0" t="0" r="r" b="b"/>
                <a:pathLst>
                  <a:path w="171" h="217">
                    <a:moveTo>
                      <a:pt x="80" y="27"/>
                    </a:moveTo>
                    <a:cubicBezTo>
                      <a:pt x="34" y="54"/>
                      <a:pt x="0" y="139"/>
                      <a:pt x="5" y="217"/>
                    </a:cubicBezTo>
                    <a:cubicBezTo>
                      <a:pt x="171" y="119"/>
                      <a:pt x="171" y="119"/>
                      <a:pt x="171" y="119"/>
                    </a:cubicBezTo>
                    <a:cubicBezTo>
                      <a:pt x="166" y="42"/>
                      <a:pt x="125" y="0"/>
                      <a:pt x="80" y="27"/>
                    </a:cubicBezTo>
                  </a:path>
                </a:pathLst>
              </a:custGeom>
              <a:solidFill>
                <a:schemeClr val="accent3"/>
              </a:solidFill>
              <a:ln>
                <a:noFill/>
              </a:ln>
              <a:scene3d>
                <a:camera prst="orthographicFront">
                  <a:rot lat="0" lon="0" rev="21480000"/>
                </a:camera>
                <a:lightRig rig="threePt" dir="t"/>
              </a:scene3d>
            </p:spPr>
            <p:txBody>
              <a:bodyPr vert="horz" wrap="square" lIns="91440" tIns="45720" rIns="91440" bIns="45720" numCol="1" anchor="t" anchorCtr="0" compatLnSpc="1">
                <a:prstTxWarp prst="textNoShape">
                  <a:avLst/>
                </a:prstTxWarp>
              </a:bodyPr>
              <a:lstStyle/>
              <a:p>
                <a:endParaRPr lang="en-US" sz="1000" dirty="0">
                  <a:solidFill>
                    <a:srgbClr val="515151"/>
                  </a:solidFill>
                </a:endParaRPr>
              </a:p>
            </p:txBody>
          </p:sp>
          <p:sp>
            <p:nvSpPr>
              <p:cNvPr id="50" name="Freeform 18"/>
              <p:cNvSpPr>
                <a:spLocks/>
              </p:cNvSpPr>
              <p:nvPr/>
            </p:nvSpPr>
            <p:spPr bwMode="auto">
              <a:xfrm>
                <a:off x="3681111" y="3784142"/>
                <a:ext cx="2443755" cy="1045771"/>
              </a:xfrm>
              <a:custGeom>
                <a:avLst/>
                <a:gdLst>
                  <a:gd name="T0" fmla="*/ 208 w 254"/>
                  <a:gd name="T1" fmla="*/ 72 h 110"/>
                  <a:gd name="T2" fmla="*/ 0 w 254"/>
                  <a:gd name="T3" fmla="*/ 97 h 110"/>
                  <a:gd name="T4" fmla="*/ 166 w 254"/>
                  <a:gd name="T5" fmla="*/ 0 h 110"/>
                  <a:gd name="T6" fmla="*/ 208 w 254"/>
                  <a:gd name="T7" fmla="*/ 72 h 110"/>
                </a:gdLst>
                <a:ahLst/>
                <a:cxnLst>
                  <a:cxn ang="0">
                    <a:pos x="T0" y="T1"/>
                  </a:cxn>
                  <a:cxn ang="0">
                    <a:pos x="T2" y="T3"/>
                  </a:cxn>
                  <a:cxn ang="0">
                    <a:pos x="T4" y="T5"/>
                  </a:cxn>
                  <a:cxn ang="0">
                    <a:pos x="T6" y="T7"/>
                  </a:cxn>
                </a:cxnLst>
                <a:rect l="0" t="0" r="r" b="b"/>
                <a:pathLst>
                  <a:path w="254" h="110">
                    <a:moveTo>
                      <a:pt x="208" y="72"/>
                    </a:moveTo>
                    <a:cubicBezTo>
                      <a:pt x="162" y="99"/>
                      <a:pt x="70" y="110"/>
                      <a:pt x="0" y="97"/>
                    </a:cubicBezTo>
                    <a:cubicBezTo>
                      <a:pt x="166" y="0"/>
                      <a:pt x="166" y="0"/>
                      <a:pt x="166" y="0"/>
                    </a:cubicBezTo>
                    <a:cubicBezTo>
                      <a:pt x="235" y="13"/>
                      <a:pt x="254" y="45"/>
                      <a:pt x="208" y="72"/>
                    </a:cubicBezTo>
                  </a:path>
                </a:pathLst>
              </a:custGeom>
              <a:solidFill>
                <a:schemeClr val="accent3">
                  <a:lumMod val="75000"/>
                </a:schemeClr>
              </a:solidFill>
              <a:ln>
                <a:noFill/>
              </a:ln>
              <a:scene3d>
                <a:camera prst="orthographicFront">
                  <a:rot lat="0" lon="0" rev="21420000"/>
                </a:camera>
                <a:lightRig rig="threePt" dir="t"/>
              </a:scene3d>
            </p:spPr>
            <p:txBody>
              <a:bodyPr vert="horz" wrap="square" lIns="91440" tIns="45720" rIns="91440" bIns="45720" numCol="1" anchor="t" anchorCtr="0" compatLnSpc="1">
                <a:prstTxWarp prst="textNoShape">
                  <a:avLst/>
                </a:prstTxWarp>
              </a:bodyPr>
              <a:lstStyle/>
              <a:p>
                <a:endParaRPr lang="en-US" sz="1000" dirty="0">
                  <a:solidFill>
                    <a:srgbClr val="515151"/>
                  </a:solidFill>
                </a:endParaRPr>
              </a:p>
            </p:txBody>
          </p:sp>
        </p:grpSp>
        <p:grpSp>
          <p:nvGrpSpPr>
            <p:cNvPr id="6" name="Group 18"/>
            <p:cNvGrpSpPr/>
            <p:nvPr/>
          </p:nvGrpSpPr>
          <p:grpSpPr>
            <a:xfrm>
              <a:off x="4135802" y="3364581"/>
              <a:ext cx="1330493" cy="1191817"/>
              <a:chOff x="4072740" y="3333047"/>
              <a:chExt cx="1330493" cy="1191817"/>
            </a:xfrm>
          </p:grpSpPr>
          <p:sp>
            <p:nvSpPr>
              <p:cNvPr id="47" name="Freeform 12"/>
              <p:cNvSpPr>
                <a:spLocks/>
              </p:cNvSpPr>
              <p:nvPr/>
            </p:nvSpPr>
            <p:spPr bwMode="auto">
              <a:xfrm>
                <a:off x="4072740" y="3333047"/>
                <a:ext cx="879474" cy="1122363"/>
              </a:xfrm>
              <a:custGeom>
                <a:avLst/>
                <a:gdLst>
                  <a:gd name="T0" fmla="*/ 51 w 108"/>
                  <a:gd name="T1" fmla="*/ 17 h 138"/>
                  <a:gd name="T2" fmla="*/ 3 w 108"/>
                  <a:gd name="T3" fmla="*/ 138 h 138"/>
                  <a:gd name="T4" fmla="*/ 108 w 108"/>
                  <a:gd name="T5" fmla="*/ 77 h 138"/>
                  <a:gd name="T6" fmla="*/ 51 w 108"/>
                  <a:gd name="T7" fmla="*/ 17 h 138"/>
                </a:gdLst>
                <a:ahLst/>
                <a:cxnLst>
                  <a:cxn ang="0">
                    <a:pos x="T0" y="T1"/>
                  </a:cxn>
                  <a:cxn ang="0">
                    <a:pos x="T2" y="T3"/>
                  </a:cxn>
                  <a:cxn ang="0">
                    <a:pos x="T4" y="T5"/>
                  </a:cxn>
                  <a:cxn ang="0">
                    <a:pos x="T6" y="T7"/>
                  </a:cxn>
                </a:cxnLst>
                <a:rect l="0" t="0" r="r" b="b"/>
                <a:pathLst>
                  <a:path w="108" h="138">
                    <a:moveTo>
                      <a:pt x="51" y="17"/>
                    </a:moveTo>
                    <a:cubicBezTo>
                      <a:pt x="22" y="34"/>
                      <a:pt x="0" y="89"/>
                      <a:pt x="3" y="138"/>
                    </a:cubicBezTo>
                    <a:cubicBezTo>
                      <a:pt x="108" y="77"/>
                      <a:pt x="108" y="77"/>
                      <a:pt x="108" y="77"/>
                    </a:cubicBezTo>
                    <a:cubicBezTo>
                      <a:pt x="106" y="28"/>
                      <a:pt x="80" y="0"/>
                      <a:pt x="51" y="17"/>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000" dirty="0">
                  <a:solidFill>
                    <a:srgbClr val="515151"/>
                  </a:solidFill>
                </a:endParaRPr>
              </a:p>
            </p:txBody>
          </p:sp>
          <p:sp>
            <p:nvSpPr>
              <p:cNvPr id="48" name="Freeform 19"/>
              <p:cNvSpPr>
                <a:spLocks/>
              </p:cNvSpPr>
              <p:nvPr/>
            </p:nvSpPr>
            <p:spPr bwMode="auto">
              <a:xfrm>
                <a:off x="4093546" y="3964476"/>
                <a:ext cx="1309687" cy="560388"/>
              </a:xfrm>
              <a:custGeom>
                <a:avLst/>
                <a:gdLst>
                  <a:gd name="T0" fmla="*/ 132 w 161"/>
                  <a:gd name="T1" fmla="*/ 46 h 69"/>
                  <a:gd name="T2" fmla="*/ 0 w 161"/>
                  <a:gd name="T3" fmla="*/ 61 h 69"/>
                  <a:gd name="T4" fmla="*/ 105 w 161"/>
                  <a:gd name="T5" fmla="*/ 0 h 69"/>
                  <a:gd name="T6" fmla="*/ 132 w 161"/>
                  <a:gd name="T7" fmla="*/ 46 h 69"/>
                </a:gdLst>
                <a:ahLst/>
                <a:cxnLst>
                  <a:cxn ang="0">
                    <a:pos x="T0" y="T1"/>
                  </a:cxn>
                  <a:cxn ang="0">
                    <a:pos x="T2" y="T3"/>
                  </a:cxn>
                  <a:cxn ang="0">
                    <a:pos x="T4" y="T5"/>
                  </a:cxn>
                  <a:cxn ang="0">
                    <a:pos x="T6" y="T7"/>
                  </a:cxn>
                </a:cxnLst>
                <a:rect l="0" t="0" r="r" b="b"/>
                <a:pathLst>
                  <a:path w="161" h="69">
                    <a:moveTo>
                      <a:pt x="132" y="46"/>
                    </a:moveTo>
                    <a:cubicBezTo>
                      <a:pt x="103" y="63"/>
                      <a:pt x="44" y="69"/>
                      <a:pt x="0" y="61"/>
                    </a:cubicBezTo>
                    <a:cubicBezTo>
                      <a:pt x="105" y="0"/>
                      <a:pt x="105" y="0"/>
                      <a:pt x="105" y="0"/>
                    </a:cubicBezTo>
                    <a:cubicBezTo>
                      <a:pt x="150" y="8"/>
                      <a:pt x="161" y="29"/>
                      <a:pt x="132" y="46"/>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000" dirty="0">
                  <a:solidFill>
                    <a:srgbClr val="515151"/>
                  </a:solidFill>
                </a:endParaRPr>
              </a:p>
            </p:txBody>
          </p:sp>
        </p:grpSp>
        <p:sp>
          <p:nvSpPr>
            <p:cNvPr id="39" name="Freeform 21"/>
            <p:cNvSpPr/>
            <p:nvPr/>
          </p:nvSpPr>
          <p:spPr>
            <a:xfrm>
              <a:off x="5215506" y="1950526"/>
              <a:ext cx="3884010" cy="672591"/>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25400" cmpd="sng">
              <a:solidFill>
                <a:schemeClr val="accent1">
                  <a:lumMod val="75000"/>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000" dirty="0">
                <a:solidFill>
                  <a:srgbClr val="515151"/>
                </a:solidFill>
              </a:endParaRPr>
            </a:p>
          </p:txBody>
        </p:sp>
        <p:sp>
          <p:nvSpPr>
            <p:cNvPr id="40" name="TextBox 22"/>
            <p:cNvSpPr txBox="1"/>
            <p:nvPr/>
          </p:nvSpPr>
          <p:spPr>
            <a:xfrm>
              <a:off x="6781096" y="1470295"/>
              <a:ext cx="2272674" cy="812869"/>
            </a:xfrm>
            <a:prstGeom prst="rect">
              <a:avLst/>
            </a:prstGeom>
            <a:noFill/>
          </p:spPr>
          <p:txBody>
            <a:bodyPr wrap="square" lIns="121920" rIns="121920" rtlCol="0">
              <a:spAutoFit/>
            </a:bodyPr>
            <a:lstStyle/>
            <a:p>
              <a:pPr algn="r">
                <a:lnSpc>
                  <a:spcPct val="90000"/>
                </a:lnSpc>
                <a:spcBef>
                  <a:spcPts val="1067"/>
                </a:spcBef>
              </a:pPr>
              <a:r>
                <a:rPr lang="cs-CZ" sz="2000" b="1" dirty="0" smtClean="0">
                  <a:solidFill>
                    <a:srgbClr val="002060"/>
                  </a:solidFill>
                  <a:ea typeface="Bebas Neue" charset="0"/>
                  <a:cs typeface="Bebas Neue" charset="0"/>
                </a:rPr>
                <a:t>10,9 mld. CZK</a:t>
              </a:r>
              <a:endParaRPr lang="en-US" sz="2000" b="1" dirty="0" smtClean="0">
                <a:solidFill>
                  <a:srgbClr val="002060"/>
                </a:solidFill>
                <a:ea typeface="Bebas Neue" charset="0"/>
                <a:cs typeface="Bebas Neue" charset="0"/>
              </a:endParaRPr>
            </a:p>
            <a:p>
              <a:pPr algn="r">
                <a:lnSpc>
                  <a:spcPct val="90000"/>
                </a:lnSpc>
                <a:spcBef>
                  <a:spcPts val="1067"/>
                </a:spcBef>
              </a:pPr>
              <a:r>
                <a:rPr lang="cs-CZ" sz="1000" dirty="0" smtClean="0">
                  <a:solidFill>
                    <a:srgbClr val="515151"/>
                  </a:solidFill>
                </a:rPr>
                <a:t>Celkem podpořeného vývozu</a:t>
              </a:r>
              <a:endParaRPr lang="en-US" sz="1000" dirty="0">
                <a:solidFill>
                  <a:srgbClr val="515151"/>
                </a:solidFill>
              </a:endParaRPr>
            </a:p>
          </p:txBody>
        </p:sp>
        <p:sp>
          <p:nvSpPr>
            <p:cNvPr id="43" name="Freeform 25"/>
            <p:cNvSpPr/>
            <p:nvPr/>
          </p:nvSpPr>
          <p:spPr>
            <a:xfrm>
              <a:off x="5101475" y="3264389"/>
              <a:ext cx="3998041" cy="11912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25400" cmpd="sng">
              <a:solidFill>
                <a:schemeClr val="accent6">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000" dirty="0">
                <a:solidFill>
                  <a:srgbClr val="515151"/>
                </a:solidFill>
              </a:endParaRPr>
            </a:p>
          </p:txBody>
        </p:sp>
        <p:sp>
          <p:nvSpPr>
            <p:cNvPr id="44" name="TextBox 26"/>
            <p:cNvSpPr txBox="1"/>
            <p:nvPr/>
          </p:nvSpPr>
          <p:spPr>
            <a:xfrm>
              <a:off x="6764558" y="2829236"/>
              <a:ext cx="2272674" cy="986366"/>
            </a:xfrm>
            <a:prstGeom prst="rect">
              <a:avLst/>
            </a:prstGeom>
            <a:noFill/>
          </p:spPr>
          <p:txBody>
            <a:bodyPr wrap="square" lIns="121920" rIns="121920" rtlCol="0">
              <a:spAutoFit/>
            </a:bodyPr>
            <a:lstStyle/>
            <a:p>
              <a:pPr algn="r">
                <a:lnSpc>
                  <a:spcPct val="90000"/>
                </a:lnSpc>
                <a:spcBef>
                  <a:spcPts val="1067"/>
                </a:spcBef>
              </a:pPr>
              <a:r>
                <a:rPr lang="cs-CZ" sz="2000" b="1" dirty="0" smtClean="0">
                  <a:solidFill>
                    <a:srgbClr val="002060"/>
                  </a:solidFill>
                  <a:ea typeface="Bebas Neue" charset="0"/>
                  <a:cs typeface="Bebas Neue" charset="0"/>
                </a:rPr>
                <a:t>1,8 mld. CZK</a:t>
              </a:r>
              <a:endParaRPr lang="en-US" sz="2000" b="1" dirty="0" smtClean="0">
                <a:solidFill>
                  <a:srgbClr val="002060"/>
                </a:solidFill>
                <a:ea typeface="Bebas Neue" charset="0"/>
                <a:cs typeface="Bebas Neue" charset="0"/>
              </a:endParaRPr>
            </a:p>
            <a:p>
              <a:pPr algn="r">
                <a:lnSpc>
                  <a:spcPct val="90000"/>
                </a:lnSpc>
                <a:spcBef>
                  <a:spcPts val="1067"/>
                </a:spcBef>
              </a:pPr>
              <a:r>
                <a:rPr lang="cs-CZ" sz="1000" dirty="0" smtClean="0">
                  <a:solidFill>
                    <a:srgbClr val="515151"/>
                  </a:solidFill>
                </a:rPr>
                <a:t>Aktuálně  otevřená angažovanost</a:t>
              </a:r>
              <a:endParaRPr lang="en-US" sz="1000" dirty="0">
                <a:solidFill>
                  <a:srgbClr val="515151"/>
                </a:solidFill>
              </a:endParaRPr>
            </a:p>
          </p:txBody>
        </p:sp>
        <p:sp>
          <p:nvSpPr>
            <p:cNvPr id="45" name="Freeform 27"/>
            <p:cNvSpPr/>
            <p:nvPr/>
          </p:nvSpPr>
          <p:spPr>
            <a:xfrm flipV="1">
              <a:off x="4786135" y="4294130"/>
              <a:ext cx="4313381" cy="734591"/>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25400" cmpd="sng">
              <a:solidFill>
                <a:schemeClr val="accent4">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000" dirty="0">
                <a:solidFill>
                  <a:srgbClr val="515151"/>
                </a:solidFill>
              </a:endParaRPr>
            </a:p>
          </p:txBody>
        </p:sp>
        <p:sp>
          <p:nvSpPr>
            <p:cNvPr id="46" name="TextBox 28"/>
            <p:cNvSpPr txBox="1"/>
            <p:nvPr/>
          </p:nvSpPr>
          <p:spPr>
            <a:xfrm>
              <a:off x="6781098" y="4633314"/>
              <a:ext cx="2272674" cy="812869"/>
            </a:xfrm>
            <a:prstGeom prst="rect">
              <a:avLst/>
            </a:prstGeom>
            <a:noFill/>
          </p:spPr>
          <p:txBody>
            <a:bodyPr wrap="square" lIns="121920" rIns="121920" rtlCol="0">
              <a:spAutoFit/>
            </a:bodyPr>
            <a:lstStyle/>
            <a:p>
              <a:pPr algn="r">
                <a:lnSpc>
                  <a:spcPct val="90000"/>
                </a:lnSpc>
                <a:spcBef>
                  <a:spcPts val="1067"/>
                </a:spcBef>
              </a:pPr>
              <a:r>
                <a:rPr lang="cs-CZ" sz="2000" b="1" dirty="0" smtClean="0">
                  <a:solidFill>
                    <a:srgbClr val="002060"/>
                  </a:solidFill>
                  <a:ea typeface="Bebas Neue" charset="0"/>
                  <a:cs typeface="Bebas Neue" charset="0"/>
                </a:rPr>
                <a:t>0,4 mld. CZK</a:t>
              </a:r>
              <a:endParaRPr lang="en-US" sz="2000" b="1" dirty="0" smtClean="0">
                <a:solidFill>
                  <a:srgbClr val="002060"/>
                </a:solidFill>
                <a:ea typeface="Bebas Neue" charset="0"/>
                <a:cs typeface="Bebas Neue" charset="0"/>
              </a:endParaRPr>
            </a:p>
            <a:p>
              <a:pPr algn="r">
                <a:lnSpc>
                  <a:spcPct val="90000"/>
                </a:lnSpc>
                <a:spcBef>
                  <a:spcPts val="1067"/>
                </a:spcBef>
              </a:pPr>
              <a:r>
                <a:rPr lang="cs-CZ" sz="1000" dirty="0" smtClean="0">
                  <a:solidFill>
                    <a:srgbClr val="515151"/>
                  </a:solidFill>
                </a:rPr>
                <a:t>Zbývá doplatit</a:t>
              </a:r>
              <a:endParaRPr lang="en-US" sz="1000" dirty="0">
                <a:solidFill>
                  <a:srgbClr val="515151"/>
                </a:solidFill>
              </a:endParaRPr>
            </a:p>
          </p:txBody>
        </p:sp>
      </p:grpSp>
    </p:spTree>
    <p:extLst>
      <p:ext uri="{BB962C8B-B14F-4D97-AF65-F5344CB8AC3E}">
        <p14:creationId xmlns:p14="http://schemas.microsoft.com/office/powerpoint/2010/main" xmlns="" val="39056787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b="1" dirty="0" smtClean="0"/>
              <a:t>Specifika exportu do Běloruska I</a:t>
            </a:r>
            <a:endParaRPr lang="en-US" b="1"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81412" y="1412776"/>
            <a:ext cx="5531148" cy="4148362"/>
          </a:xfrm>
          <a:prstGeom prst="rect">
            <a:avLst/>
          </a:prstGeom>
        </p:spPr>
      </p:pic>
      <p:sp>
        <p:nvSpPr>
          <p:cNvPr id="2" name="Zástupný symbol pro text 1"/>
          <p:cNvSpPr>
            <a:spLocks noGrp="1"/>
          </p:cNvSpPr>
          <p:nvPr>
            <p:ph type="body" sz="half" idx="2"/>
          </p:nvPr>
        </p:nvSpPr>
        <p:spPr>
          <a:xfrm>
            <a:off x="611560" y="1484784"/>
            <a:ext cx="4248472" cy="5333453"/>
          </a:xfrm>
          <a:solidFill>
            <a:schemeClr val="bg1">
              <a:alpha val="85000"/>
            </a:schemeClr>
          </a:solidFill>
        </p:spPr>
        <p:txBody>
          <a:bodyPr>
            <a:normAutofit/>
          </a:bodyPr>
          <a:lstStyle/>
          <a:p>
            <a:pPr marL="285750" indent="-285750">
              <a:buFont typeface="Arial" panose="020B0604020202020204" pitchFamily="34" charset="0"/>
              <a:buChar char="•"/>
            </a:pPr>
            <a:r>
              <a:rPr lang="cs-CZ" sz="2400" b="1" dirty="0" smtClean="0">
                <a:solidFill>
                  <a:srgbClr val="002060"/>
                </a:solidFill>
              </a:rPr>
              <a:t>OECD </a:t>
            </a:r>
            <a:r>
              <a:rPr lang="cs-CZ" sz="2400" b="1" dirty="0" smtClean="0">
                <a:solidFill>
                  <a:srgbClr val="FF0000"/>
                </a:solidFill>
              </a:rPr>
              <a:t>kategorie 7</a:t>
            </a:r>
          </a:p>
          <a:p>
            <a:pPr marL="285750" indent="-285750">
              <a:buFont typeface="Arial" panose="020B0604020202020204" pitchFamily="34" charset="0"/>
              <a:buChar char="•"/>
            </a:pPr>
            <a:r>
              <a:rPr lang="cs-CZ" sz="2400" b="1" dirty="0">
                <a:solidFill>
                  <a:srgbClr val="002060"/>
                </a:solidFill>
              </a:rPr>
              <a:t>Externí rating: </a:t>
            </a:r>
            <a:r>
              <a:rPr lang="cs-CZ" sz="2400" b="1" dirty="0" smtClean="0">
                <a:solidFill>
                  <a:srgbClr val="FF0000"/>
                </a:solidFill>
              </a:rPr>
              <a:t>Caa1/B-</a:t>
            </a:r>
            <a:r>
              <a:rPr lang="cs-CZ" sz="2400" b="1" dirty="0" smtClean="0">
                <a:solidFill>
                  <a:srgbClr val="002060"/>
                </a:solidFill>
              </a:rPr>
              <a:t/>
            </a:r>
            <a:br>
              <a:rPr lang="cs-CZ" sz="2400" b="1" dirty="0" smtClean="0">
                <a:solidFill>
                  <a:srgbClr val="002060"/>
                </a:solidFill>
              </a:rPr>
            </a:br>
            <a:r>
              <a:rPr lang="cs-CZ" sz="2400" b="1" dirty="0" smtClean="0">
                <a:solidFill>
                  <a:srgbClr val="002060"/>
                </a:solidFill>
              </a:rPr>
              <a:t>(</a:t>
            </a:r>
            <a:r>
              <a:rPr lang="cs-CZ" sz="2400" b="1" dirty="0" err="1" smtClean="0">
                <a:solidFill>
                  <a:srgbClr val="002060"/>
                </a:solidFill>
              </a:rPr>
              <a:t>Moody‘s</a:t>
            </a:r>
            <a:r>
              <a:rPr lang="cs-CZ" sz="2400" b="1" dirty="0" smtClean="0">
                <a:solidFill>
                  <a:srgbClr val="002060"/>
                </a:solidFill>
              </a:rPr>
              <a:t>, </a:t>
            </a:r>
            <a:r>
              <a:rPr lang="cs-CZ" sz="2400" b="1" dirty="0" err="1" smtClean="0">
                <a:solidFill>
                  <a:srgbClr val="002060"/>
                </a:solidFill>
              </a:rPr>
              <a:t>Fitch</a:t>
            </a:r>
            <a:r>
              <a:rPr lang="cs-CZ" sz="2400" b="1" dirty="0" smtClean="0">
                <a:solidFill>
                  <a:srgbClr val="002060"/>
                </a:solidFill>
              </a:rPr>
              <a:t>)</a:t>
            </a:r>
          </a:p>
          <a:p>
            <a:pPr marL="285750" indent="-285750">
              <a:buFont typeface="Arial" panose="020B0604020202020204" pitchFamily="34" charset="0"/>
              <a:buChar char="•"/>
            </a:pPr>
            <a:r>
              <a:rPr lang="cs-CZ" sz="2400" b="1" dirty="0" smtClean="0">
                <a:solidFill>
                  <a:srgbClr val="002060"/>
                </a:solidFill>
              </a:rPr>
              <a:t>Přísnější podmínky pojištění ze strany </a:t>
            </a:r>
            <a:r>
              <a:rPr lang="cs-CZ" sz="2400" b="1" dirty="0" smtClean="0">
                <a:solidFill>
                  <a:srgbClr val="FF0000"/>
                </a:solidFill>
              </a:rPr>
              <a:t>EGAP</a:t>
            </a:r>
            <a:r>
              <a:rPr lang="cs-CZ" sz="2400" b="1" dirty="0" smtClean="0">
                <a:solidFill>
                  <a:srgbClr val="002060"/>
                </a:solidFill>
              </a:rPr>
              <a:t> </a:t>
            </a:r>
            <a:r>
              <a:rPr lang="cs-CZ" sz="2400" b="1" dirty="0" smtClean="0">
                <a:solidFill>
                  <a:srgbClr val="FF0000"/>
                </a:solidFill>
              </a:rPr>
              <a:t>– pojištění nezbytné</a:t>
            </a:r>
            <a:endParaRPr lang="cs-CZ" sz="2400" b="1" dirty="0">
              <a:solidFill>
                <a:srgbClr val="FF0000"/>
              </a:solidFill>
            </a:endParaRPr>
          </a:p>
          <a:p>
            <a:pPr marL="285750" indent="-285750">
              <a:buFont typeface="Arial" panose="020B0604020202020204" pitchFamily="34" charset="0"/>
              <a:buChar char="•"/>
            </a:pPr>
            <a:r>
              <a:rPr lang="cs-CZ" sz="2400" b="1" dirty="0" smtClean="0">
                <a:solidFill>
                  <a:srgbClr val="002060"/>
                </a:solidFill>
              </a:rPr>
              <a:t>Dostatečný </a:t>
            </a:r>
            <a:r>
              <a:rPr lang="cs-CZ" sz="2400" b="1" dirty="0" smtClean="0">
                <a:solidFill>
                  <a:srgbClr val="FF0000"/>
                </a:solidFill>
              </a:rPr>
              <a:t>teritoriální limit</a:t>
            </a:r>
          </a:p>
          <a:p>
            <a:pPr marL="285750" indent="-285750">
              <a:buFont typeface="Arial" panose="020B0604020202020204" pitchFamily="34" charset="0"/>
              <a:buChar char="•"/>
            </a:pPr>
            <a:endParaRPr lang="cs-CZ" sz="1800" b="1" dirty="0" smtClean="0">
              <a:solidFill>
                <a:srgbClr val="002060"/>
              </a:solidFill>
            </a:endParaRPr>
          </a:p>
          <a:p>
            <a:pPr lvl="1"/>
            <a:endParaRPr lang="cs-CZ" sz="1950" b="1" dirty="0" smtClean="0">
              <a:solidFill>
                <a:srgbClr val="002060"/>
              </a:solidFill>
            </a:endParaRPr>
          </a:p>
          <a:p>
            <a:pPr marL="742950" lvl="1" indent="-285750">
              <a:buFont typeface="Arial" panose="020B0604020202020204" pitchFamily="34" charset="0"/>
              <a:buChar char="•"/>
            </a:pPr>
            <a:endParaRPr lang="cs-CZ" sz="1950" b="1" dirty="0" smtClean="0">
              <a:solidFill>
                <a:srgbClr val="002060"/>
              </a:solidFill>
            </a:endParaRPr>
          </a:p>
          <a:p>
            <a:pPr marL="742950" lvl="1" indent="-285750">
              <a:buFont typeface="Arial" panose="020B0604020202020204" pitchFamily="34" charset="0"/>
              <a:buChar char="•"/>
            </a:pPr>
            <a:endParaRPr lang="cs-CZ" sz="1950" b="1" dirty="0" smtClean="0">
              <a:solidFill>
                <a:srgbClr val="002060"/>
              </a:solidFill>
            </a:endParaRPr>
          </a:p>
          <a:p>
            <a:pPr lvl="1"/>
            <a:endParaRPr lang="cs-CZ" sz="1950" b="1" dirty="0" smtClean="0">
              <a:solidFill>
                <a:srgbClr val="002060"/>
              </a:solidFill>
            </a:endParaRPr>
          </a:p>
          <a:p>
            <a:pPr marL="285750" indent="-285750">
              <a:buFont typeface="Arial" panose="020B0604020202020204" pitchFamily="34" charset="0"/>
              <a:buChar char="•"/>
            </a:pPr>
            <a:endParaRPr lang="en-US" sz="1800" b="1" dirty="0">
              <a:solidFill>
                <a:srgbClr val="002060"/>
              </a:solidFill>
            </a:endParaRPr>
          </a:p>
        </p:txBody>
      </p:sp>
    </p:spTree>
    <p:extLst>
      <p:ext uri="{BB962C8B-B14F-4D97-AF65-F5344CB8AC3E}">
        <p14:creationId xmlns:p14="http://schemas.microsoft.com/office/powerpoint/2010/main" xmlns="" val="16260932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b="1" dirty="0" smtClean="0"/>
              <a:t>Specifika exportu do Běloruska II</a:t>
            </a:r>
          </a:p>
          <a:p>
            <a:endParaRPr lang="en-US" b="1"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81412" y="1412776"/>
            <a:ext cx="5531148" cy="4148362"/>
          </a:xfrm>
          <a:prstGeom prst="rect">
            <a:avLst/>
          </a:prstGeom>
        </p:spPr>
      </p:pic>
      <p:sp>
        <p:nvSpPr>
          <p:cNvPr id="2" name="Zástupný symbol pro text 1"/>
          <p:cNvSpPr>
            <a:spLocks noGrp="1"/>
          </p:cNvSpPr>
          <p:nvPr>
            <p:ph type="body" sz="half" idx="2"/>
          </p:nvPr>
        </p:nvSpPr>
        <p:spPr>
          <a:xfrm>
            <a:off x="395536" y="1335907"/>
            <a:ext cx="4464496" cy="5333453"/>
          </a:xfrm>
          <a:solidFill>
            <a:schemeClr val="bg1">
              <a:alpha val="85000"/>
            </a:schemeClr>
          </a:solidFill>
        </p:spPr>
        <p:txBody>
          <a:bodyPr>
            <a:normAutofit/>
          </a:bodyPr>
          <a:lstStyle/>
          <a:p>
            <a:pPr>
              <a:lnSpc>
                <a:spcPct val="100000"/>
              </a:lnSpc>
              <a:buClr>
                <a:srgbClr val="002060"/>
              </a:buClr>
            </a:pPr>
            <a:r>
              <a:rPr lang="cs-CZ" sz="2400" b="1" dirty="0" smtClean="0">
                <a:solidFill>
                  <a:srgbClr val="002060"/>
                </a:solidFill>
              </a:rPr>
              <a:t>Doporučené </a:t>
            </a:r>
            <a:r>
              <a:rPr lang="cs-CZ" sz="2400" b="1" dirty="0">
                <a:solidFill>
                  <a:srgbClr val="002060"/>
                </a:solidFill>
              </a:rPr>
              <a:t>platební podmínky: platba prostřednictvím </a:t>
            </a:r>
            <a:r>
              <a:rPr lang="cs-CZ" sz="2400" b="1" dirty="0" smtClean="0">
                <a:solidFill>
                  <a:srgbClr val="FF0000"/>
                </a:solidFill>
              </a:rPr>
              <a:t>akreditivu</a:t>
            </a:r>
          </a:p>
          <a:p>
            <a:pPr marL="285750" indent="-285750">
              <a:lnSpc>
                <a:spcPct val="100000"/>
              </a:lnSpc>
              <a:buClr>
                <a:srgbClr val="002060"/>
              </a:buClr>
              <a:buFont typeface="Arial" panose="020B0604020202020204" pitchFamily="34" charset="0"/>
              <a:buChar char="•"/>
            </a:pPr>
            <a:endParaRPr lang="cs-CZ" sz="2400" b="1" dirty="0" smtClean="0">
              <a:solidFill>
                <a:srgbClr val="FF0000"/>
              </a:solidFill>
            </a:endParaRPr>
          </a:p>
          <a:p>
            <a:pPr>
              <a:lnSpc>
                <a:spcPct val="100000"/>
              </a:lnSpc>
              <a:buClr>
                <a:srgbClr val="002060"/>
              </a:buClr>
            </a:pPr>
            <a:r>
              <a:rPr lang="cs-CZ" sz="2400" b="1" dirty="0" smtClean="0">
                <a:solidFill>
                  <a:srgbClr val="FF0000"/>
                </a:solidFill>
              </a:rPr>
              <a:t>Doporučené banky:</a:t>
            </a:r>
          </a:p>
          <a:p>
            <a:pPr marL="742950" lvl="1" indent="-285750">
              <a:buClr>
                <a:srgbClr val="002060"/>
              </a:buClr>
              <a:buFont typeface="Arial" panose="020B0604020202020204" pitchFamily="34" charset="0"/>
              <a:buChar char="•"/>
            </a:pPr>
            <a:r>
              <a:rPr lang="cs-CZ" sz="2400" b="1" dirty="0" err="1" smtClean="0">
                <a:solidFill>
                  <a:srgbClr val="002060"/>
                </a:solidFill>
              </a:rPr>
              <a:t>Belarusbank</a:t>
            </a:r>
            <a:r>
              <a:rPr lang="cs-CZ" sz="2400" b="1" dirty="0" smtClean="0">
                <a:solidFill>
                  <a:srgbClr val="002060"/>
                </a:solidFill>
              </a:rPr>
              <a:t> –JSC </a:t>
            </a:r>
            <a:r>
              <a:rPr lang="cs-CZ" sz="2400" b="1" dirty="0" err="1" smtClean="0">
                <a:solidFill>
                  <a:srgbClr val="002060"/>
                </a:solidFill>
              </a:rPr>
              <a:t>Savings</a:t>
            </a:r>
            <a:r>
              <a:rPr lang="cs-CZ" sz="2400" b="1" dirty="0" smtClean="0">
                <a:solidFill>
                  <a:srgbClr val="002060"/>
                </a:solidFill>
              </a:rPr>
              <a:t> bank</a:t>
            </a:r>
            <a:endParaRPr lang="cs-CZ" sz="2400" b="1" dirty="0">
              <a:solidFill>
                <a:srgbClr val="002060"/>
              </a:solidFill>
            </a:endParaRPr>
          </a:p>
          <a:p>
            <a:pPr marL="742950" lvl="1" indent="-285750">
              <a:buClr>
                <a:srgbClr val="002060"/>
              </a:buClr>
              <a:buFont typeface="Arial" panose="020B0604020202020204" pitchFamily="34" charset="0"/>
              <a:buChar char="•"/>
            </a:pPr>
            <a:r>
              <a:rPr lang="cs-CZ" sz="2400" b="1" dirty="0" smtClean="0">
                <a:solidFill>
                  <a:srgbClr val="002060"/>
                </a:solidFill>
              </a:rPr>
              <a:t>OJSC </a:t>
            </a:r>
            <a:r>
              <a:rPr lang="cs-CZ" sz="2400" b="1" dirty="0" err="1" smtClean="0">
                <a:solidFill>
                  <a:srgbClr val="002060"/>
                </a:solidFill>
              </a:rPr>
              <a:t>Belagroprombank</a:t>
            </a:r>
            <a:endParaRPr lang="cs-CZ" sz="2400" b="1" dirty="0">
              <a:solidFill>
                <a:srgbClr val="002060"/>
              </a:solidFill>
            </a:endParaRPr>
          </a:p>
          <a:p>
            <a:pPr marL="742950" lvl="1" indent="-285750">
              <a:buClr>
                <a:srgbClr val="002060"/>
              </a:buClr>
              <a:buFont typeface="Arial" panose="020B0604020202020204" pitchFamily="34" charset="0"/>
              <a:buChar char="•"/>
            </a:pPr>
            <a:r>
              <a:rPr lang="cs-CZ" sz="2400" b="1" dirty="0" err="1" smtClean="0">
                <a:solidFill>
                  <a:srgbClr val="002060"/>
                </a:solidFill>
              </a:rPr>
              <a:t>Development</a:t>
            </a:r>
            <a:r>
              <a:rPr lang="cs-CZ" sz="2400" b="1" dirty="0" smtClean="0">
                <a:solidFill>
                  <a:srgbClr val="002060"/>
                </a:solidFill>
              </a:rPr>
              <a:t> Bank </a:t>
            </a:r>
            <a:r>
              <a:rPr lang="cs-CZ" sz="2400" b="1" dirty="0" err="1" smtClean="0">
                <a:solidFill>
                  <a:srgbClr val="002060"/>
                </a:solidFill>
              </a:rPr>
              <a:t>of</a:t>
            </a:r>
            <a:r>
              <a:rPr lang="cs-CZ" sz="2400" b="1" dirty="0" smtClean="0">
                <a:solidFill>
                  <a:srgbClr val="002060"/>
                </a:solidFill>
              </a:rPr>
              <a:t> </a:t>
            </a:r>
            <a:r>
              <a:rPr lang="cs-CZ" sz="2400" b="1" dirty="0" err="1" smtClean="0">
                <a:solidFill>
                  <a:srgbClr val="002060"/>
                </a:solidFill>
              </a:rPr>
              <a:t>the</a:t>
            </a:r>
            <a:r>
              <a:rPr lang="cs-CZ" sz="2400" b="1" dirty="0" smtClean="0">
                <a:solidFill>
                  <a:srgbClr val="002060"/>
                </a:solidFill>
              </a:rPr>
              <a:t> Republic </a:t>
            </a:r>
            <a:r>
              <a:rPr lang="cs-CZ" sz="2400" b="1" dirty="0" err="1" smtClean="0">
                <a:solidFill>
                  <a:srgbClr val="002060"/>
                </a:solidFill>
              </a:rPr>
              <a:t>of</a:t>
            </a:r>
            <a:r>
              <a:rPr lang="cs-CZ" sz="2400" b="1" dirty="0" smtClean="0">
                <a:solidFill>
                  <a:srgbClr val="002060"/>
                </a:solidFill>
              </a:rPr>
              <a:t> </a:t>
            </a:r>
            <a:r>
              <a:rPr lang="cs-CZ" sz="2400" b="1" dirty="0" err="1" smtClean="0">
                <a:solidFill>
                  <a:srgbClr val="002060"/>
                </a:solidFill>
              </a:rPr>
              <a:t>Belarus</a:t>
            </a:r>
            <a:endParaRPr lang="cs-CZ" sz="2400" b="1" dirty="0" smtClean="0">
              <a:solidFill>
                <a:srgbClr val="002060"/>
              </a:solidFill>
            </a:endParaRPr>
          </a:p>
          <a:p>
            <a:pPr marL="742950" lvl="1" indent="-285750">
              <a:buClr>
                <a:srgbClr val="002060"/>
              </a:buClr>
              <a:buFont typeface="Arial" panose="020B0604020202020204" pitchFamily="34" charset="0"/>
              <a:buChar char="•"/>
            </a:pPr>
            <a:r>
              <a:rPr lang="cs-CZ" sz="2400" b="1" dirty="0" smtClean="0">
                <a:solidFill>
                  <a:srgbClr val="002060"/>
                </a:solidFill>
              </a:rPr>
              <a:t>Minsk </a:t>
            </a:r>
            <a:r>
              <a:rPr lang="cs-CZ" sz="2400" b="1" dirty="0" err="1" smtClean="0">
                <a:solidFill>
                  <a:srgbClr val="002060"/>
                </a:solidFill>
              </a:rPr>
              <a:t>Transmit</a:t>
            </a:r>
            <a:r>
              <a:rPr lang="cs-CZ" sz="2400" b="1" dirty="0" smtClean="0">
                <a:solidFill>
                  <a:srgbClr val="002060"/>
                </a:solidFill>
              </a:rPr>
              <a:t> bank</a:t>
            </a:r>
            <a:endParaRPr lang="cs-CZ" sz="2400" b="1" dirty="0">
              <a:solidFill>
                <a:srgbClr val="002060"/>
              </a:solidFill>
            </a:endParaRPr>
          </a:p>
          <a:p>
            <a:pPr marL="742950" lvl="1" indent="-285750">
              <a:buFont typeface="Arial" panose="020B0604020202020204" pitchFamily="34" charset="0"/>
              <a:buChar char="•"/>
            </a:pPr>
            <a:endParaRPr lang="cs-CZ" sz="1800" b="1" dirty="0" smtClean="0">
              <a:solidFill>
                <a:srgbClr val="002060"/>
              </a:solidFill>
            </a:endParaRPr>
          </a:p>
          <a:p>
            <a:pPr marL="742950" lvl="1" indent="-285750">
              <a:buFont typeface="Arial" panose="020B0604020202020204" pitchFamily="34" charset="0"/>
              <a:buChar char="•"/>
            </a:pPr>
            <a:endParaRPr lang="cs-CZ" sz="1800" b="1" dirty="0" smtClean="0">
              <a:solidFill>
                <a:srgbClr val="002060"/>
              </a:solidFill>
            </a:endParaRPr>
          </a:p>
          <a:p>
            <a:pPr marL="742950" lvl="1" indent="-285750">
              <a:buFont typeface="Arial" panose="020B0604020202020204" pitchFamily="34" charset="0"/>
              <a:buChar char="•"/>
            </a:pPr>
            <a:endParaRPr lang="cs-CZ" sz="1800" b="1" dirty="0" smtClean="0">
              <a:solidFill>
                <a:srgbClr val="002060"/>
              </a:solidFill>
            </a:endParaRPr>
          </a:p>
          <a:p>
            <a:pPr lvl="1"/>
            <a:endParaRPr lang="cs-CZ" sz="1800" b="1" dirty="0" smtClean="0">
              <a:solidFill>
                <a:srgbClr val="002060"/>
              </a:solidFill>
            </a:endParaRPr>
          </a:p>
          <a:p>
            <a:pPr marL="285750" indent="-285750">
              <a:lnSpc>
                <a:spcPct val="100000"/>
              </a:lnSpc>
              <a:buFont typeface="Arial" panose="020B0604020202020204" pitchFamily="34" charset="0"/>
              <a:buChar char="•"/>
            </a:pPr>
            <a:endParaRPr lang="en-US" sz="1600" b="1" dirty="0">
              <a:solidFill>
                <a:srgbClr val="002060"/>
              </a:solidFill>
            </a:endParaRPr>
          </a:p>
        </p:txBody>
      </p:sp>
    </p:spTree>
    <p:extLst>
      <p:ext uri="{BB962C8B-B14F-4D97-AF65-F5344CB8AC3E}">
        <p14:creationId xmlns:p14="http://schemas.microsoft.com/office/powerpoint/2010/main" xmlns="" val="35628213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p:nvPr/>
        </p:nvSpPr>
        <p:spPr>
          <a:xfrm>
            <a:off x="5296096" y="-13691"/>
            <a:ext cx="3884416" cy="6871692"/>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itle 3"/>
          <p:cNvSpPr txBox="1">
            <a:spLocks/>
          </p:cNvSpPr>
          <p:nvPr/>
        </p:nvSpPr>
        <p:spPr>
          <a:xfrm>
            <a:off x="5688952" y="3068961"/>
            <a:ext cx="3098703" cy="346348"/>
          </a:xfrm>
          <a:prstGeom prst="rect">
            <a:avLst/>
          </a:prstGeom>
        </p:spPr>
        <p:txBody>
          <a:bodyPr>
            <a:normAutofit fontScale="92500" lnSpcReduction="10000"/>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2400" dirty="0" smtClean="0">
                <a:solidFill>
                  <a:srgbClr val="002060"/>
                </a:solidFill>
                <a:latin typeface="Calibri"/>
              </a:rPr>
              <a:t>Ing. </a:t>
            </a:r>
            <a:r>
              <a:rPr lang="cs-CZ" sz="2400" noProof="1" smtClean="0">
                <a:solidFill>
                  <a:srgbClr val="002060"/>
                </a:solidFill>
                <a:latin typeface="Calibri"/>
              </a:rPr>
              <a:t>Marek Jeník</a:t>
            </a:r>
            <a:endParaRPr lang="en-US" sz="2400" dirty="0">
              <a:solidFill>
                <a:srgbClr val="002060"/>
              </a:solidFill>
              <a:latin typeface="Calibri"/>
            </a:endParaRPr>
          </a:p>
        </p:txBody>
      </p:sp>
      <p:sp>
        <p:nvSpPr>
          <p:cNvPr id="17" name="Title 3"/>
          <p:cNvSpPr txBox="1">
            <a:spLocks/>
          </p:cNvSpPr>
          <p:nvPr/>
        </p:nvSpPr>
        <p:spPr>
          <a:xfrm>
            <a:off x="5795341" y="3480988"/>
            <a:ext cx="3098703" cy="365444"/>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1200" dirty="0">
                <a:solidFill>
                  <a:srgbClr val="002060"/>
                </a:solidFill>
                <a:latin typeface="Calibri"/>
              </a:rPr>
              <a:t>vedoucí oddělení</a:t>
            </a:r>
            <a:br>
              <a:rPr lang="cs-CZ" sz="1200" dirty="0">
                <a:solidFill>
                  <a:srgbClr val="002060"/>
                </a:solidFill>
                <a:latin typeface="Calibri"/>
              </a:rPr>
            </a:br>
            <a:r>
              <a:rPr lang="cs-CZ" sz="1200" dirty="0">
                <a:solidFill>
                  <a:srgbClr val="002060"/>
                </a:solidFill>
                <a:latin typeface="Calibri"/>
              </a:rPr>
              <a:t>Exportní financování 3</a:t>
            </a:r>
          </a:p>
        </p:txBody>
      </p:sp>
      <p:sp>
        <p:nvSpPr>
          <p:cNvPr id="3" name="TextovéPole 2"/>
          <p:cNvSpPr txBox="1"/>
          <p:nvPr/>
        </p:nvSpPr>
        <p:spPr>
          <a:xfrm>
            <a:off x="5741286" y="3861048"/>
            <a:ext cx="3025518" cy="3323987"/>
          </a:xfrm>
          <a:prstGeom prst="rect">
            <a:avLst/>
          </a:prstGeom>
          <a:noFill/>
        </p:spPr>
        <p:txBody>
          <a:bodyPr wrap="square" rtlCol="0">
            <a:spAutoFit/>
          </a:bodyPr>
          <a:lstStyle/>
          <a:p>
            <a:pPr algn="ctr"/>
            <a:endParaRPr lang="cs-CZ" sz="1200" b="1" dirty="0" smtClean="0">
              <a:solidFill>
                <a:srgbClr val="002060"/>
              </a:solidFill>
            </a:endParaRPr>
          </a:p>
          <a:p>
            <a:pPr algn="ctr">
              <a:tabLst>
                <a:tab pos="984250" algn="l"/>
              </a:tabLst>
            </a:pPr>
            <a:r>
              <a:rPr lang="cs-CZ" sz="1200" b="1" dirty="0" smtClean="0">
                <a:solidFill>
                  <a:srgbClr val="002060"/>
                </a:solidFill>
              </a:rPr>
              <a:t> 111 </a:t>
            </a:r>
            <a:r>
              <a:rPr lang="cs-CZ" sz="1200" b="1" dirty="0">
                <a:solidFill>
                  <a:srgbClr val="002060"/>
                </a:solidFill>
              </a:rPr>
              <a:t>21 Praha 1, P.O. Box </a:t>
            </a:r>
            <a:r>
              <a:rPr lang="cs-CZ" sz="1200" b="1" dirty="0" smtClean="0">
                <a:solidFill>
                  <a:srgbClr val="002060"/>
                </a:solidFill>
              </a:rPr>
              <a:t>870</a:t>
            </a:r>
          </a:p>
          <a:p>
            <a:pPr algn="ctr">
              <a:tabLst>
                <a:tab pos="984250" algn="l"/>
              </a:tabLst>
            </a:pPr>
            <a:r>
              <a:rPr lang="cs-CZ" sz="1200" b="1" dirty="0" smtClean="0">
                <a:solidFill>
                  <a:srgbClr val="002060"/>
                </a:solidFill>
              </a:rPr>
              <a:t>Vodičkova 34</a:t>
            </a:r>
          </a:p>
          <a:p>
            <a:pPr algn="ctr">
              <a:tabLst>
                <a:tab pos="984250" algn="l"/>
              </a:tabLst>
            </a:pPr>
            <a:endParaRPr lang="cs-CZ" sz="1200" b="1" dirty="0" smtClean="0">
              <a:solidFill>
                <a:srgbClr val="002060"/>
              </a:solidFill>
              <a:hlinkClick r:id=""/>
            </a:endParaRPr>
          </a:p>
          <a:p>
            <a:pPr algn="ctr">
              <a:tabLst>
                <a:tab pos="984250" algn="l"/>
              </a:tabLst>
            </a:pPr>
            <a:r>
              <a:rPr lang="cs-CZ" sz="1200" b="1" dirty="0" smtClean="0">
                <a:solidFill>
                  <a:srgbClr val="002060"/>
                </a:solidFill>
                <a:hlinkClick r:id=""/>
              </a:rPr>
              <a:t>marek.jenik@ceb.cz</a:t>
            </a:r>
            <a:endParaRPr lang="cs-CZ" sz="1200" b="1" dirty="0" smtClean="0">
              <a:solidFill>
                <a:srgbClr val="002060"/>
              </a:solidFill>
            </a:endParaRPr>
          </a:p>
          <a:p>
            <a:pPr algn="ctr">
              <a:tabLst>
                <a:tab pos="984250" algn="l"/>
              </a:tabLst>
            </a:pPr>
            <a:endParaRPr lang="cs-CZ" sz="1200" b="1" dirty="0" smtClean="0">
              <a:solidFill>
                <a:srgbClr val="002060"/>
              </a:solidFill>
            </a:endParaRPr>
          </a:p>
          <a:p>
            <a:pPr algn="ctr">
              <a:tabLst>
                <a:tab pos="984250" algn="l"/>
              </a:tabLst>
            </a:pPr>
            <a:endParaRPr lang="cs-CZ" sz="1200" b="1" dirty="0" smtClean="0">
              <a:solidFill>
                <a:srgbClr val="002060"/>
              </a:solidFill>
            </a:endParaRPr>
          </a:p>
          <a:p>
            <a:pPr algn="ctr">
              <a:tabLst>
                <a:tab pos="984250" algn="l"/>
              </a:tabLst>
            </a:pPr>
            <a:endParaRPr lang="cs-CZ" sz="1200" b="1" dirty="0">
              <a:solidFill>
                <a:srgbClr val="002060"/>
              </a:solidFill>
            </a:endParaRPr>
          </a:p>
          <a:p>
            <a:pPr algn="ctr">
              <a:tabLst>
                <a:tab pos="984250" algn="l"/>
              </a:tabLst>
            </a:pPr>
            <a:r>
              <a:rPr lang="cs-CZ" b="1" dirty="0" smtClean="0">
                <a:solidFill>
                  <a:srgbClr val="002060"/>
                </a:solidFill>
              </a:rPr>
              <a:t>Sledujte nás</a:t>
            </a:r>
          </a:p>
          <a:p>
            <a:pPr>
              <a:tabLst>
                <a:tab pos="984250" algn="l"/>
              </a:tabLst>
            </a:pPr>
            <a:endParaRPr lang="cs-CZ" sz="1200" dirty="0" smtClean="0">
              <a:solidFill>
                <a:srgbClr val="002060"/>
              </a:solidFill>
            </a:endParaRPr>
          </a:p>
          <a:p>
            <a:pPr>
              <a:tabLst>
                <a:tab pos="984250" algn="l"/>
              </a:tabLst>
            </a:pPr>
            <a:endParaRPr lang="cs-CZ" sz="1200" dirty="0" smtClean="0">
              <a:solidFill>
                <a:srgbClr val="002060"/>
              </a:solidFill>
            </a:endParaRPr>
          </a:p>
          <a:p>
            <a:pPr>
              <a:tabLst>
                <a:tab pos="984250" algn="l"/>
              </a:tabLst>
            </a:pPr>
            <a:endParaRPr lang="cs-CZ" sz="1200" dirty="0" smtClean="0">
              <a:solidFill>
                <a:srgbClr val="002060"/>
              </a:solidFill>
            </a:endParaRPr>
          </a:p>
          <a:p>
            <a:pPr algn="ctr"/>
            <a:endParaRPr lang="cs-CZ" sz="1200" dirty="0">
              <a:solidFill>
                <a:srgbClr val="002060"/>
              </a:solidFill>
            </a:endParaRPr>
          </a:p>
          <a:p>
            <a:pPr algn="ctr"/>
            <a:endParaRPr lang="cs-CZ" sz="1200" dirty="0" smtClean="0">
              <a:solidFill>
                <a:srgbClr val="002060"/>
              </a:solidFill>
            </a:endParaRPr>
          </a:p>
          <a:p>
            <a:pPr algn="ctr"/>
            <a:endParaRPr lang="cs-CZ" sz="1200" dirty="0" smtClean="0">
              <a:solidFill>
                <a:srgbClr val="002060"/>
              </a:solidFill>
            </a:endParaRPr>
          </a:p>
          <a:p>
            <a:pPr algn="ctr"/>
            <a:endParaRPr lang="cs-CZ" sz="1200" dirty="0">
              <a:solidFill>
                <a:srgbClr val="002060"/>
              </a:solidFill>
            </a:endParaRPr>
          </a:p>
          <a:p>
            <a:pPr algn="ctr"/>
            <a:endParaRPr lang="cs-CZ" sz="1200" dirty="0" smtClean="0">
              <a:solidFill>
                <a:srgbClr val="002060"/>
              </a:solidFill>
            </a:endParaRPr>
          </a:p>
        </p:txBody>
      </p:sp>
      <p:pic>
        <p:nvPicPr>
          <p:cNvPr id="1026" name="Picture 2" descr="F:\logo\CEB-CZ.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3473" y="692696"/>
            <a:ext cx="2542437" cy="11521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reeform 49">
            <a:hlinkClick r:id="rId4"/>
          </p:cNvPr>
          <p:cNvSpPr>
            <a:spLocks noChangeArrowheads="1"/>
          </p:cNvSpPr>
          <p:nvPr/>
        </p:nvSpPr>
        <p:spPr bwMode="auto">
          <a:xfrm>
            <a:off x="7308304" y="5874727"/>
            <a:ext cx="370191" cy="362585"/>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rgbClr val="E73029"/>
          </a:solidFill>
          <a:ln>
            <a:noFill/>
          </a:ln>
          <a:effectLst/>
          <a:extLst/>
        </p:spPr>
        <p:txBody>
          <a:bodyPr wrap="none" lIns="91424" tIns="45712" rIns="91424" bIns="45712" anchor="ctr"/>
          <a:lstStyle/>
          <a:p>
            <a:pPr defTabSz="1218987">
              <a:defRPr/>
            </a:pPr>
            <a:endParaRPr lang="en-US" dirty="0">
              <a:solidFill>
                <a:srgbClr val="515151"/>
              </a:solidFill>
              <a:latin typeface="Poppins Light" charset="0"/>
            </a:endParaRPr>
          </a:p>
        </p:txBody>
      </p:sp>
      <p:sp>
        <p:nvSpPr>
          <p:cNvPr id="18" name="Freeform 86">
            <a:hlinkClick r:id="rId5"/>
          </p:cNvPr>
          <p:cNvSpPr>
            <a:spLocks noChangeArrowheads="1"/>
          </p:cNvSpPr>
          <p:nvPr/>
        </p:nvSpPr>
        <p:spPr bwMode="auto">
          <a:xfrm>
            <a:off x="6804248" y="5872192"/>
            <a:ext cx="371881" cy="365120"/>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rgbClr val="E73029"/>
          </a:solidFill>
          <a:ln>
            <a:noFill/>
          </a:ln>
          <a:effectLst/>
          <a:extLst/>
        </p:spPr>
        <p:txBody>
          <a:bodyPr wrap="none" lIns="91424" tIns="45712" rIns="91424" bIns="45712" anchor="ctr"/>
          <a:lstStyle/>
          <a:p>
            <a:pPr defTabSz="1218987">
              <a:defRPr/>
            </a:pPr>
            <a:endParaRPr lang="en-US" dirty="0">
              <a:solidFill>
                <a:srgbClr val="515151"/>
              </a:solidFill>
              <a:latin typeface="Poppins Light" charset="0"/>
            </a:endParaRPr>
          </a:p>
        </p:txBody>
      </p:sp>
    </p:spTree>
    <p:extLst>
      <p:ext uri="{BB962C8B-B14F-4D97-AF65-F5344CB8AC3E}">
        <p14:creationId xmlns:p14="http://schemas.microsoft.com/office/powerpoint/2010/main" xmlns="" val="28788897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609600" y="3810000"/>
            <a:ext cx="6400800" cy="914400"/>
          </a:xfrm>
        </p:spPr>
        <p:txBody>
          <a:bodyPr>
            <a:normAutofit/>
          </a:bodyPr>
          <a:lstStyle/>
          <a:p>
            <a:pPr algn="l"/>
            <a:r>
              <a:rPr lang="cs-CZ" dirty="0" smtClean="0"/>
              <a:t>18</a:t>
            </a:r>
            <a:r>
              <a:rPr lang="cs-CZ" sz="3200" baseline="30000" dirty="0" smtClean="0"/>
              <a:t>th</a:t>
            </a:r>
            <a:r>
              <a:rPr lang="cs-CZ" dirty="0" smtClean="0"/>
              <a:t> May</a:t>
            </a:r>
            <a:r>
              <a:rPr lang="en-US" sz="3200" dirty="0" smtClean="0"/>
              <a:t> 201</a:t>
            </a:r>
            <a:r>
              <a:rPr lang="cs-CZ" dirty="0" smtClean="0"/>
              <a:t>7</a:t>
            </a:r>
            <a:endParaRPr lang="en-US" sz="3200" dirty="0"/>
          </a:p>
        </p:txBody>
      </p:sp>
      <p:pic>
        <p:nvPicPr>
          <p:cNvPr id="21" name="Obrázek 2" descr="logo ČEB_eng.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96043"/>
            <a:ext cx="1492211" cy="670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Obrázek 9" descr="HK ČR.bmp"/>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21" y="6096042"/>
            <a:ext cx="645205" cy="645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Obrázek 10" descr="logo umsp.jpg"/>
          <p:cNvPicPr>
            <a:picLocks noChangeAspect="1"/>
          </p:cNvPicPr>
          <p:nvPr/>
        </p:nvPicPr>
        <p:blipFill>
          <a:blip r:embed="rId4" cstate="print">
            <a:extLst>
              <a:ext uri="{28A0092B-C50C-407E-A947-70E740481C1C}">
                <a14:useLocalDpi xmlns:a14="http://schemas.microsoft.com/office/drawing/2010/main" xmlns="" val="0"/>
              </a:ext>
            </a:extLst>
          </a:blip>
          <a:srcRect b="22341"/>
          <a:stretch>
            <a:fillRect/>
          </a:stretch>
        </p:blipFill>
        <p:spPr bwMode="auto">
          <a:xfrm>
            <a:off x="5715000" y="6172242"/>
            <a:ext cx="1364308" cy="529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Obrázek 28" descr="asociace exportérů.jpg"/>
          <p:cNvPicPr>
            <a:picLocks noChangeAspect="1"/>
          </p:cNvPicPr>
          <p:nvPr/>
        </p:nvPicPr>
        <p:blipFill>
          <a:blip r:embed="rId5" cstate="print"/>
          <a:stretch>
            <a:fillRect/>
          </a:stretch>
        </p:blipFill>
        <p:spPr>
          <a:xfrm>
            <a:off x="7391400" y="6248443"/>
            <a:ext cx="1524000" cy="437195"/>
          </a:xfrm>
          <a:prstGeom prst="rect">
            <a:avLst/>
          </a:prstGeom>
        </p:spPr>
      </p:pic>
      <p:pic>
        <p:nvPicPr>
          <p:cNvPr id="30" name="Obrázek 29" descr="MZV logo.jpg"/>
          <p:cNvPicPr>
            <a:picLocks noChangeAspect="1"/>
          </p:cNvPicPr>
          <p:nvPr/>
        </p:nvPicPr>
        <p:blipFill>
          <a:blip r:embed="rId6" cstate="print"/>
          <a:stretch>
            <a:fillRect/>
          </a:stretch>
        </p:blipFill>
        <p:spPr>
          <a:xfrm>
            <a:off x="3429000" y="5257800"/>
            <a:ext cx="2514600" cy="704088"/>
          </a:xfrm>
          <a:prstGeom prst="rect">
            <a:avLst/>
          </a:prstGeom>
        </p:spPr>
      </p:pic>
      <p:pic>
        <p:nvPicPr>
          <p:cNvPr id="31" name="Obrázek 30" descr="mpo-logo kopie.jpg"/>
          <p:cNvPicPr>
            <a:picLocks noChangeAspect="1"/>
          </p:cNvPicPr>
          <p:nvPr/>
        </p:nvPicPr>
        <p:blipFill>
          <a:blip r:embed="rId7" cstate="print"/>
          <a:stretch>
            <a:fillRect/>
          </a:stretch>
        </p:blipFill>
        <p:spPr>
          <a:xfrm>
            <a:off x="6019800" y="5334043"/>
            <a:ext cx="1146048" cy="540071"/>
          </a:xfrm>
          <a:prstGeom prst="rect">
            <a:avLst/>
          </a:prstGeom>
        </p:spPr>
      </p:pic>
      <p:pic>
        <p:nvPicPr>
          <p:cNvPr id="34" name="Obrázek 33" descr="ICC NC WBO Horz logo_CZ_Color (2).png"/>
          <p:cNvPicPr>
            <a:picLocks noChangeAspect="1"/>
          </p:cNvPicPr>
          <p:nvPr/>
        </p:nvPicPr>
        <p:blipFill>
          <a:blip r:embed="rId8" cstate="print"/>
          <a:stretch>
            <a:fillRect/>
          </a:stretch>
        </p:blipFill>
        <p:spPr>
          <a:xfrm>
            <a:off x="228600" y="4953044"/>
            <a:ext cx="3124200" cy="887119"/>
          </a:xfrm>
          <a:prstGeom prst="rect">
            <a:avLst/>
          </a:prstGeom>
        </p:spPr>
      </p:pic>
      <p:sp>
        <p:nvSpPr>
          <p:cNvPr id="19" name="Title 1"/>
          <p:cNvSpPr>
            <a:spLocks noGrp="1"/>
          </p:cNvSpPr>
          <p:nvPr>
            <p:ph type="ctrTitle"/>
          </p:nvPr>
        </p:nvSpPr>
        <p:spPr>
          <a:xfrm>
            <a:off x="533400" y="1371600"/>
            <a:ext cx="7924800" cy="2438400"/>
          </a:xfrm>
          <a:solidFill>
            <a:schemeClr val="bg1"/>
          </a:solidFill>
        </p:spPr>
        <p:txBody>
          <a:bodyPr>
            <a:normAutofit/>
          </a:bodyPr>
          <a:lstStyle/>
          <a:p>
            <a:pPr algn="l"/>
            <a:r>
              <a:rPr lang="cs-CZ" sz="5400" dirty="0" smtClean="0">
                <a:solidFill>
                  <a:srgbClr val="0064A8"/>
                </a:solidFill>
              </a:rPr>
              <a:t>	BELARUS</a:t>
            </a:r>
            <a:endParaRPr lang="en-US" sz="5400" dirty="0">
              <a:solidFill>
                <a:srgbClr val="0064A8"/>
              </a:solidFill>
            </a:endParaRPr>
          </a:p>
        </p:txBody>
      </p:sp>
      <p:pic>
        <p:nvPicPr>
          <p:cNvPr id="15" name="Obrázek 14"/>
          <p:cNvPicPr>
            <a:picLocks noChangeAspect="1"/>
          </p:cNvPicPr>
          <p:nvPr/>
        </p:nvPicPr>
        <p:blipFill>
          <a:blip r:embed="rId9" cstate="print"/>
          <a:stretch>
            <a:fillRect/>
          </a:stretch>
        </p:blipFill>
        <p:spPr>
          <a:xfrm>
            <a:off x="6255557" y="1686582"/>
            <a:ext cx="2513663" cy="2290932"/>
          </a:xfrm>
          <a:prstGeom prst="rect">
            <a:avLst/>
          </a:prstGeom>
        </p:spPr>
      </p:pic>
    </p:spTree>
    <p:extLst>
      <p:ext uri="{BB962C8B-B14F-4D97-AF65-F5344CB8AC3E}">
        <p14:creationId xmlns:p14="http://schemas.microsoft.com/office/powerpoint/2010/main" xmlns="" val="2355121026"/>
      </p:ext>
    </p:extLst>
  </p:cSld>
  <p:clrMapOvr>
    <a:masterClrMapping/>
  </p:clrMapOvr>
  <p:transition advClick="0"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685800" y="4241800"/>
            <a:ext cx="8001000" cy="1600200"/>
          </a:xfrm>
        </p:spPr>
        <p:txBody>
          <a:bodyPr>
            <a:normAutofit/>
          </a:bodyPr>
          <a:lstStyle/>
          <a:p>
            <a:pPr algn="l"/>
            <a:r>
              <a:rPr lang="en-US" sz="2800" b="1" dirty="0" smtClean="0">
                <a:solidFill>
                  <a:schemeClr val="tx1"/>
                </a:solidFill>
              </a:rPr>
              <a:t>Mr. </a:t>
            </a:r>
            <a:r>
              <a:rPr lang="cs-CZ" sz="2800" b="1" dirty="0" err="1" smtClean="0">
                <a:solidFill>
                  <a:schemeClr val="tx1"/>
                </a:solidFill>
              </a:rPr>
              <a:t>Valery</a:t>
            </a:r>
            <a:r>
              <a:rPr lang="cs-CZ" sz="2800" b="1" dirty="0" smtClean="0">
                <a:solidFill>
                  <a:schemeClr val="tx1"/>
                </a:solidFill>
              </a:rPr>
              <a:t> KURDYUKOV </a:t>
            </a:r>
          </a:p>
          <a:p>
            <a:pPr algn="l"/>
            <a:r>
              <a:rPr lang="cs-CZ" sz="2000" dirty="0" smtClean="0"/>
              <a:t>Ambassador of the Republic of </a:t>
            </a:r>
            <a:r>
              <a:rPr lang="cs-CZ" sz="2000" dirty="0" err="1" smtClean="0"/>
              <a:t>Belarus</a:t>
            </a:r>
            <a:r>
              <a:rPr lang="cs-CZ" sz="2000" dirty="0" smtClean="0"/>
              <a:t> to the Czech Republic</a:t>
            </a:r>
          </a:p>
          <a:p>
            <a:pPr algn="l"/>
            <a:endParaRPr lang="cs-CZ" sz="2800" b="1" dirty="0" smtClean="0">
              <a:solidFill>
                <a:schemeClr val="tx1"/>
              </a:solidFill>
            </a:endParaRPr>
          </a:p>
        </p:txBody>
      </p:sp>
      <p:sp>
        <p:nvSpPr>
          <p:cNvPr id="4" name="TextBox 3"/>
          <p:cNvSpPr txBox="1"/>
          <p:nvPr/>
        </p:nvSpPr>
        <p:spPr>
          <a:xfrm>
            <a:off x="7633400" y="5080000"/>
            <a:ext cx="184731" cy="369332"/>
          </a:xfrm>
          <a:prstGeom prst="rect">
            <a:avLst/>
          </a:prstGeom>
          <a:noFill/>
        </p:spPr>
        <p:txBody>
          <a:bodyPr wrap="none" rtlCol="0">
            <a:spAutoFit/>
          </a:bodyPr>
          <a:lstStyle/>
          <a:p>
            <a:endParaRPr lang="en-US" dirty="0"/>
          </a:p>
        </p:txBody>
      </p:sp>
      <p:sp>
        <p:nvSpPr>
          <p:cNvPr id="11" name="Title 1"/>
          <p:cNvSpPr>
            <a:spLocks noGrp="1"/>
          </p:cNvSpPr>
          <p:nvPr>
            <p:ph type="ctrTitle"/>
          </p:nvPr>
        </p:nvSpPr>
        <p:spPr>
          <a:xfrm>
            <a:off x="685800" y="1752601"/>
            <a:ext cx="7772400" cy="2438400"/>
          </a:xfrm>
          <a:solidFill>
            <a:schemeClr val="bg1"/>
          </a:solidFill>
        </p:spPr>
        <p:txBody>
          <a:bodyPr>
            <a:normAutofit/>
          </a:bodyPr>
          <a:lstStyle/>
          <a:p>
            <a:pPr algn="l"/>
            <a:r>
              <a:rPr lang="cs-CZ" sz="5400" dirty="0" smtClean="0">
                <a:solidFill>
                  <a:srgbClr val="0064A8"/>
                </a:solidFill>
              </a:rPr>
              <a:t>BELARUS</a:t>
            </a:r>
            <a:endParaRPr lang="en-US" sz="5400" dirty="0">
              <a:solidFill>
                <a:srgbClr val="0064A8"/>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715044"/>
            <a:ext cx="3124200" cy="887119"/>
          </a:xfrm>
          <a:prstGeom prst="rect">
            <a:avLst/>
          </a:prstGeom>
        </p:spPr>
      </p:pic>
      <p:pic>
        <p:nvPicPr>
          <p:cNvPr id="9" name="Obrázek 8"/>
          <p:cNvPicPr>
            <a:picLocks noChangeAspect="1"/>
          </p:cNvPicPr>
          <p:nvPr/>
        </p:nvPicPr>
        <p:blipFill>
          <a:blip r:embed="rId3" cstate="print"/>
          <a:stretch>
            <a:fillRect/>
          </a:stretch>
        </p:blipFill>
        <p:spPr>
          <a:xfrm>
            <a:off x="6377207" y="1833304"/>
            <a:ext cx="2338813" cy="2131575"/>
          </a:xfrm>
          <a:prstGeom prst="rect">
            <a:avLst/>
          </a:prstGeom>
        </p:spPr>
      </p:pic>
      <p:sp>
        <p:nvSpPr>
          <p:cNvPr id="10" name="Text Placeholder 2"/>
          <p:cNvSpPr txBox="1">
            <a:spLocks/>
          </p:cNvSpPr>
          <p:nvPr/>
        </p:nvSpPr>
        <p:spPr>
          <a:xfrm>
            <a:off x="6248400" y="6096000"/>
            <a:ext cx="2667000" cy="5334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dirty="0" smtClean="0">
                <a:solidFill>
                  <a:schemeClr val="tx1">
                    <a:tint val="75000"/>
                  </a:schemeClr>
                </a:solidFill>
              </a:rPr>
              <a:t>18</a:t>
            </a:r>
            <a:r>
              <a:rPr kumimoji="0" lang="cs-CZ" sz="2400" b="0" i="0" u="none" strike="noStrike" kern="1200" cap="none" spc="0" normalizeH="0" baseline="30000" noProof="0" dirty="0" err="1" smtClean="0">
                <a:ln>
                  <a:noFill/>
                </a:ln>
                <a:solidFill>
                  <a:schemeClr val="tx1">
                    <a:tint val="75000"/>
                  </a:schemeClr>
                </a:solidFill>
                <a:effectLst/>
                <a:uLnTx/>
                <a:uFillTx/>
                <a:latin typeface="+mn-lt"/>
                <a:ea typeface="+mn-ea"/>
                <a:cs typeface="+mn-cs"/>
              </a:rPr>
              <a:t>th</a:t>
            </a:r>
            <a:r>
              <a:rPr lang="cs-CZ" sz="2400" dirty="0" smtClean="0">
                <a:solidFill>
                  <a:schemeClr val="tx1">
                    <a:tint val="75000"/>
                  </a:schemeClr>
                </a:solidFill>
              </a:rPr>
              <a:t> May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201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600839586"/>
      </p:ext>
    </p:extLst>
  </p:cSld>
  <p:clrMapOvr>
    <a:masterClrMapping/>
  </p:clrMapOvr>
  <p:transition advClick="0" advTm="3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685800" y="4241800"/>
            <a:ext cx="8001000" cy="1600200"/>
          </a:xfrm>
        </p:spPr>
        <p:txBody>
          <a:bodyPr>
            <a:normAutofit/>
          </a:bodyPr>
          <a:lstStyle/>
          <a:p>
            <a:pPr algn="l"/>
            <a:r>
              <a:rPr lang="en-US" sz="2800" b="1" dirty="0" smtClean="0">
                <a:solidFill>
                  <a:schemeClr val="tx1"/>
                </a:solidFill>
              </a:rPr>
              <a:t>Mr. </a:t>
            </a:r>
            <a:r>
              <a:rPr lang="cs-CZ" sz="2800" b="1" dirty="0" smtClean="0">
                <a:solidFill>
                  <a:schemeClr val="tx1"/>
                </a:solidFill>
              </a:rPr>
              <a:t>Josef DUFEK</a:t>
            </a:r>
          </a:p>
          <a:p>
            <a:pPr algn="l"/>
            <a:r>
              <a:rPr lang="cs-CZ" sz="2000" dirty="0" err="1" smtClean="0"/>
              <a:t>Regional</a:t>
            </a:r>
            <a:r>
              <a:rPr lang="cs-CZ" sz="2000" dirty="0" smtClean="0"/>
              <a:t> </a:t>
            </a:r>
            <a:r>
              <a:rPr lang="cs-CZ" sz="2000" dirty="0" err="1" smtClean="0"/>
              <a:t>Director</a:t>
            </a:r>
            <a:r>
              <a:rPr lang="cs-CZ" sz="2000" dirty="0" smtClean="0"/>
              <a:t> </a:t>
            </a:r>
            <a:r>
              <a:rPr lang="cs-CZ" sz="2000" dirty="0" err="1" smtClean="0"/>
              <a:t>for</a:t>
            </a:r>
            <a:r>
              <a:rPr lang="cs-CZ" sz="2000" dirty="0" smtClean="0"/>
              <a:t> </a:t>
            </a:r>
            <a:r>
              <a:rPr lang="cs-CZ" sz="2000" dirty="0" err="1" smtClean="0"/>
              <a:t>Belarus</a:t>
            </a:r>
            <a:r>
              <a:rPr lang="cs-CZ" sz="2000" dirty="0" smtClean="0"/>
              <a:t>, METROSTAV a.s.</a:t>
            </a:r>
          </a:p>
          <a:p>
            <a:pPr algn="l"/>
            <a:endParaRPr lang="cs-CZ" sz="2800" b="1" dirty="0" smtClean="0">
              <a:solidFill>
                <a:schemeClr val="tx1"/>
              </a:solidFill>
            </a:endParaRPr>
          </a:p>
        </p:txBody>
      </p:sp>
      <p:sp>
        <p:nvSpPr>
          <p:cNvPr id="4" name="TextBox 3"/>
          <p:cNvSpPr txBox="1"/>
          <p:nvPr/>
        </p:nvSpPr>
        <p:spPr>
          <a:xfrm>
            <a:off x="7633400" y="5080000"/>
            <a:ext cx="184731" cy="369332"/>
          </a:xfrm>
          <a:prstGeom prst="rect">
            <a:avLst/>
          </a:prstGeom>
          <a:noFill/>
        </p:spPr>
        <p:txBody>
          <a:bodyPr wrap="none" rtlCol="0">
            <a:spAutoFit/>
          </a:bodyPr>
          <a:lstStyle/>
          <a:p>
            <a:endParaRPr lang="en-US" dirty="0"/>
          </a:p>
        </p:txBody>
      </p:sp>
      <p:sp>
        <p:nvSpPr>
          <p:cNvPr id="11" name="Title 1"/>
          <p:cNvSpPr>
            <a:spLocks noGrp="1"/>
          </p:cNvSpPr>
          <p:nvPr>
            <p:ph type="ctrTitle"/>
          </p:nvPr>
        </p:nvSpPr>
        <p:spPr>
          <a:xfrm>
            <a:off x="685800" y="1752601"/>
            <a:ext cx="7772400" cy="2438400"/>
          </a:xfrm>
          <a:solidFill>
            <a:schemeClr val="bg1"/>
          </a:solidFill>
        </p:spPr>
        <p:txBody>
          <a:bodyPr>
            <a:normAutofit/>
          </a:bodyPr>
          <a:lstStyle/>
          <a:p>
            <a:pPr algn="l"/>
            <a:r>
              <a:rPr lang="cs-CZ" sz="5400" dirty="0" smtClean="0">
                <a:solidFill>
                  <a:srgbClr val="0064A8"/>
                </a:solidFill>
              </a:rPr>
              <a:t>BELARUS</a:t>
            </a:r>
            <a:endParaRPr lang="en-US" sz="5400" dirty="0">
              <a:solidFill>
                <a:srgbClr val="0064A8"/>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715044"/>
            <a:ext cx="3124200" cy="887119"/>
          </a:xfrm>
          <a:prstGeom prst="rect">
            <a:avLst/>
          </a:prstGeom>
        </p:spPr>
      </p:pic>
      <p:pic>
        <p:nvPicPr>
          <p:cNvPr id="9" name="Obrázek 8"/>
          <p:cNvPicPr>
            <a:picLocks noChangeAspect="1"/>
          </p:cNvPicPr>
          <p:nvPr/>
        </p:nvPicPr>
        <p:blipFill>
          <a:blip r:embed="rId3" cstate="print"/>
          <a:stretch>
            <a:fillRect/>
          </a:stretch>
        </p:blipFill>
        <p:spPr>
          <a:xfrm>
            <a:off x="6377207" y="1833304"/>
            <a:ext cx="2338813" cy="2131575"/>
          </a:xfrm>
          <a:prstGeom prst="rect">
            <a:avLst/>
          </a:prstGeom>
        </p:spPr>
      </p:pic>
      <p:sp>
        <p:nvSpPr>
          <p:cNvPr id="10" name="Text Placeholder 2"/>
          <p:cNvSpPr txBox="1">
            <a:spLocks/>
          </p:cNvSpPr>
          <p:nvPr/>
        </p:nvSpPr>
        <p:spPr>
          <a:xfrm>
            <a:off x="6248400" y="6096000"/>
            <a:ext cx="2667000" cy="5334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dirty="0" smtClean="0">
                <a:solidFill>
                  <a:schemeClr val="tx1">
                    <a:tint val="75000"/>
                  </a:schemeClr>
                </a:solidFill>
              </a:rPr>
              <a:t>18</a:t>
            </a:r>
            <a:r>
              <a:rPr kumimoji="0" lang="cs-CZ" sz="2400" b="0" i="0" u="none" strike="noStrike" kern="1200" cap="none" spc="0" normalizeH="0" baseline="30000" noProof="0" dirty="0" err="1" smtClean="0">
                <a:ln>
                  <a:noFill/>
                </a:ln>
                <a:solidFill>
                  <a:schemeClr val="tx1">
                    <a:tint val="75000"/>
                  </a:schemeClr>
                </a:solidFill>
                <a:effectLst/>
                <a:uLnTx/>
                <a:uFillTx/>
                <a:latin typeface="+mn-lt"/>
                <a:ea typeface="+mn-ea"/>
                <a:cs typeface="+mn-cs"/>
              </a:rPr>
              <a:t>th</a:t>
            </a:r>
            <a:r>
              <a:rPr lang="cs-CZ" sz="2400" dirty="0" smtClean="0">
                <a:solidFill>
                  <a:schemeClr val="tx1">
                    <a:tint val="75000"/>
                  </a:schemeClr>
                </a:solidFill>
              </a:rPr>
              <a:t> May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201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600839586"/>
      </p:ext>
    </p:extLst>
  </p:cSld>
  <p:clrMapOvr>
    <a:masterClrMapping/>
  </p:clrMapOvr>
  <p:transition advClick="0" advTm="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92852" y="809243"/>
            <a:ext cx="3851275" cy="3385185"/>
          </a:xfrm>
          <a:custGeom>
            <a:avLst/>
            <a:gdLst/>
            <a:ahLst/>
            <a:cxnLst/>
            <a:rect l="l" t="t" r="r" b="b"/>
            <a:pathLst>
              <a:path w="3851275" h="3385185">
                <a:moveTo>
                  <a:pt x="0" y="3384804"/>
                </a:moveTo>
                <a:lnTo>
                  <a:pt x="3851148" y="3384804"/>
                </a:lnTo>
                <a:lnTo>
                  <a:pt x="3851148" y="0"/>
                </a:lnTo>
                <a:lnTo>
                  <a:pt x="0" y="0"/>
                </a:lnTo>
                <a:lnTo>
                  <a:pt x="0" y="3384804"/>
                </a:lnTo>
                <a:close/>
              </a:path>
            </a:pathLst>
          </a:custGeom>
          <a:solidFill>
            <a:srgbClr val="B1B1B1"/>
          </a:solidFill>
        </p:spPr>
        <p:txBody>
          <a:bodyPr wrap="square" lIns="0" tIns="0" rIns="0" bIns="0" rtlCol="0"/>
          <a:lstStyle/>
          <a:p>
            <a:endParaRPr smtClean="0">
              <a:solidFill>
                <a:prstClr val="black"/>
              </a:solidFill>
            </a:endParaRPr>
          </a:p>
        </p:txBody>
      </p:sp>
      <p:sp>
        <p:nvSpPr>
          <p:cNvPr id="3" name="object 3"/>
          <p:cNvSpPr/>
          <p:nvPr/>
        </p:nvSpPr>
        <p:spPr>
          <a:xfrm>
            <a:off x="1691639" y="4247388"/>
            <a:ext cx="7452359" cy="2611120"/>
          </a:xfrm>
          <a:custGeom>
            <a:avLst/>
            <a:gdLst/>
            <a:ahLst/>
            <a:cxnLst/>
            <a:rect l="l" t="t" r="r" b="b"/>
            <a:pathLst>
              <a:path w="7452359" h="2611120">
                <a:moveTo>
                  <a:pt x="0" y="2610611"/>
                </a:moveTo>
                <a:lnTo>
                  <a:pt x="7452359" y="2610611"/>
                </a:lnTo>
                <a:lnTo>
                  <a:pt x="7452359" y="0"/>
                </a:lnTo>
                <a:lnTo>
                  <a:pt x="0" y="0"/>
                </a:lnTo>
                <a:lnTo>
                  <a:pt x="0" y="2610611"/>
                </a:lnTo>
                <a:close/>
              </a:path>
            </a:pathLst>
          </a:custGeom>
          <a:solidFill>
            <a:srgbClr val="B1B1B1"/>
          </a:solidFill>
        </p:spPr>
        <p:txBody>
          <a:bodyPr wrap="square" lIns="0" tIns="0" rIns="0" bIns="0" rtlCol="0"/>
          <a:lstStyle/>
          <a:p>
            <a:endParaRPr smtClean="0">
              <a:solidFill>
                <a:prstClr val="black"/>
              </a:solidFill>
            </a:endParaRPr>
          </a:p>
        </p:txBody>
      </p:sp>
      <p:sp>
        <p:nvSpPr>
          <p:cNvPr id="4" name="object 4"/>
          <p:cNvSpPr/>
          <p:nvPr/>
        </p:nvSpPr>
        <p:spPr>
          <a:xfrm>
            <a:off x="1691639" y="809244"/>
            <a:ext cx="3601720" cy="3385185"/>
          </a:xfrm>
          <a:custGeom>
            <a:avLst/>
            <a:gdLst/>
            <a:ahLst/>
            <a:cxnLst/>
            <a:rect l="l" t="t" r="r" b="b"/>
            <a:pathLst>
              <a:path w="3601720" h="3385185">
                <a:moveTo>
                  <a:pt x="0" y="3384804"/>
                </a:moveTo>
                <a:lnTo>
                  <a:pt x="3601212" y="3384804"/>
                </a:lnTo>
                <a:lnTo>
                  <a:pt x="3601212" y="0"/>
                </a:lnTo>
                <a:lnTo>
                  <a:pt x="0" y="0"/>
                </a:lnTo>
                <a:lnTo>
                  <a:pt x="0" y="3384804"/>
                </a:lnTo>
                <a:close/>
              </a:path>
            </a:pathLst>
          </a:custGeom>
          <a:solidFill>
            <a:srgbClr val="B1B1B1"/>
          </a:solidFill>
        </p:spPr>
        <p:txBody>
          <a:bodyPr wrap="square" lIns="0" tIns="0" rIns="0" bIns="0" rtlCol="0"/>
          <a:lstStyle/>
          <a:p>
            <a:endParaRPr smtClean="0">
              <a:solidFill>
                <a:prstClr val="black"/>
              </a:solidFill>
            </a:endParaRPr>
          </a:p>
        </p:txBody>
      </p:sp>
      <p:sp>
        <p:nvSpPr>
          <p:cNvPr id="5" name="object 5"/>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6" name="object 6"/>
          <p:cNvSpPr/>
          <p:nvPr/>
        </p:nvSpPr>
        <p:spPr>
          <a:xfrm>
            <a:off x="0" y="809243"/>
            <a:ext cx="1691639" cy="3385185"/>
          </a:xfrm>
          <a:custGeom>
            <a:avLst/>
            <a:gdLst/>
            <a:ahLst/>
            <a:cxnLst/>
            <a:rect l="l" t="t" r="r" b="b"/>
            <a:pathLst>
              <a:path w="1691639" h="3385185">
                <a:moveTo>
                  <a:pt x="0" y="3384804"/>
                </a:moveTo>
                <a:lnTo>
                  <a:pt x="1691639" y="3384804"/>
                </a:lnTo>
                <a:lnTo>
                  <a:pt x="1691639" y="0"/>
                </a:lnTo>
                <a:lnTo>
                  <a:pt x="0" y="0"/>
                </a:lnTo>
                <a:lnTo>
                  <a:pt x="0" y="3384804"/>
                </a:lnTo>
                <a:close/>
              </a:path>
            </a:pathLst>
          </a:custGeom>
          <a:solidFill>
            <a:srgbClr val="FF0000"/>
          </a:solidFill>
        </p:spPr>
        <p:txBody>
          <a:bodyPr wrap="square" lIns="0" tIns="0" rIns="0" bIns="0" rtlCol="0"/>
          <a:lstStyle/>
          <a:p>
            <a:endParaRPr smtClean="0">
              <a:solidFill>
                <a:prstClr val="black"/>
              </a:solidFill>
            </a:endParaRPr>
          </a:p>
        </p:txBody>
      </p:sp>
      <p:sp>
        <p:nvSpPr>
          <p:cNvPr id="7" name="object 7"/>
          <p:cNvSpPr/>
          <p:nvPr/>
        </p:nvSpPr>
        <p:spPr>
          <a:xfrm>
            <a:off x="0" y="4247388"/>
            <a:ext cx="1691639" cy="2611120"/>
          </a:xfrm>
          <a:custGeom>
            <a:avLst/>
            <a:gdLst/>
            <a:ahLst/>
            <a:cxnLst/>
            <a:rect l="l" t="t" r="r" b="b"/>
            <a:pathLst>
              <a:path w="1691639" h="2611120">
                <a:moveTo>
                  <a:pt x="0" y="2610611"/>
                </a:moveTo>
                <a:lnTo>
                  <a:pt x="1691639" y="2610611"/>
                </a:lnTo>
                <a:lnTo>
                  <a:pt x="1691639" y="0"/>
                </a:lnTo>
                <a:lnTo>
                  <a:pt x="0" y="0"/>
                </a:lnTo>
                <a:lnTo>
                  <a:pt x="0" y="2610611"/>
                </a:lnTo>
                <a:close/>
              </a:path>
            </a:pathLst>
          </a:custGeom>
          <a:solidFill>
            <a:srgbClr val="FF0000"/>
          </a:solidFill>
        </p:spPr>
        <p:txBody>
          <a:bodyPr wrap="square" lIns="0" tIns="0" rIns="0" bIns="0" rtlCol="0"/>
          <a:lstStyle/>
          <a:p>
            <a:endParaRPr smtClean="0">
              <a:solidFill>
                <a:prstClr val="black"/>
              </a:solidFill>
            </a:endParaRPr>
          </a:p>
        </p:txBody>
      </p:sp>
      <p:sp>
        <p:nvSpPr>
          <p:cNvPr id="8" name="object 8"/>
          <p:cNvSpPr/>
          <p:nvPr/>
        </p:nvSpPr>
        <p:spPr>
          <a:xfrm>
            <a:off x="828294" y="4247388"/>
            <a:ext cx="0" cy="2611755"/>
          </a:xfrm>
          <a:custGeom>
            <a:avLst/>
            <a:gdLst/>
            <a:ahLst/>
            <a:cxnLst/>
            <a:rect l="l" t="t" r="r" b="b"/>
            <a:pathLst>
              <a:path h="2611754">
                <a:moveTo>
                  <a:pt x="0" y="0"/>
                </a:moveTo>
                <a:lnTo>
                  <a:pt x="0" y="2611373"/>
                </a:lnTo>
              </a:path>
            </a:pathLst>
          </a:custGeom>
          <a:ln w="50292">
            <a:solidFill>
              <a:srgbClr val="FFFFFF"/>
            </a:solidFill>
          </a:ln>
        </p:spPr>
        <p:txBody>
          <a:bodyPr wrap="square" lIns="0" tIns="0" rIns="0" bIns="0" rtlCol="0"/>
          <a:lstStyle/>
          <a:p>
            <a:endParaRPr smtClean="0">
              <a:solidFill>
                <a:prstClr val="black"/>
              </a:solidFill>
            </a:endParaRPr>
          </a:p>
        </p:txBody>
      </p:sp>
      <p:sp>
        <p:nvSpPr>
          <p:cNvPr id="9" name="object 9"/>
          <p:cNvSpPr/>
          <p:nvPr/>
        </p:nvSpPr>
        <p:spPr>
          <a:xfrm>
            <a:off x="395477" y="5590794"/>
            <a:ext cx="0" cy="1268095"/>
          </a:xfrm>
          <a:custGeom>
            <a:avLst/>
            <a:gdLst/>
            <a:ahLst/>
            <a:cxnLst/>
            <a:rect l="l" t="t" r="r" b="b"/>
            <a:pathLst>
              <a:path h="1268095">
                <a:moveTo>
                  <a:pt x="0" y="0"/>
                </a:moveTo>
                <a:lnTo>
                  <a:pt x="0" y="1267967"/>
                </a:lnTo>
              </a:path>
            </a:pathLst>
          </a:custGeom>
          <a:ln w="50292">
            <a:solidFill>
              <a:srgbClr val="FFFFFF"/>
            </a:solidFill>
          </a:ln>
        </p:spPr>
        <p:txBody>
          <a:bodyPr wrap="square" lIns="0" tIns="0" rIns="0" bIns="0" rtlCol="0"/>
          <a:lstStyle/>
          <a:p>
            <a:endParaRPr smtClean="0">
              <a:solidFill>
                <a:prstClr val="black"/>
              </a:solidFill>
            </a:endParaRPr>
          </a:p>
        </p:txBody>
      </p:sp>
      <p:sp>
        <p:nvSpPr>
          <p:cNvPr id="10" name="object 10"/>
          <p:cNvSpPr/>
          <p:nvPr/>
        </p:nvSpPr>
        <p:spPr>
          <a:xfrm>
            <a:off x="761" y="5590794"/>
            <a:ext cx="828040" cy="0"/>
          </a:xfrm>
          <a:custGeom>
            <a:avLst/>
            <a:gdLst/>
            <a:ahLst/>
            <a:cxnLst/>
            <a:rect l="l" t="t" r="r" b="b"/>
            <a:pathLst>
              <a:path w="828040">
                <a:moveTo>
                  <a:pt x="0" y="0"/>
                </a:moveTo>
                <a:lnTo>
                  <a:pt x="827532" y="0"/>
                </a:lnTo>
              </a:path>
            </a:pathLst>
          </a:custGeom>
          <a:ln w="50292">
            <a:solidFill>
              <a:srgbClr val="FFFFFF"/>
            </a:solidFill>
          </a:ln>
        </p:spPr>
        <p:txBody>
          <a:bodyPr wrap="square" lIns="0" tIns="0" rIns="0" bIns="0" rtlCol="0"/>
          <a:lstStyle/>
          <a:p>
            <a:endParaRPr smtClean="0">
              <a:solidFill>
                <a:prstClr val="black"/>
              </a:solidFill>
            </a:endParaRPr>
          </a:p>
        </p:txBody>
      </p:sp>
      <p:sp>
        <p:nvSpPr>
          <p:cNvPr id="11" name="object 11"/>
          <p:cNvSpPr/>
          <p:nvPr/>
        </p:nvSpPr>
        <p:spPr>
          <a:xfrm>
            <a:off x="761" y="6247638"/>
            <a:ext cx="394970" cy="0"/>
          </a:xfrm>
          <a:custGeom>
            <a:avLst/>
            <a:gdLst/>
            <a:ahLst/>
            <a:cxnLst/>
            <a:rect l="l" t="t" r="r" b="b"/>
            <a:pathLst>
              <a:path w="394970">
                <a:moveTo>
                  <a:pt x="0" y="0"/>
                </a:moveTo>
                <a:lnTo>
                  <a:pt x="394716" y="0"/>
                </a:lnTo>
              </a:path>
            </a:pathLst>
          </a:custGeom>
          <a:ln w="50292">
            <a:solidFill>
              <a:srgbClr val="FFFFFF"/>
            </a:solidFill>
          </a:ln>
        </p:spPr>
        <p:txBody>
          <a:bodyPr wrap="square" lIns="0" tIns="0" rIns="0" bIns="0" rtlCol="0"/>
          <a:lstStyle/>
          <a:p>
            <a:endParaRPr smtClean="0">
              <a:solidFill>
                <a:prstClr val="black"/>
              </a:solidFill>
            </a:endParaRPr>
          </a:p>
        </p:txBody>
      </p:sp>
      <p:sp>
        <p:nvSpPr>
          <p:cNvPr id="12" name="object 12"/>
          <p:cNvSpPr/>
          <p:nvPr/>
        </p:nvSpPr>
        <p:spPr>
          <a:xfrm>
            <a:off x="180594" y="6246114"/>
            <a:ext cx="0" cy="612775"/>
          </a:xfrm>
          <a:custGeom>
            <a:avLst/>
            <a:gdLst/>
            <a:ahLst/>
            <a:cxnLst/>
            <a:rect l="l" t="t" r="r" b="b"/>
            <a:pathLst>
              <a:path h="612775">
                <a:moveTo>
                  <a:pt x="0" y="0"/>
                </a:moveTo>
                <a:lnTo>
                  <a:pt x="0" y="612647"/>
                </a:lnTo>
              </a:path>
            </a:pathLst>
          </a:custGeom>
          <a:ln w="50292">
            <a:solidFill>
              <a:srgbClr val="FFFFFF"/>
            </a:solidFill>
          </a:ln>
        </p:spPr>
        <p:txBody>
          <a:bodyPr wrap="square" lIns="0" tIns="0" rIns="0" bIns="0" rtlCol="0"/>
          <a:lstStyle/>
          <a:p>
            <a:endParaRPr smtClean="0">
              <a:solidFill>
                <a:prstClr val="black"/>
              </a:solidFill>
            </a:endParaRPr>
          </a:p>
        </p:txBody>
      </p:sp>
      <p:sp>
        <p:nvSpPr>
          <p:cNvPr id="13" name="object 13"/>
          <p:cNvSpPr/>
          <p:nvPr/>
        </p:nvSpPr>
        <p:spPr>
          <a:xfrm>
            <a:off x="5293614" y="793241"/>
            <a:ext cx="0" cy="3401060"/>
          </a:xfrm>
          <a:custGeom>
            <a:avLst/>
            <a:gdLst/>
            <a:ahLst/>
            <a:cxnLst/>
            <a:rect l="l" t="t" r="r" b="b"/>
            <a:pathLst>
              <a:path h="3401060">
                <a:moveTo>
                  <a:pt x="0" y="0"/>
                </a:moveTo>
                <a:lnTo>
                  <a:pt x="0" y="3400806"/>
                </a:lnTo>
              </a:path>
            </a:pathLst>
          </a:custGeom>
          <a:ln w="50292">
            <a:solidFill>
              <a:srgbClr val="FFFFFF"/>
            </a:solidFill>
          </a:ln>
        </p:spPr>
        <p:txBody>
          <a:bodyPr wrap="square" lIns="0" tIns="0" rIns="0" bIns="0" rtlCol="0"/>
          <a:lstStyle/>
          <a:p>
            <a:endParaRPr smtClean="0">
              <a:solidFill>
                <a:prstClr val="black"/>
              </a:solidFill>
            </a:endParaRPr>
          </a:p>
        </p:txBody>
      </p:sp>
      <p:sp>
        <p:nvSpPr>
          <p:cNvPr id="14" name="object 14"/>
          <p:cNvSpPr/>
          <p:nvPr/>
        </p:nvSpPr>
        <p:spPr>
          <a:xfrm>
            <a:off x="761" y="760476"/>
            <a:ext cx="9144000" cy="50800"/>
          </a:xfrm>
          <a:custGeom>
            <a:avLst/>
            <a:gdLst/>
            <a:ahLst/>
            <a:cxnLst/>
            <a:rect l="l" t="t" r="r" b="b"/>
            <a:pathLst>
              <a:path w="9144000" h="50800">
                <a:moveTo>
                  <a:pt x="0" y="50292"/>
                </a:moveTo>
                <a:lnTo>
                  <a:pt x="9144000" y="50292"/>
                </a:lnTo>
                <a:lnTo>
                  <a:pt x="9144000" y="0"/>
                </a:lnTo>
                <a:lnTo>
                  <a:pt x="0" y="0"/>
                </a:lnTo>
                <a:lnTo>
                  <a:pt x="0" y="50292"/>
                </a:lnTo>
                <a:close/>
              </a:path>
            </a:pathLst>
          </a:custGeom>
          <a:solidFill>
            <a:srgbClr val="FFFFFF"/>
          </a:solidFill>
        </p:spPr>
        <p:txBody>
          <a:bodyPr wrap="square" lIns="0" tIns="0" rIns="0" bIns="0" rtlCol="0"/>
          <a:lstStyle/>
          <a:p>
            <a:endParaRPr smtClean="0">
              <a:solidFill>
                <a:prstClr val="black"/>
              </a:solidFill>
            </a:endParaRPr>
          </a:p>
        </p:txBody>
      </p:sp>
      <p:sp>
        <p:nvSpPr>
          <p:cNvPr id="15" name="object 15"/>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6" name="object 16"/>
          <p:cNvSpPr txBox="1"/>
          <p:nvPr/>
        </p:nvSpPr>
        <p:spPr>
          <a:xfrm>
            <a:off x="1914270" y="4683252"/>
            <a:ext cx="6566534" cy="731520"/>
          </a:xfrm>
          <a:prstGeom prst="rect">
            <a:avLst/>
          </a:prstGeom>
        </p:spPr>
        <p:txBody>
          <a:bodyPr vert="horz" wrap="square" lIns="0" tIns="0" rIns="0" bIns="0" rtlCol="0">
            <a:spAutoFit/>
          </a:bodyPr>
          <a:lstStyle/>
          <a:p>
            <a:pPr marL="12700"/>
            <a:r>
              <a:rPr sz="4800" b="1" spc="-5" dirty="0">
                <a:solidFill>
                  <a:srgbClr val="FFFFFF"/>
                </a:solidFill>
                <a:latin typeface="Arial"/>
                <a:cs typeface="Arial"/>
              </a:rPr>
              <a:t>Metrostav v</a:t>
            </a:r>
            <a:r>
              <a:rPr sz="4800" b="1" spc="15" dirty="0">
                <a:solidFill>
                  <a:srgbClr val="FFFFFF"/>
                </a:solidFill>
                <a:latin typeface="Arial"/>
                <a:cs typeface="Arial"/>
              </a:rPr>
              <a:t> </a:t>
            </a:r>
            <a:r>
              <a:rPr sz="4800" b="1" spc="-5" dirty="0">
                <a:solidFill>
                  <a:srgbClr val="FFFFFF"/>
                </a:solidFill>
                <a:latin typeface="Arial"/>
                <a:cs typeface="Arial"/>
              </a:rPr>
              <a:t>Bělorusku</a:t>
            </a:r>
            <a:endParaRPr sz="4800">
              <a:solidFill>
                <a:prstClr val="black"/>
              </a:solidFill>
              <a:latin typeface="Arial"/>
              <a:cs typeface="Arial"/>
            </a:endParaRPr>
          </a:p>
        </p:txBody>
      </p:sp>
      <p:sp>
        <p:nvSpPr>
          <p:cNvPr id="17" name="object 17"/>
          <p:cNvSpPr txBox="1"/>
          <p:nvPr/>
        </p:nvSpPr>
        <p:spPr>
          <a:xfrm>
            <a:off x="1914270" y="5907836"/>
            <a:ext cx="2327910" cy="487680"/>
          </a:xfrm>
          <a:prstGeom prst="rect">
            <a:avLst/>
          </a:prstGeom>
        </p:spPr>
        <p:txBody>
          <a:bodyPr vert="horz" wrap="square" lIns="0" tIns="0" rIns="0" bIns="0" rtlCol="0">
            <a:spAutoFit/>
          </a:bodyPr>
          <a:lstStyle/>
          <a:p>
            <a:pPr marL="12700"/>
            <a:r>
              <a:rPr sz="3200" b="1" spc="-5" dirty="0">
                <a:solidFill>
                  <a:srgbClr val="FFFFFF"/>
                </a:solidFill>
                <a:latin typeface="Arial"/>
                <a:cs typeface="Arial"/>
              </a:rPr>
              <a:t>Josef</a:t>
            </a:r>
            <a:r>
              <a:rPr sz="3200" b="1" spc="-90" dirty="0">
                <a:solidFill>
                  <a:srgbClr val="FFFFFF"/>
                </a:solidFill>
                <a:latin typeface="Arial"/>
                <a:cs typeface="Arial"/>
              </a:rPr>
              <a:t> </a:t>
            </a:r>
            <a:r>
              <a:rPr sz="3200" b="1" dirty="0">
                <a:solidFill>
                  <a:srgbClr val="FFFFFF"/>
                </a:solidFill>
                <a:latin typeface="Arial"/>
                <a:cs typeface="Arial"/>
              </a:rPr>
              <a:t>Dufek</a:t>
            </a:r>
            <a:endParaRPr sz="3200">
              <a:solidFill>
                <a:prstClr val="black"/>
              </a:solidFill>
              <a:latin typeface="Arial"/>
              <a:cs typeface="Arial"/>
            </a:endParaRPr>
          </a:p>
        </p:txBody>
      </p:sp>
      <p:sp>
        <p:nvSpPr>
          <p:cNvPr id="18" name="object 18"/>
          <p:cNvSpPr/>
          <p:nvPr/>
        </p:nvSpPr>
        <p:spPr>
          <a:xfrm>
            <a:off x="761" y="4219194"/>
            <a:ext cx="9144000" cy="3175"/>
          </a:xfrm>
          <a:custGeom>
            <a:avLst/>
            <a:gdLst/>
            <a:ahLst/>
            <a:cxnLst/>
            <a:rect l="l" t="t" r="r" b="b"/>
            <a:pathLst>
              <a:path w="9144000" h="3175">
                <a:moveTo>
                  <a:pt x="0" y="0"/>
                </a:moveTo>
                <a:lnTo>
                  <a:pt x="9144000" y="3047"/>
                </a:lnTo>
              </a:path>
            </a:pathLst>
          </a:custGeom>
          <a:ln w="50292">
            <a:solidFill>
              <a:srgbClr val="FFFFFF"/>
            </a:solidFill>
          </a:ln>
        </p:spPr>
        <p:txBody>
          <a:bodyPr wrap="square" lIns="0" tIns="0" rIns="0" bIns="0" rtlCol="0"/>
          <a:lstStyle/>
          <a:p>
            <a:endParaRPr smtClean="0">
              <a:solidFill>
                <a:prstClr val="black"/>
              </a:solidFill>
            </a:endParaRPr>
          </a:p>
        </p:txBody>
      </p:sp>
      <p:sp>
        <p:nvSpPr>
          <p:cNvPr id="19" name="object 19"/>
          <p:cNvSpPr/>
          <p:nvPr/>
        </p:nvSpPr>
        <p:spPr>
          <a:xfrm>
            <a:off x="1688592" y="813816"/>
            <a:ext cx="3579876" cy="3380232"/>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20" name="object 20"/>
          <p:cNvSpPr/>
          <p:nvPr/>
        </p:nvSpPr>
        <p:spPr>
          <a:xfrm>
            <a:off x="5318759" y="813816"/>
            <a:ext cx="3825240" cy="3384804"/>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09243"/>
            <a:ext cx="1691639" cy="6049010"/>
          </a:xfrm>
          <a:custGeom>
            <a:avLst/>
            <a:gdLst/>
            <a:ahLst/>
            <a:cxnLst/>
            <a:rect l="l" t="t" r="r" b="b"/>
            <a:pathLst>
              <a:path w="1691639" h="6049009">
                <a:moveTo>
                  <a:pt x="0" y="6048756"/>
                </a:moveTo>
                <a:lnTo>
                  <a:pt x="1691639" y="6048756"/>
                </a:lnTo>
                <a:lnTo>
                  <a:pt x="1691639" y="0"/>
                </a:lnTo>
                <a:lnTo>
                  <a:pt x="0" y="0"/>
                </a:lnTo>
                <a:lnTo>
                  <a:pt x="0" y="6048756"/>
                </a:lnTo>
                <a:close/>
              </a:path>
            </a:pathLst>
          </a:custGeom>
          <a:solidFill>
            <a:srgbClr val="C0C0C0"/>
          </a:solidFill>
        </p:spPr>
        <p:txBody>
          <a:bodyPr wrap="square" lIns="0" tIns="0" rIns="0" bIns="0" rtlCol="0"/>
          <a:lstStyle/>
          <a:p>
            <a:endParaRPr smtClean="0">
              <a:solidFill>
                <a:prstClr val="black"/>
              </a:solidFill>
            </a:endParaRPr>
          </a:p>
        </p:txBody>
      </p:sp>
      <p:sp>
        <p:nvSpPr>
          <p:cNvPr id="3" name="object 3"/>
          <p:cNvSpPr/>
          <p:nvPr/>
        </p:nvSpPr>
        <p:spPr>
          <a:xfrm>
            <a:off x="828294" y="4222241"/>
            <a:ext cx="0" cy="2636520"/>
          </a:xfrm>
          <a:custGeom>
            <a:avLst/>
            <a:gdLst/>
            <a:ahLst/>
            <a:cxnLst/>
            <a:rect l="l" t="t" r="r" b="b"/>
            <a:pathLst>
              <a:path h="2636520">
                <a:moveTo>
                  <a:pt x="0" y="0"/>
                </a:moveTo>
                <a:lnTo>
                  <a:pt x="0" y="2636519"/>
                </a:lnTo>
              </a:path>
            </a:pathLst>
          </a:custGeom>
          <a:ln w="50292">
            <a:solidFill>
              <a:srgbClr val="FFFFFF"/>
            </a:solidFill>
          </a:ln>
        </p:spPr>
        <p:txBody>
          <a:bodyPr wrap="square" lIns="0" tIns="0" rIns="0" bIns="0" rtlCol="0"/>
          <a:lstStyle/>
          <a:p>
            <a:endParaRPr smtClean="0">
              <a:solidFill>
                <a:prstClr val="black"/>
              </a:solidFill>
            </a:endParaRPr>
          </a:p>
        </p:txBody>
      </p:sp>
      <p:sp>
        <p:nvSpPr>
          <p:cNvPr id="4" name="object 4"/>
          <p:cNvSpPr/>
          <p:nvPr/>
        </p:nvSpPr>
        <p:spPr>
          <a:xfrm>
            <a:off x="395477" y="5590794"/>
            <a:ext cx="0" cy="1268095"/>
          </a:xfrm>
          <a:custGeom>
            <a:avLst/>
            <a:gdLst/>
            <a:ahLst/>
            <a:cxnLst/>
            <a:rect l="l" t="t" r="r" b="b"/>
            <a:pathLst>
              <a:path h="1268095">
                <a:moveTo>
                  <a:pt x="0" y="0"/>
                </a:moveTo>
                <a:lnTo>
                  <a:pt x="0" y="1267967"/>
                </a:lnTo>
              </a:path>
            </a:pathLst>
          </a:custGeom>
          <a:ln w="50292">
            <a:solidFill>
              <a:srgbClr val="FFFFFF"/>
            </a:solidFill>
          </a:ln>
        </p:spPr>
        <p:txBody>
          <a:bodyPr wrap="square" lIns="0" tIns="0" rIns="0" bIns="0" rtlCol="0"/>
          <a:lstStyle/>
          <a:p>
            <a:endParaRPr smtClean="0">
              <a:solidFill>
                <a:prstClr val="black"/>
              </a:solidFill>
            </a:endParaRPr>
          </a:p>
        </p:txBody>
      </p:sp>
      <p:sp>
        <p:nvSpPr>
          <p:cNvPr id="5" name="object 5"/>
          <p:cNvSpPr/>
          <p:nvPr/>
        </p:nvSpPr>
        <p:spPr>
          <a:xfrm>
            <a:off x="761" y="4219194"/>
            <a:ext cx="1691639" cy="0"/>
          </a:xfrm>
          <a:custGeom>
            <a:avLst/>
            <a:gdLst/>
            <a:ahLst/>
            <a:cxnLst/>
            <a:rect l="l" t="t" r="r" b="b"/>
            <a:pathLst>
              <a:path w="1691639">
                <a:moveTo>
                  <a:pt x="0" y="0"/>
                </a:moveTo>
                <a:lnTo>
                  <a:pt x="1691639" y="0"/>
                </a:lnTo>
              </a:path>
            </a:pathLst>
          </a:custGeom>
          <a:ln w="50292">
            <a:solidFill>
              <a:srgbClr val="FFFFFF"/>
            </a:solidFill>
          </a:ln>
        </p:spPr>
        <p:txBody>
          <a:bodyPr wrap="square" lIns="0" tIns="0" rIns="0" bIns="0" rtlCol="0"/>
          <a:lstStyle/>
          <a:p>
            <a:endParaRPr smtClean="0">
              <a:solidFill>
                <a:prstClr val="black"/>
              </a:solidFill>
            </a:endParaRPr>
          </a:p>
        </p:txBody>
      </p:sp>
      <p:sp>
        <p:nvSpPr>
          <p:cNvPr id="6" name="object 6"/>
          <p:cNvSpPr/>
          <p:nvPr/>
        </p:nvSpPr>
        <p:spPr>
          <a:xfrm>
            <a:off x="761" y="5590794"/>
            <a:ext cx="828040" cy="0"/>
          </a:xfrm>
          <a:custGeom>
            <a:avLst/>
            <a:gdLst/>
            <a:ahLst/>
            <a:cxnLst/>
            <a:rect l="l" t="t" r="r" b="b"/>
            <a:pathLst>
              <a:path w="828040">
                <a:moveTo>
                  <a:pt x="0" y="0"/>
                </a:moveTo>
                <a:lnTo>
                  <a:pt x="827532" y="0"/>
                </a:lnTo>
              </a:path>
            </a:pathLst>
          </a:custGeom>
          <a:ln w="50292">
            <a:solidFill>
              <a:srgbClr val="FFFFFF"/>
            </a:solidFill>
          </a:ln>
        </p:spPr>
        <p:txBody>
          <a:bodyPr wrap="square" lIns="0" tIns="0" rIns="0" bIns="0" rtlCol="0"/>
          <a:lstStyle/>
          <a:p>
            <a:endParaRPr smtClean="0">
              <a:solidFill>
                <a:prstClr val="black"/>
              </a:solidFill>
            </a:endParaRPr>
          </a:p>
        </p:txBody>
      </p:sp>
      <p:sp>
        <p:nvSpPr>
          <p:cNvPr id="7" name="object 7"/>
          <p:cNvSpPr/>
          <p:nvPr/>
        </p:nvSpPr>
        <p:spPr>
          <a:xfrm>
            <a:off x="761" y="6247638"/>
            <a:ext cx="394970" cy="0"/>
          </a:xfrm>
          <a:custGeom>
            <a:avLst/>
            <a:gdLst/>
            <a:ahLst/>
            <a:cxnLst/>
            <a:rect l="l" t="t" r="r" b="b"/>
            <a:pathLst>
              <a:path w="394970">
                <a:moveTo>
                  <a:pt x="0" y="0"/>
                </a:moveTo>
                <a:lnTo>
                  <a:pt x="394716" y="0"/>
                </a:lnTo>
              </a:path>
            </a:pathLst>
          </a:custGeom>
          <a:ln w="50292">
            <a:solidFill>
              <a:srgbClr val="FFFFFF"/>
            </a:solidFill>
          </a:ln>
        </p:spPr>
        <p:txBody>
          <a:bodyPr wrap="square" lIns="0" tIns="0" rIns="0" bIns="0" rtlCol="0"/>
          <a:lstStyle/>
          <a:p>
            <a:endParaRPr smtClean="0">
              <a:solidFill>
                <a:prstClr val="black"/>
              </a:solidFill>
            </a:endParaRPr>
          </a:p>
        </p:txBody>
      </p:sp>
      <p:sp>
        <p:nvSpPr>
          <p:cNvPr id="8" name="object 8"/>
          <p:cNvSpPr/>
          <p:nvPr/>
        </p:nvSpPr>
        <p:spPr>
          <a:xfrm>
            <a:off x="180594" y="6246114"/>
            <a:ext cx="0" cy="612775"/>
          </a:xfrm>
          <a:custGeom>
            <a:avLst/>
            <a:gdLst/>
            <a:ahLst/>
            <a:cxnLst/>
            <a:rect l="l" t="t" r="r" b="b"/>
            <a:pathLst>
              <a:path h="612775">
                <a:moveTo>
                  <a:pt x="0" y="0"/>
                </a:moveTo>
                <a:lnTo>
                  <a:pt x="0" y="612647"/>
                </a:lnTo>
              </a:path>
            </a:pathLst>
          </a:custGeom>
          <a:ln w="50292">
            <a:solidFill>
              <a:srgbClr val="FFFFFF"/>
            </a:solidFill>
          </a:ln>
        </p:spPr>
        <p:txBody>
          <a:bodyPr wrap="square" lIns="0" tIns="0" rIns="0" bIns="0" rtlCol="0"/>
          <a:lstStyle/>
          <a:p>
            <a:endParaRPr smtClean="0">
              <a:solidFill>
                <a:prstClr val="black"/>
              </a:solidFill>
            </a:endParaRPr>
          </a:p>
        </p:txBody>
      </p:sp>
      <p:sp>
        <p:nvSpPr>
          <p:cNvPr id="9" name="object 9"/>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0" name="object 10"/>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11" name="object 11"/>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12" name="object 12"/>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13" name="object 13"/>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14" name="object 14"/>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15" name="object 15"/>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16" name="object 16"/>
          <p:cNvSpPr txBox="1"/>
          <p:nvPr/>
        </p:nvSpPr>
        <p:spPr>
          <a:xfrm>
            <a:off x="1860042" y="72389"/>
            <a:ext cx="7200900" cy="405765"/>
          </a:xfrm>
          <a:prstGeom prst="rect">
            <a:avLst/>
          </a:prstGeom>
        </p:spPr>
        <p:txBody>
          <a:bodyPr vert="horz" wrap="square" lIns="0" tIns="120650" rIns="0" bIns="0" rtlCol="0">
            <a:spAutoFit/>
          </a:bodyPr>
          <a:lstStyle/>
          <a:p>
            <a:pPr marL="11430">
              <a:spcBef>
                <a:spcPts val="950"/>
              </a:spcBef>
              <a:tabLst>
                <a:tab pos="840105" algn="l"/>
                <a:tab pos="3366770" algn="l"/>
                <a:tab pos="5280025" algn="l"/>
              </a:tabLst>
            </a:pPr>
            <a:r>
              <a:rPr sz="1200" b="1" spc="-10" dirty="0">
                <a:solidFill>
                  <a:srgbClr val="FF0000"/>
                </a:solidFill>
                <a:latin typeface="Arial"/>
                <a:cs typeface="Arial"/>
                <a:hlinkClick r:id="rId3" action="ppaction://hlinksldjump"/>
              </a:rPr>
              <a:t>OBSAH</a:t>
            </a:r>
            <a:r>
              <a:rPr sz="1200" b="1" spc="-10" dirty="0">
                <a:solidFill>
                  <a:srgbClr val="FF0000"/>
                </a:solidFill>
                <a:latin typeface="Arial"/>
                <a:cs typeface="Arial"/>
              </a:rPr>
              <a:t>	</a:t>
            </a:r>
            <a:r>
              <a:rPr sz="1200" b="1" spc="-5" dirty="0">
                <a:solidFill>
                  <a:srgbClr val="FF0000"/>
                </a:solidFill>
                <a:latin typeface="Arial"/>
                <a:cs typeface="Arial"/>
                <a:hlinkClick r:id="rId3" action="ppaction://hlinksldjump"/>
              </a:rPr>
              <a:t>INFORMACE</a:t>
            </a:r>
            <a:r>
              <a:rPr sz="1200" b="1" spc="45" dirty="0">
                <a:solidFill>
                  <a:srgbClr val="FF0000"/>
                </a:solidFill>
                <a:latin typeface="Arial"/>
                <a:cs typeface="Arial"/>
                <a:hlinkClick r:id="rId3" action="ppaction://hlinksldjump"/>
              </a:rPr>
              <a:t> </a:t>
            </a:r>
            <a:r>
              <a:rPr sz="1200" b="1" dirty="0">
                <a:solidFill>
                  <a:srgbClr val="FF0000"/>
                </a:solidFill>
                <a:latin typeface="Arial"/>
                <a:cs typeface="Arial"/>
                <a:hlinkClick r:id="rId3" action="ppaction://hlinksldjump"/>
              </a:rPr>
              <a:t>O</a:t>
            </a:r>
            <a:r>
              <a:rPr sz="1200" b="1" spc="25" dirty="0">
                <a:solidFill>
                  <a:srgbClr val="FF0000"/>
                </a:solidFill>
                <a:latin typeface="Arial"/>
                <a:cs typeface="Arial"/>
                <a:hlinkClick r:id="rId3" action="ppaction://hlinksldjump"/>
              </a:rPr>
              <a:t> </a:t>
            </a:r>
            <a:r>
              <a:rPr sz="1200" b="1" spc="-5" dirty="0">
                <a:solidFill>
                  <a:srgbClr val="FF0000"/>
                </a:solidFill>
                <a:latin typeface="Arial"/>
                <a:cs typeface="Arial"/>
                <a:hlinkClick r:id="rId3" action="ppaction://hlinksldjump"/>
              </a:rPr>
              <a:t>SPOLEČNOSTI</a:t>
            </a:r>
            <a:r>
              <a:rPr sz="1200" b="1" spc="-5" dirty="0">
                <a:solidFill>
                  <a:srgbClr val="FF0000"/>
                </a:solidFill>
                <a:latin typeface="Arial"/>
                <a:cs typeface="Arial"/>
              </a:rPr>
              <a:t>	REFERENČNÍ</a:t>
            </a:r>
            <a:r>
              <a:rPr sz="1200" b="1" spc="10" dirty="0">
                <a:solidFill>
                  <a:srgbClr val="FF0000"/>
                </a:solidFill>
                <a:latin typeface="Arial"/>
                <a:cs typeface="Arial"/>
              </a:rPr>
              <a:t> </a:t>
            </a:r>
            <a:r>
              <a:rPr sz="1200" b="1" spc="-40" dirty="0">
                <a:solidFill>
                  <a:srgbClr val="FF0000"/>
                </a:solidFill>
                <a:latin typeface="Arial"/>
                <a:cs typeface="Arial"/>
              </a:rPr>
              <a:t>STAVBY	</a:t>
            </a:r>
            <a:r>
              <a:rPr sz="1200" b="1" spc="-20" dirty="0">
                <a:solidFill>
                  <a:srgbClr val="FF0000"/>
                </a:solidFill>
                <a:latin typeface="Arial"/>
                <a:cs typeface="Arial"/>
                <a:hlinkClick r:id="rId4" action="ppaction://hlinksldjump"/>
              </a:rPr>
              <a:t>KONTAKT</a:t>
            </a:r>
            <a:endParaRPr sz="1200">
              <a:solidFill>
                <a:prstClr val="black"/>
              </a:solidFill>
              <a:latin typeface="Arial"/>
              <a:cs typeface="Arial"/>
            </a:endParaRPr>
          </a:p>
        </p:txBody>
      </p:sp>
      <p:sp>
        <p:nvSpPr>
          <p:cNvPr id="17" name="object 17"/>
          <p:cNvSpPr txBox="1">
            <a:spLocks noGrp="1"/>
          </p:cNvSpPr>
          <p:nvPr>
            <p:ph type="title"/>
          </p:nvPr>
        </p:nvSpPr>
        <p:spPr>
          <a:prstGeom prst="rect">
            <a:avLst/>
          </a:prstGeom>
        </p:spPr>
        <p:txBody>
          <a:bodyPr vert="horz" wrap="square" lIns="0" tIns="0" rIns="0" bIns="0" rtlCol="0">
            <a:spAutoFit/>
          </a:bodyPr>
          <a:lstStyle/>
          <a:p>
            <a:pPr marL="1475105">
              <a:lnSpc>
                <a:spcPct val="100000"/>
              </a:lnSpc>
            </a:pPr>
            <a:r>
              <a:rPr spc="-5" dirty="0"/>
              <a:t>Představení</a:t>
            </a:r>
            <a:r>
              <a:rPr spc="-55" dirty="0"/>
              <a:t> </a:t>
            </a:r>
            <a:r>
              <a:rPr spc="-5" dirty="0"/>
              <a:t>společnosti</a:t>
            </a:r>
          </a:p>
        </p:txBody>
      </p:sp>
      <p:sp>
        <p:nvSpPr>
          <p:cNvPr id="18" name="object 18"/>
          <p:cNvSpPr/>
          <p:nvPr/>
        </p:nvSpPr>
        <p:spPr>
          <a:xfrm>
            <a:off x="1908048" y="5125210"/>
            <a:ext cx="1943100" cy="1617345"/>
          </a:xfrm>
          <a:custGeom>
            <a:avLst/>
            <a:gdLst/>
            <a:ahLst/>
            <a:cxnLst/>
            <a:rect l="l" t="t" r="r" b="b"/>
            <a:pathLst>
              <a:path w="1943100" h="1617345">
                <a:moveTo>
                  <a:pt x="0" y="1616964"/>
                </a:moveTo>
                <a:lnTo>
                  <a:pt x="1943100" y="1616964"/>
                </a:lnTo>
                <a:lnTo>
                  <a:pt x="1943100" y="0"/>
                </a:lnTo>
                <a:lnTo>
                  <a:pt x="0" y="0"/>
                </a:lnTo>
                <a:lnTo>
                  <a:pt x="0" y="1616964"/>
                </a:lnTo>
                <a:close/>
              </a:path>
            </a:pathLst>
          </a:custGeom>
          <a:solidFill>
            <a:srgbClr val="DFDFDF"/>
          </a:solidFill>
        </p:spPr>
        <p:txBody>
          <a:bodyPr wrap="square" lIns="0" tIns="0" rIns="0" bIns="0" rtlCol="0"/>
          <a:lstStyle/>
          <a:p>
            <a:endParaRPr smtClean="0">
              <a:solidFill>
                <a:prstClr val="black"/>
              </a:solidFill>
            </a:endParaRPr>
          </a:p>
        </p:txBody>
      </p:sp>
      <p:sp>
        <p:nvSpPr>
          <p:cNvPr id="19" name="object 19"/>
          <p:cNvSpPr/>
          <p:nvPr/>
        </p:nvSpPr>
        <p:spPr>
          <a:xfrm>
            <a:off x="1908048" y="5516878"/>
            <a:ext cx="1943100" cy="1225295"/>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20" name="object 20"/>
          <p:cNvSpPr/>
          <p:nvPr/>
        </p:nvSpPr>
        <p:spPr>
          <a:xfrm>
            <a:off x="4425696" y="5125210"/>
            <a:ext cx="1945005" cy="1617345"/>
          </a:xfrm>
          <a:custGeom>
            <a:avLst/>
            <a:gdLst/>
            <a:ahLst/>
            <a:cxnLst/>
            <a:rect l="l" t="t" r="r" b="b"/>
            <a:pathLst>
              <a:path w="1945004" h="1617345">
                <a:moveTo>
                  <a:pt x="0" y="1616964"/>
                </a:moveTo>
                <a:lnTo>
                  <a:pt x="1944624" y="1616964"/>
                </a:lnTo>
                <a:lnTo>
                  <a:pt x="1944624" y="0"/>
                </a:lnTo>
                <a:lnTo>
                  <a:pt x="0" y="0"/>
                </a:lnTo>
                <a:lnTo>
                  <a:pt x="0" y="1616964"/>
                </a:lnTo>
                <a:close/>
              </a:path>
            </a:pathLst>
          </a:custGeom>
          <a:solidFill>
            <a:srgbClr val="DFDFDF"/>
          </a:solidFill>
        </p:spPr>
        <p:txBody>
          <a:bodyPr wrap="square" lIns="0" tIns="0" rIns="0" bIns="0" rtlCol="0"/>
          <a:lstStyle/>
          <a:p>
            <a:endParaRPr smtClean="0">
              <a:solidFill>
                <a:prstClr val="black"/>
              </a:solidFill>
            </a:endParaRPr>
          </a:p>
        </p:txBody>
      </p:sp>
      <p:sp>
        <p:nvSpPr>
          <p:cNvPr id="21" name="object 21"/>
          <p:cNvSpPr/>
          <p:nvPr/>
        </p:nvSpPr>
        <p:spPr>
          <a:xfrm>
            <a:off x="4425696" y="5516878"/>
            <a:ext cx="1944624" cy="1225295"/>
          </a:xfrm>
          <a:prstGeom prst="rect">
            <a:avLst/>
          </a:prstGeom>
          <a:blipFill>
            <a:blip r:embed="rId6" cstate="print"/>
            <a:stretch>
              <a:fillRect/>
            </a:stretch>
          </a:blipFill>
        </p:spPr>
        <p:txBody>
          <a:bodyPr wrap="square" lIns="0" tIns="0" rIns="0" bIns="0" rtlCol="0"/>
          <a:lstStyle/>
          <a:p>
            <a:endParaRPr smtClean="0">
              <a:solidFill>
                <a:prstClr val="black"/>
              </a:solidFill>
            </a:endParaRPr>
          </a:p>
        </p:txBody>
      </p:sp>
      <p:sp>
        <p:nvSpPr>
          <p:cNvPr id="22" name="object 22"/>
          <p:cNvSpPr/>
          <p:nvPr/>
        </p:nvSpPr>
        <p:spPr>
          <a:xfrm>
            <a:off x="6905243" y="5125210"/>
            <a:ext cx="1943100" cy="1617345"/>
          </a:xfrm>
          <a:custGeom>
            <a:avLst/>
            <a:gdLst/>
            <a:ahLst/>
            <a:cxnLst/>
            <a:rect l="l" t="t" r="r" b="b"/>
            <a:pathLst>
              <a:path w="1943100" h="1617345">
                <a:moveTo>
                  <a:pt x="0" y="1616964"/>
                </a:moveTo>
                <a:lnTo>
                  <a:pt x="1943100" y="1616964"/>
                </a:lnTo>
                <a:lnTo>
                  <a:pt x="1943100" y="0"/>
                </a:lnTo>
                <a:lnTo>
                  <a:pt x="0" y="0"/>
                </a:lnTo>
                <a:lnTo>
                  <a:pt x="0" y="1616964"/>
                </a:lnTo>
                <a:close/>
              </a:path>
            </a:pathLst>
          </a:custGeom>
          <a:solidFill>
            <a:srgbClr val="DFDFDF"/>
          </a:solidFill>
        </p:spPr>
        <p:txBody>
          <a:bodyPr wrap="square" lIns="0" tIns="0" rIns="0" bIns="0" rtlCol="0"/>
          <a:lstStyle/>
          <a:p>
            <a:endParaRPr smtClean="0">
              <a:solidFill>
                <a:prstClr val="black"/>
              </a:solidFill>
            </a:endParaRPr>
          </a:p>
        </p:txBody>
      </p:sp>
      <p:sp>
        <p:nvSpPr>
          <p:cNvPr id="23" name="object 23"/>
          <p:cNvSpPr txBox="1"/>
          <p:nvPr/>
        </p:nvSpPr>
        <p:spPr>
          <a:xfrm>
            <a:off x="1885314" y="1600708"/>
            <a:ext cx="6781165" cy="3851275"/>
          </a:xfrm>
          <a:prstGeom prst="rect">
            <a:avLst/>
          </a:prstGeom>
        </p:spPr>
        <p:txBody>
          <a:bodyPr vert="horz" wrap="square" lIns="0" tIns="0" rIns="0" bIns="0" rtlCol="0">
            <a:spAutoFit/>
          </a:bodyPr>
          <a:lstStyle/>
          <a:p>
            <a:pPr marL="12700"/>
            <a:r>
              <a:rPr sz="2000" b="1" dirty="0">
                <a:solidFill>
                  <a:srgbClr val="808080"/>
                </a:solidFill>
                <a:latin typeface="Arial"/>
                <a:cs typeface="Arial"/>
              </a:rPr>
              <a:t>Metrostav</a:t>
            </a:r>
            <a:r>
              <a:rPr sz="2000" b="1" spc="-135" dirty="0">
                <a:solidFill>
                  <a:srgbClr val="808080"/>
                </a:solidFill>
                <a:latin typeface="Arial"/>
                <a:cs typeface="Arial"/>
              </a:rPr>
              <a:t> </a:t>
            </a:r>
            <a:r>
              <a:rPr sz="2000" b="1" dirty="0">
                <a:solidFill>
                  <a:srgbClr val="808080"/>
                </a:solidFill>
                <a:latin typeface="Arial"/>
                <a:cs typeface="Arial"/>
              </a:rPr>
              <a:t>a.s.</a:t>
            </a:r>
            <a:endParaRPr sz="2000">
              <a:solidFill>
                <a:prstClr val="black"/>
              </a:solidFill>
              <a:latin typeface="Arial"/>
              <a:cs typeface="Arial"/>
            </a:endParaRPr>
          </a:p>
          <a:p>
            <a:pPr marL="12700"/>
            <a:r>
              <a:rPr sz="2000" dirty="0">
                <a:solidFill>
                  <a:prstClr val="black"/>
                </a:solidFill>
                <a:latin typeface="Arial"/>
                <a:cs typeface="Arial"/>
              </a:rPr>
              <a:t>Je univerzální stavební společnost, zaujímající</a:t>
            </a:r>
            <a:r>
              <a:rPr sz="2000" spc="-165" dirty="0">
                <a:solidFill>
                  <a:prstClr val="black"/>
                </a:solidFill>
                <a:latin typeface="Arial"/>
                <a:cs typeface="Arial"/>
              </a:rPr>
              <a:t> </a:t>
            </a:r>
            <a:r>
              <a:rPr sz="2000" dirty="0">
                <a:solidFill>
                  <a:prstClr val="black"/>
                </a:solidFill>
                <a:latin typeface="Arial"/>
                <a:cs typeface="Arial"/>
              </a:rPr>
              <a:t>vedoucí</a:t>
            </a:r>
            <a:endParaRPr sz="2000">
              <a:solidFill>
                <a:prstClr val="black"/>
              </a:solidFill>
              <a:latin typeface="Arial"/>
              <a:cs typeface="Arial"/>
            </a:endParaRPr>
          </a:p>
          <a:p>
            <a:pPr marL="12700">
              <a:tabLst>
                <a:tab pos="1605280" algn="l"/>
              </a:tabLst>
            </a:pPr>
            <a:r>
              <a:rPr sz="2000" dirty="0">
                <a:solidFill>
                  <a:prstClr val="black"/>
                </a:solidFill>
                <a:latin typeface="Arial"/>
                <a:cs typeface="Arial"/>
              </a:rPr>
              <a:t>postavení</a:t>
            </a:r>
            <a:r>
              <a:rPr sz="2000" spc="-25" dirty="0">
                <a:solidFill>
                  <a:prstClr val="black"/>
                </a:solidFill>
                <a:latin typeface="Arial"/>
                <a:cs typeface="Arial"/>
              </a:rPr>
              <a:t> </a:t>
            </a:r>
            <a:r>
              <a:rPr sz="2000" dirty="0">
                <a:solidFill>
                  <a:prstClr val="black"/>
                </a:solidFill>
                <a:latin typeface="Arial"/>
                <a:cs typeface="Arial"/>
              </a:rPr>
              <a:t>na	stavebním trhu v</a:t>
            </a:r>
            <a:r>
              <a:rPr sz="2000" spc="-150" dirty="0">
                <a:solidFill>
                  <a:prstClr val="black"/>
                </a:solidFill>
                <a:latin typeface="Arial"/>
                <a:cs typeface="Arial"/>
              </a:rPr>
              <a:t> </a:t>
            </a:r>
            <a:r>
              <a:rPr sz="2000" dirty="0">
                <a:solidFill>
                  <a:prstClr val="black"/>
                </a:solidFill>
                <a:latin typeface="Arial"/>
                <a:cs typeface="Arial"/>
              </a:rPr>
              <a:t>ČR.</a:t>
            </a:r>
            <a:endParaRPr sz="2000">
              <a:solidFill>
                <a:prstClr val="black"/>
              </a:solidFill>
              <a:latin typeface="Arial"/>
              <a:cs typeface="Arial"/>
            </a:endParaRPr>
          </a:p>
          <a:p>
            <a:pPr>
              <a:spcBef>
                <a:spcPts val="40"/>
              </a:spcBef>
            </a:pPr>
            <a:endParaRPr sz="2050">
              <a:solidFill>
                <a:prstClr val="black"/>
              </a:solidFill>
              <a:latin typeface="Times New Roman"/>
              <a:cs typeface="Times New Roman"/>
            </a:endParaRPr>
          </a:p>
          <a:p>
            <a:pPr marL="12700" marR="414655"/>
            <a:r>
              <a:rPr sz="2000" dirty="0">
                <a:solidFill>
                  <a:prstClr val="black"/>
                </a:solidFill>
                <a:latin typeface="Arial"/>
                <a:cs typeface="Arial"/>
              </a:rPr>
              <a:t>Významné postavení zaujímá společnost v podzemním  </a:t>
            </a:r>
            <a:r>
              <a:rPr sz="2000" spc="-5" dirty="0">
                <a:solidFill>
                  <a:prstClr val="black"/>
                </a:solidFill>
                <a:latin typeface="Arial"/>
                <a:cs typeface="Arial"/>
              </a:rPr>
              <a:t>stavitelství </a:t>
            </a:r>
            <a:r>
              <a:rPr sz="2000" dirty="0">
                <a:solidFill>
                  <a:prstClr val="black"/>
                </a:solidFill>
                <a:latin typeface="Arial"/>
                <a:cs typeface="Arial"/>
              </a:rPr>
              <a:t>- realizace staveb metra a tunelových</a:t>
            </a:r>
            <a:r>
              <a:rPr sz="2000" spc="-125" dirty="0">
                <a:solidFill>
                  <a:prstClr val="black"/>
                </a:solidFill>
                <a:latin typeface="Arial"/>
                <a:cs typeface="Arial"/>
              </a:rPr>
              <a:t> </a:t>
            </a:r>
            <a:r>
              <a:rPr sz="2000" dirty="0">
                <a:solidFill>
                  <a:prstClr val="black"/>
                </a:solidFill>
                <a:latin typeface="Arial"/>
                <a:cs typeface="Arial"/>
              </a:rPr>
              <a:t>staveb.</a:t>
            </a:r>
            <a:endParaRPr sz="2000">
              <a:solidFill>
                <a:prstClr val="black"/>
              </a:solidFill>
              <a:latin typeface="Arial"/>
              <a:cs typeface="Arial"/>
            </a:endParaRPr>
          </a:p>
          <a:p>
            <a:pPr>
              <a:spcBef>
                <a:spcPts val="45"/>
              </a:spcBef>
            </a:pPr>
            <a:endParaRPr sz="2050">
              <a:solidFill>
                <a:prstClr val="black"/>
              </a:solidFill>
              <a:latin typeface="Times New Roman"/>
              <a:cs typeface="Times New Roman"/>
            </a:endParaRPr>
          </a:p>
          <a:p>
            <a:pPr marL="12700"/>
            <a:r>
              <a:rPr sz="2000" b="1" dirty="0">
                <a:solidFill>
                  <a:srgbClr val="808080"/>
                </a:solidFill>
                <a:latin typeface="Arial"/>
                <a:cs typeface="Arial"/>
              </a:rPr>
              <a:t>Obory</a:t>
            </a:r>
            <a:r>
              <a:rPr sz="2000" b="1" spc="-95" dirty="0">
                <a:solidFill>
                  <a:srgbClr val="808080"/>
                </a:solidFill>
                <a:latin typeface="Arial"/>
                <a:cs typeface="Arial"/>
              </a:rPr>
              <a:t> </a:t>
            </a:r>
            <a:r>
              <a:rPr sz="2000" b="1" dirty="0">
                <a:solidFill>
                  <a:srgbClr val="808080"/>
                </a:solidFill>
                <a:latin typeface="Arial"/>
                <a:cs typeface="Arial"/>
              </a:rPr>
              <a:t>působnosti</a:t>
            </a:r>
            <a:endParaRPr sz="2000">
              <a:solidFill>
                <a:prstClr val="black"/>
              </a:solidFill>
              <a:latin typeface="Arial"/>
              <a:cs typeface="Arial"/>
            </a:endParaRPr>
          </a:p>
          <a:p>
            <a:pPr marL="12700" marR="5080"/>
            <a:r>
              <a:rPr sz="2000" dirty="0">
                <a:solidFill>
                  <a:prstClr val="black"/>
                </a:solidFill>
                <a:latin typeface="Arial"/>
                <a:cs typeface="Arial"/>
              </a:rPr>
              <a:t>Občanská výstavba, bytová výstavba, průmyslová</a:t>
            </a:r>
            <a:r>
              <a:rPr sz="2000" spc="-175" dirty="0">
                <a:solidFill>
                  <a:prstClr val="black"/>
                </a:solidFill>
                <a:latin typeface="Arial"/>
                <a:cs typeface="Arial"/>
              </a:rPr>
              <a:t> </a:t>
            </a:r>
            <a:r>
              <a:rPr sz="2000" dirty="0">
                <a:solidFill>
                  <a:prstClr val="black"/>
                </a:solidFill>
                <a:latin typeface="Arial"/>
                <a:cs typeface="Arial"/>
              </a:rPr>
              <a:t>výstavba,  energetika, dopravní </a:t>
            </a:r>
            <a:r>
              <a:rPr sz="2000" spc="-25" dirty="0">
                <a:solidFill>
                  <a:prstClr val="black"/>
                </a:solidFill>
                <a:latin typeface="Arial"/>
                <a:cs typeface="Arial"/>
              </a:rPr>
              <a:t>stavby, </a:t>
            </a:r>
            <a:r>
              <a:rPr sz="2000" dirty="0">
                <a:solidFill>
                  <a:prstClr val="black"/>
                </a:solidFill>
                <a:latin typeface="Arial"/>
                <a:cs typeface="Arial"/>
              </a:rPr>
              <a:t>metro, podzemní </a:t>
            </a:r>
            <a:r>
              <a:rPr sz="2000" spc="-25" dirty="0">
                <a:solidFill>
                  <a:prstClr val="black"/>
                </a:solidFill>
                <a:latin typeface="Arial"/>
                <a:cs typeface="Arial"/>
              </a:rPr>
              <a:t>stavby,  </a:t>
            </a:r>
            <a:r>
              <a:rPr sz="2000" dirty="0">
                <a:solidFill>
                  <a:prstClr val="black"/>
                </a:solidFill>
                <a:latin typeface="Arial"/>
                <a:cs typeface="Arial"/>
              </a:rPr>
              <a:t>vodohospodářské a ostatní inženýrské</a:t>
            </a:r>
            <a:r>
              <a:rPr sz="2000" spc="-140" dirty="0">
                <a:solidFill>
                  <a:prstClr val="black"/>
                </a:solidFill>
                <a:latin typeface="Arial"/>
                <a:cs typeface="Arial"/>
              </a:rPr>
              <a:t> </a:t>
            </a:r>
            <a:r>
              <a:rPr sz="2000" spc="-25" dirty="0">
                <a:solidFill>
                  <a:prstClr val="black"/>
                </a:solidFill>
                <a:latin typeface="Arial"/>
                <a:cs typeface="Arial"/>
              </a:rPr>
              <a:t>stavby.</a:t>
            </a:r>
            <a:endParaRPr sz="2000">
              <a:solidFill>
                <a:prstClr val="black"/>
              </a:solidFill>
              <a:latin typeface="Arial"/>
              <a:cs typeface="Arial"/>
            </a:endParaRPr>
          </a:p>
          <a:p>
            <a:pPr marL="114300">
              <a:spcBef>
                <a:spcPts val="1675"/>
              </a:spcBef>
              <a:tabLst>
                <a:tab pos="3015615" algn="l"/>
                <a:tab pos="5599430" algn="l"/>
              </a:tabLst>
            </a:pPr>
            <a:r>
              <a:rPr spc="-5" dirty="0">
                <a:solidFill>
                  <a:prstClr val="black"/>
                </a:solidFill>
                <a:latin typeface="Arial"/>
                <a:cs typeface="Arial"/>
              </a:rPr>
              <a:t>Galerie</a:t>
            </a:r>
            <a:r>
              <a:rPr spc="15" dirty="0">
                <a:solidFill>
                  <a:prstClr val="black"/>
                </a:solidFill>
                <a:latin typeface="Arial"/>
                <a:cs typeface="Arial"/>
              </a:rPr>
              <a:t> </a:t>
            </a:r>
            <a:r>
              <a:rPr spc="-5" dirty="0">
                <a:solidFill>
                  <a:prstClr val="black"/>
                </a:solidFill>
                <a:latin typeface="Arial"/>
                <a:cs typeface="Arial"/>
              </a:rPr>
              <a:t>Šantovka	</a:t>
            </a:r>
            <a:r>
              <a:rPr sz="2700" baseline="1543" dirty="0">
                <a:solidFill>
                  <a:prstClr val="black"/>
                </a:solidFill>
                <a:latin typeface="Arial"/>
                <a:cs typeface="Arial"/>
              </a:rPr>
              <a:t>Metro </a:t>
            </a:r>
            <a:r>
              <a:rPr sz="2700" spc="-89" baseline="1543" dirty="0">
                <a:solidFill>
                  <a:prstClr val="black"/>
                </a:solidFill>
                <a:latin typeface="Arial"/>
                <a:cs typeface="Arial"/>
              </a:rPr>
              <a:t>V.A	</a:t>
            </a:r>
            <a:r>
              <a:rPr sz="2700" spc="-7" baseline="1543" dirty="0">
                <a:solidFill>
                  <a:prstClr val="black"/>
                </a:solidFill>
                <a:latin typeface="Arial"/>
                <a:cs typeface="Arial"/>
              </a:rPr>
              <a:t>Ledvice</a:t>
            </a:r>
            <a:endParaRPr sz="2700" baseline="1543">
              <a:solidFill>
                <a:prstClr val="black"/>
              </a:solidFill>
              <a:latin typeface="Arial"/>
              <a:cs typeface="Arial"/>
            </a:endParaRPr>
          </a:p>
        </p:txBody>
      </p:sp>
      <p:sp>
        <p:nvSpPr>
          <p:cNvPr id="24" name="object 24"/>
          <p:cNvSpPr/>
          <p:nvPr/>
        </p:nvSpPr>
        <p:spPr>
          <a:xfrm>
            <a:off x="6905243" y="5516879"/>
            <a:ext cx="1943100" cy="1211580"/>
          </a:xfrm>
          <a:prstGeom prst="rect">
            <a:avLst/>
          </a:prstGeom>
          <a:blipFill>
            <a:blip r:embed="rId7" cstate="print"/>
            <a:stretch>
              <a:fillRect/>
            </a:stretch>
          </a:blipFill>
        </p:spPr>
        <p:txBody>
          <a:bodyPr wrap="square" lIns="0" tIns="0" rIns="0" bIns="0" rtlCol="0"/>
          <a:lstStyle/>
          <a:p>
            <a:endParaRPr smtClean="0">
              <a:solidFill>
                <a:prstClr val="black"/>
              </a:solidFill>
            </a:endParaRPr>
          </a:p>
        </p:txBody>
      </p:sp>
      <p:sp>
        <p:nvSpPr>
          <p:cNvPr id="25" name="object 25"/>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solidFill>
            <a:srgbClr val="FFFFFF"/>
          </a:solidFill>
        </p:spPr>
        <p:txBody>
          <a:bodyPr wrap="square" lIns="0" tIns="0" rIns="0" bIns="0" rtlCol="0"/>
          <a:lstStyle/>
          <a:p>
            <a:endParaRPr smtClean="0">
              <a:solidFill>
                <a:prstClr val="black"/>
              </a:solidFill>
            </a:endParaRPr>
          </a:p>
        </p:txBody>
      </p:sp>
      <p:sp>
        <p:nvSpPr>
          <p:cNvPr id="26" name="object 26"/>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ln w="25908">
            <a:solidFill>
              <a:srgbClr val="FFFFFF"/>
            </a:solidFill>
          </a:ln>
        </p:spPr>
        <p:txBody>
          <a:bodyPr wrap="square" lIns="0" tIns="0" rIns="0" bIns="0" rtlCol="0"/>
          <a:lstStyle/>
          <a:p>
            <a:endParaRPr smtClean="0">
              <a:solidFill>
                <a:prstClr val="black"/>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8640"/>
            <a:ext cx="9144000" cy="216535"/>
          </a:xfrm>
          <a:custGeom>
            <a:avLst/>
            <a:gdLst/>
            <a:ahLst/>
            <a:cxnLst/>
            <a:rect l="l" t="t" r="r" b="b"/>
            <a:pathLst>
              <a:path w="9144000" h="216534">
                <a:moveTo>
                  <a:pt x="0" y="216408"/>
                </a:moveTo>
                <a:lnTo>
                  <a:pt x="9144000" y="216408"/>
                </a:lnTo>
                <a:lnTo>
                  <a:pt x="9144000" y="0"/>
                </a:lnTo>
                <a:lnTo>
                  <a:pt x="0" y="0"/>
                </a:lnTo>
                <a:lnTo>
                  <a:pt x="0" y="216408"/>
                </a:lnTo>
                <a:close/>
              </a:path>
            </a:pathLst>
          </a:custGeom>
          <a:solidFill>
            <a:srgbClr val="C0C0C0"/>
          </a:solidFill>
        </p:spPr>
        <p:txBody>
          <a:bodyPr wrap="square" lIns="0" tIns="0" rIns="0" bIns="0" rtlCol="0"/>
          <a:lstStyle/>
          <a:p>
            <a:endParaRPr smtClean="0">
              <a:solidFill>
                <a:prstClr val="black"/>
              </a:solidFill>
            </a:endParaRPr>
          </a:p>
        </p:txBody>
      </p:sp>
      <p:sp>
        <p:nvSpPr>
          <p:cNvPr id="3" name="object 3"/>
          <p:cNvSpPr/>
          <p:nvPr/>
        </p:nvSpPr>
        <p:spPr>
          <a:xfrm>
            <a:off x="0" y="0"/>
            <a:ext cx="1691639" cy="50901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p:nvPr/>
        </p:nvSpPr>
        <p:spPr>
          <a:xfrm>
            <a:off x="8101583"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20091" y="32130"/>
                </a:moveTo>
                <a:lnTo>
                  <a:pt x="54991" y="32130"/>
                </a:lnTo>
                <a:lnTo>
                  <a:pt x="54991" y="220725"/>
                </a:lnTo>
                <a:lnTo>
                  <a:pt x="220091" y="220725"/>
                </a:lnTo>
                <a:lnTo>
                  <a:pt x="78613" y="126492"/>
                </a:lnTo>
                <a:lnTo>
                  <a:pt x="220091" y="32130"/>
                </a:lnTo>
                <a:close/>
              </a:path>
              <a:path w="251459" h="253365">
                <a:moveTo>
                  <a:pt x="251460" y="32130"/>
                </a:moveTo>
                <a:lnTo>
                  <a:pt x="220091" y="32130"/>
                </a:lnTo>
                <a:lnTo>
                  <a:pt x="220091"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5" name="object 5"/>
          <p:cNvSpPr/>
          <p:nvPr/>
        </p:nvSpPr>
        <p:spPr>
          <a:xfrm>
            <a:off x="8132953" y="256159"/>
            <a:ext cx="189230" cy="188595"/>
          </a:xfrm>
          <a:custGeom>
            <a:avLst/>
            <a:gdLst/>
            <a:ahLst/>
            <a:cxnLst/>
            <a:rect l="l" t="t" r="r" b="b"/>
            <a:pathLst>
              <a:path w="189229" h="188595">
                <a:moveTo>
                  <a:pt x="188722" y="0"/>
                </a:moveTo>
                <a:lnTo>
                  <a:pt x="47244" y="94361"/>
                </a:lnTo>
                <a:lnTo>
                  <a:pt x="188722" y="188595"/>
                </a:lnTo>
                <a:lnTo>
                  <a:pt x="188722" y="0"/>
                </a:lnTo>
                <a:close/>
              </a:path>
              <a:path w="189229" h="188595">
                <a:moveTo>
                  <a:pt x="23622" y="0"/>
                </a:moveTo>
                <a:lnTo>
                  <a:pt x="0" y="0"/>
                </a:lnTo>
                <a:lnTo>
                  <a:pt x="0" y="188595"/>
                </a:lnTo>
                <a:lnTo>
                  <a:pt x="23622" y="188595"/>
                </a:lnTo>
                <a:lnTo>
                  <a:pt x="23622" y="0"/>
                </a:lnTo>
                <a:close/>
              </a:path>
            </a:pathLst>
          </a:custGeom>
          <a:solidFill>
            <a:srgbClr val="858585"/>
          </a:solidFill>
        </p:spPr>
        <p:txBody>
          <a:bodyPr wrap="square" lIns="0" tIns="0" rIns="0" bIns="0" rtlCol="0"/>
          <a:lstStyle/>
          <a:p>
            <a:endParaRPr smtClean="0">
              <a:solidFill>
                <a:prstClr val="black"/>
              </a:solidFill>
            </a:endParaRPr>
          </a:p>
        </p:txBody>
      </p:sp>
      <p:sp>
        <p:nvSpPr>
          <p:cNvPr id="6" name="object 6"/>
          <p:cNvSpPr/>
          <p:nvPr/>
        </p:nvSpPr>
        <p:spPr>
          <a:xfrm>
            <a:off x="8388095" y="224027"/>
            <a:ext cx="253365" cy="253365"/>
          </a:xfrm>
          <a:custGeom>
            <a:avLst/>
            <a:gdLst/>
            <a:ahLst/>
            <a:cxnLst/>
            <a:rect l="l" t="t" r="r" b="b"/>
            <a:pathLst>
              <a:path w="253365" h="253365">
                <a:moveTo>
                  <a:pt x="252983" y="0"/>
                </a:moveTo>
                <a:lnTo>
                  <a:pt x="0" y="0"/>
                </a:lnTo>
                <a:lnTo>
                  <a:pt x="0" y="252984"/>
                </a:lnTo>
                <a:lnTo>
                  <a:pt x="252983" y="252984"/>
                </a:lnTo>
                <a:lnTo>
                  <a:pt x="252983" y="221361"/>
                </a:lnTo>
                <a:lnTo>
                  <a:pt x="221360" y="221361"/>
                </a:lnTo>
                <a:lnTo>
                  <a:pt x="31623" y="126492"/>
                </a:lnTo>
                <a:lnTo>
                  <a:pt x="221360" y="31623"/>
                </a:lnTo>
                <a:lnTo>
                  <a:pt x="252983" y="31623"/>
                </a:lnTo>
                <a:lnTo>
                  <a:pt x="252983" y="0"/>
                </a:lnTo>
                <a:close/>
              </a:path>
              <a:path w="253365" h="253365">
                <a:moveTo>
                  <a:pt x="252983" y="31623"/>
                </a:moveTo>
                <a:lnTo>
                  <a:pt x="221360" y="31623"/>
                </a:lnTo>
                <a:lnTo>
                  <a:pt x="221360" y="221361"/>
                </a:lnTo>
                <a:lnTo>
                  <a:pt x="252983" y="221361"/>
                </a:lnTo>
                <a:lnTo>
                  <a:pt x="252983" y="31623"/>
                </a:lnTo>
                <a:close/>
              </a:path>
            </a:pathLst>
          </a:custGeom>
          <a:solidFill>
            <a:srgbClr val="DDDDDD"/>
          </a:solidFill>
        </p:spPr>
        <p:txBody>
          <a:bodyPr wrap="square" lIns="0" tIns="0" rIns="0" bIns="0" rtlCol="0"/>
          <a:lstStyle/>
          <a:p>
            <a:endParaRPr smtClean="0">
              <a:solidFill>
                <a:prstClr val="black"/>
              </a:solidFill>
            </a:endParaRPr>
          </a:p>
        </p:txBody>
      </p:sp>
      <p:sp>
        <p:nvSpPr>
          <p:cNvPr id="7" name="object 7"/>
          <p:cNvSpPr/>
          <p:nvPr/>
        </p:nvSpPr>
        <p:spPr>
          <a:xfrm>
            <a:off x="8419718" y="255650"/>
            <a:ext cx="189865" cy="189865"/>
          </a:xfrm>
          <a:custGeom>
            <a:avLst/>
            <a:gdLst/>
            <a:ahLst/>
            <a:cxnLst/>
            <a:rect l="l" t="t" r="r" b="b"/>
            <a:pathLst>
              <a:path w="189865" h="189865">
                <a:moveTo>
                  <a:pt x="189737" y="0"/>
                </a:moveTo>
                <a:lnTo>
                  <a:pt x="0" y="94869"/>
                </a:lnTo>
                <a:lnTo>
                  <a:pt x="189737" y="189737"/>
                </a:lnTo>
                <a:lnTo>
                  <a:pt x="189737" y="0"/>
                </a:lnTo>
                <a:close/>
              </a:path>
            </a:pathLst>
          </a:custGeom>
          <a:solidFill>
            <a:srgbClr val="858585"/>
          </a:solidFill>
        </p:spPr>
        <p:txBody>
          <a:bodyPr wrap="square" lIns="0" tIns="0" rIns="0" bIns="0" rtlCol="0"/>
          <a:lstStyle/>
          <a:p>
            <a:endParaRPr smtClean="0">
              <a:solidFill>
                <a:prstClr val="black"/>
              </a:solidFill>
            </a:endParaRPr>
          </a:p>
        </p:txBody>
      </p:sp>
      <p:sp>
        <p:nvSpPr>
          <p:cNvPr id="8" name="object 8"/>
          <p:cNvSpPr/>
          <p:nvPr/>
        </p:nvSpPr>
        <p:spPr>
          <a:xfrm>
            <a:off x="8676131" y="224027"/>
            <a:ext cx="251460" cy="253365"/>
          </a:xfrm>
          <a:custGeom>
            <a:avLst/>
            <a:gdLst/>
            <a:ahLst/>
            <a:cxnLst/>
            <a:rect l="l" t="t" r="r" b="b"/>
            <a:pathLst>
              <a:path w="251459" h="253365">
                <a:moveTo>
                  <a:pt x="251460" y="0"/>
                </a:moveTo>
                <a:lnTo>
                  <a:pt x="0" y="0"/>
                </a:lnTo>
                <a:lnTo>
                  <a:pt x="0" y="252984"/>
                </a:lnTo>
                <a:lnTo>
                  <a:pt x="251460" y="252984"/>
                </a:lnTo>
                <a:lnTo>
                  <a:pt x="251460" y="220725"/>
                </a:lnTo>
                <a:lnTo>
                  <a:pt x="31369" y="220725"/>
                </a:lnTo>
                <a:lnTo>
                  <a:pt x="31369" y="32130"/>
                </a:lnTo>
                <a:lnTo>
                  <a:pt x="251460" y="32130"/>
                </a:lnTo>
                <a:lnTo>
                  <a:pt x="251460" y="0"/>
                </a:lnTo>
                <a:close/>
              </a:path>
              <a:path w="251459" h="253365">
                <a:moveTo>
                  <a:pt x="251460" y="32130"/>
                </a:moveTo>
                <a:lnTo>
                  <a:pt x="31369" y="32130"/>
                </a:lnTo>
                <a:lnTo>
                  <a:pt x="219964" y="126492"/>
                </a:lnTo>
                <a:lnTo>
                  <a:pt x="31369" y="220725"/>
                </a:lnTo>
                <a:lnTo>
                  <a:pt x="251460" y="220725"/>
                </a:lnTo>
                <a:lnTo>
                  <a:pt x="251460" y="32130"/>
                </a:lnTo>
                <a:close/>
              </a:path>
            </a:pathLst>
          </a:custGeom>
          <a:solidFill>
            <a:srgbClr val="DDDDDD"/>
          </a:solidFill>
        </p:spPr>
        <p:txBody>
          <a:bodyPr wrap="square" lIns="0" tIns="0" rIns="0" bIns="0" rtlCol="0"/>
          <a:lstStyle/>
          <a:p>
            <a:endParaRPr smtClean="0">
              <a:solidFill>
                <a:prstClr val="black"/>
              </a:solidFill>
            </a:endParaRPr>
          </a:p>
        </p:txBody>
      </p:sp>
      <p:sp>
        <p:nvSpPr>
          <p:cNvPr id="9" name="object 9"/>
          <p:cNvSpPr/>
          <p:nvPr/>
        </p:nvSpPr>
        <p:spPr>
          <a:xfrm>
            <a:off x="8707501" y="256159"/>
            <a:ext cx="188595" cy="188595"/>
          </a:xfrm>
          <a:custGeom>
            <a:avLst/>
            <a:gdLst/>
            <a:ahLst/>
            <a:cxnLst/>
            <a:rect l="l" t="t" r="r" b="b"/>
            <a:pathLst>
              <a:path w="188595" h="188595">
                <a:moveTo>
                  <a:pt x="0" y="0"/>
                </a:moveTo>
                <a:lnTo>
                  <a:pt x="0" y="188595"/>
                </a:lnTo>
                <a:lnTo>
                  <a:pt x="188595" y="94361"/>
                </a:lnTo>
                <a:lnTo>
                  <a:pt x="0" y="0"/>
                </a:lnTo>
                <a:close/>
              </a:path>
            </a:pathLst>
          </a:custGeom>
          <a:solidFill>
            <a:srgbClr val="858585"/>
          </a:solidFill>
        </p:spPr>
        <p:txBody>
          <a:bodyPr wrap="square" lIns="0" tIns="0" rIns="0" bIns="0" rtlCol="0"/>
          <a:lstStyle/>
          <a:p>
            <a:endParaRPr smtClean="0">
              <a:solidFill>
                <a:prstClr val="black"/>
              </a:solidFill>
            </a:endParaRPr>
          </a:p>
        </p:txBody>
      </p:sp>
      <p:sp>
        <p:nvSpPr>
          <p:cNvPr id="10" name="object 10"/>
          <p:cNvSpPr txBox="1"/>
          <p:nvPr/>
        </p:nvSpPr>
        <p:spPr>
          <a:xfrm>
            <a:off x="1860042" y="72389"/>
            <a:ext cx="7200900" cy="405765"/>
          </a:xfrm>
          <a:prstGeom prst="rect">
            <a:avLst/>
          </a:prstGeom>
        </p:spPr>
        <p:txBody>
          <a:bodyPr vert="horz" wrap="square" lIns="0" tIns="120650" rIns="0" bIns="0" rtlCol="0">
            <a:spAutoFit/>
          </a:bodyPr>
          <a:lstStyle/>
          <a:p>
            <a:pPr marL="11430">
              <a:spcBef>
                <a:spcPts val="950"/>
              </a:spcBef>
              <a:tabLst>
                <a:tab pos="840105" algn="l"/>
                <a:tab pos="3366770" algn="l"/>
                <a:tab pos="5280025" algn="l"/>
              </a:tabLst>
            </a:pPr>
            <a:r>
              <a:rPr sz="1200" b="1" spc="-10" dirty="0">
                <a:solidFill>
                  <a:srgbClr val="FF0000"/>
                </a:solidFill>
                <a:latin typeface="Arial"/>
                <a:cs typeface="Arial"/>
                <a:hlinkClick r:id="rId3" action="ppaction://hlinksldjump"/>
              </a:rPr>
              <a:t>OBSAH</a:t>
            </a:r>
            <a:r>
              <a:rPr sz="1200" b="1" spc="-10" dirty="0">
                <a:solidFill>
                  <a:srgbClr val="FF0000"/>
                </a:solidFill>
                <a:latin typeface="Arial"/>
                <a:cs typeface="Arial"/>
              </a:rPr>
              <a:t>	</a:t>
            </a:r>
            <a:r>
              <a:rPr sz="1200" b="1" spc="-5" dirty="0">
                <a:solidFill>
                  <a:srgbClr val="FF0000"/>
                </a:solidFill>
                <a:latin typeface="Arial"/>
                <a:cs typeface="Arial"/>
                <a:hlinkClick r:id="rId3" action="ppaction://hlinksldjump"/>
              </a:rPr>
              <a:t>INFORMACE</a:t>
            </a:r>
            <a:r>
              <a:rPr sz="1200" b="1" spc="45" dirty="0">
                <a:solidFill>
                  <a:srgbClr val="FF0000"/>
                </a:solidFill>
                <a:latin typeface="Arial"/>
                <a:cs typeface="Arial"/>
                <a:hlinkClick r:id="rId3" action="ppaction://hlinksldjump"/>
              </a:rPr>
              <a:t> </a:t>
            </a:r>
            <a:r>
              <a:rPr sz="1200" b="1" dirty="0">
                <a:solidFill>
                  <a:srgbClr val="FF0000"/>
                </a:solidFill>
                <a:latin typeface="Arial"/>
                <a:cs typeface="Arial"/>
                <a:hlinkClick r:id="rId3" action="ppaction://hlinksldjump"/>
              </a:rPr>
              <a:t>O</a:t>
            </a:r>
            <a:r>
              <a:rPr sz="1200" b="1" spc="25" dirty="0">
                <a:solidFill>
                  <a:srgbClr val="FF0000"/>
                </a:solidFill>
                <a:latin typeface="Arial"/>
                <a:cs typeface="Arial"/>
                <a:hlinkClick r:id="rId3" action="ppaction://hlinksldjump"/>
              </a:rPr>
              <a:t> </a:t>
            </a:r>
            <a:r>
              <a:rPr sz="1200" b="1" spc="-5" dirty="0">
                <a:solidFill>
                  <a:srgbClr val="FF0000"/>
                </a:solidFill>
                <a:latin typeface="Arial"/>
                <a:cs typeface="Arial"/>
                <a:hlinkClick r:id="rId3" action="ppaction://hlinksldjump"/>
              </a:rPr>
              <a:t>SPOLEČNOSTI</a:t>
            </a:r>
            <a:r>
              <a:rPr sz="1200" b="1" spc="-5" dirty="0">
                <a:solidFill>
                  <a:srgbClr val="FF0000"/>
                </a:solidFill>
                <a:latin typeface="Arial"/>
                <a:cs typeface="Arial"/>
              </a:rPr>
              <a:t>	REFERENČNÍ</a:t>
            </a:r>
            <a:r>
              <a:rPr sz="1200" b="1" spc="10" dirty="0">
                <a:solidFill>
                  <a:srgbClr val="FF0000"/>
                </a:solidFill>
                <a:latin typeface="Arial"/>
                <a:cs typeface="Arial"/>
              </a:rPr>
              <a:t> </a:t>
            </a:r>
            <a:r>
              <a:rPr sz="1200" b="1" spc="-40" dirty="0">
                <a:solidFill>
                  <a:srgbClr val="FF0000"/>
                </a:solidFill>
                <a:latin typeface="Arial"/>
                <a:cs typeface="Arial"/>
              </a:rPr>
              <a:t>STAVBY	</a:t>
            </a:r>
            <a:r>
              <a:rPr sz="1200" b="1" spc="-20" dirty="0">
                <a:solidFill>
                  <a:srgbClr val="FF0000"/>
                </a:solidFill>
                <a:latin typeface="Arial"/>
                <a:cs typeface="Arial"/>
                <a:hlinkClick r:id="rId4" action="ppaction://hlinksldjump"/>
              </a:rPr>
              <a:t>KONTAKT</a:t>
            </a:r>
            <a:endParaRPr sz="1200">
              <a:solidFill>
                <a:prstClr val="black"/>
              </a:solidFill>
              <a:latin typeface="Arial"/>
              <a:cs typeface="Arial"/>
            </a:endParaRPr>
          </a:p>
        </p:txBody>
      </p:sp>
      <p:sp>
        <p:nvSpPr>
          <p:cNvPr id="11" name="object 11"/>
          <p:cNvSpPr txBox="1">
            <a:spLocks noGrp="1"/>
          </p:cNvSpPr>
          <p:nvPr>
            <p:ph type="title"/>
          </p:nvPr>
        </p:nvSpPr>
        <p:spPr>
          <a:xfrm>
            <a:off x="238150" y="852678"/>
            <a:ext cx="7458075" cy="837565"/>
          </a:xfrm>
          <a:prstGeom prst="rect">
            <a:avLst/>
          </a:prstGeom>
        </p:spPr>
        <p:txBody>
          <a:bodyPr vert="horz" wrap="square" lIns="0" tIns="0" rIns="0" bIns="0" rtlCol="0">
            <a:spAutoFit/>
          </a:bodyPr>
          <a:lstStyle/>
          <a:p>
            <a:pPr marL="12700">
              <a:lnSpc>
                <a:spcPct val="100000"/>
              </a:lnSpc>
            </a:pPr>
            <a:r>
              <a:rPr spc="-5" dirty="0"/>
              <a:t>Obchodní obrat koncernu</a:t>
            </a:r>
            <a:r>
              <a:rPr spc="5" dirty="0"/>
              <a:t> </a:t>
            </a:r>
            <a:r>
              <a:rPr spc="-5" dirty="0"/>
              <a:t>Metrostav</a:t>
            </a:r>
          </a:p>
          <a:p>
            <a:pPr marL="12700">
              <a:lnSpc>
                <a:spcPct val="100000"/>
              </a:lnSpc>
              <a:spcBef>
                <a:spcPts val="30"/>
              </a:spcBef>
            </a:pPr>
            <a:r>
              <a:rPr sz="2000" b="0" dirty="0">
                <a:latin typeface="Arial"/>
                <a:cs typeface="Arial"/>
              </a:rPr>
              <a:t>(v mld.</a:t>
            </a:r>
            <a:r>
              <a:rPr sz="2000" b="0" spc="-105" dirty="0">
                <a:latin typeface="Arial"/>
                <a:cs typeface="Arial"/>
              </a:rPr>
              <a:t> </a:t>
            </a:r>
            <a:r>
              <a:rPr sz="2000" b="0" spc="-5" dirty="0">
                <a:latin typeface="Arial"/>
                <a:cs typeface="Arial"/>
              </a:rPr>
              <a:t>Kč)</a:t>
            </a:r>
            <a:endParaRPr sz="2000">
              <a:latin typeface="Arial"/>
              <a:cs typeface="Arial"/>
            </a:endParaRPr>
          </a:p>
        </p:txBody>
      </p:sp>
      <p:sp>
        <p:nvSpPr>
          <p:cNvPr id="12" name="object 12"/>
          <p:cNvSpPr/>
          <p:nvPr/>
        </p:nvSpPr>
        <p:spPr>
          <a:xfrm>
            <a:off x="633983" y="4901184"/>
            <a:ext cx="8069580" cy="858011"/>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13" name="object 13"/>
          <p:cNvSpPr/>
          <p:nvPr/>
        </p:nvSpPr>
        <p:spPr>
          <a:xfrm>
            <a:off x="822960" y="2884932"/>
            <a:ext cx="7498080" cy="2869692"/>
          </a:xfrm>
          <a:prstGeom prst="rect">
            <a:avLst/>
          </a:prstGeom>
          <a:blipFill>
            <a:blip r:embed="rId6" cstate="print"/>
            <a:stretch>
              <a:fillRect/>
            </a:stretch>
          </a:blipFill>
        </p:spPr>
        <p:txBody>
          <a:bodyPr wrap="square" lIns="0" tIns="0" rIns="0" bIns="0" rtlCol="0"/>
          <a:lstStyle/>
          <a:p>
            <a:endParaRPr smtClean="0">
              <a:solidFill>
                <a:prstClr val="black"/>
              </a:solidFill>
            </a:endParaRPr>
          </a:p>
        </p:txBody>
      </p:sp>
      <p:sp>
        <p:nvSpPr>
          <p:cNvPr id="14" name="object 14"/>
          <p:cNvSpPr/>
          <p:nvPr/>
        </p:nvSpPr>
        <p:spPr>
          <a:xfrm>
            <a:off x="438912" y="5751576"/>
            <a:ext cx="8266430" cy="0"/>
          </a:xfrm>
          <a:custGeom>
            <a:avLst/>
            <a:gdLst/>
            <a:ahLst/>
            <a:cxnLst/>
            <a:rect l="l" t="t" r="r" b="b"/>
            <a:pathLst>
              <a:path w="8266430">
                <a:moveTo>
                  <a:pt x="0" y="0"/>
                </a:moveTo>
                <a:lnTo>
                  <a:pt x="8266176" y="0"/>
                </a:lnTo>
              </a:path>
            </a:pathLst>
          </a:custGeom>
          <a:ln w="3175">
            <a:solidFill>
              <a:srgbClr val="000000"/>
            </a:solidFill>
          </a:ln>
        </p:spPr>
        <p:txBody>
          <a:bodyPr wrap="square" lIns="0" tIns="0" rIns="0" bIns="0" rtlCol="0"/>
          <a:lstStyle/>
          <a:p>
            <a:endParaRPr smtClean="0">
              <a:solidFill>
                <a:prstClr val="black"/>
              </a:solidFill>
            </a:endParaRPr>
          </a:p>
        </p:txBody>
      </p:sp>
      <p:sp>
        <p:nvSpPr>
          <p:cNvPr id="15" name="object 15"/>
          <p:cNvSpPr txBox="1"/>
          <p:nvPr/>
        </p:nvSpPr>
        <p:spPr>
          <a:xfrm>
            <a:off x="570991" y="2724150"/>
            <a:ext cx="771525" cy="300355"/>
          </a:xfrm>
          <a:prstGeom prst="rect">
            <a:avLst/>
          </a:prstGeom>
        </p:spPr>
        <p:txBody>
          <a:bodyPr vert="horz" wrap="square" lIns="0" tIns="0" rIns="0" bIns="0" rtlCol="0">
            <a:spAutoFit/>
          </a:bodyPr>
          <a:lstStyle/>
          <a:p>
            <a:pPr marL="12700"/>
            <a:r>
              <a:rPr sz="1900" b="1" spc="10" dirty="0">
                <a:solidFill>
                  <a:prstClr val="black"/>
                </a:solidFill>
                <a:latin typeface="Arial"/>
                <a:cs typeface="Arial"/>
              </a:rPr>
              <a:t>29,641</a:t>
            </a:r>
            <a:endParaRPr sz="1900">
              <a:solidFill>
                <a:prstClr val="black"/>
              </a:solidFill>
              <a:latin typeface="Arial"/>
              <a:cs typeface="Arial"/>
            </a:endParaRPr>
          </a:p>
        </p:txBody>
      </p:sp>
      <p:sp>
        <p:nvSpPr>
          <p:cNvPr id="16" name="object 16"/>
          <p:cNvSpPr txBox="1"/>
          <p:nvPr/>
        </p:nvSpPr>
        <p:spPr>
          <a:xfrm>
            <a:off x="1604263" y="2787522"/>
            <a:ext cx="771525" cy="300355"/>
          </a:xfrm>
          <a:prstGeom prst="rect">
            <a:avLst/>
          </a:prstGeom>
        </p:spPr>
        <p:txBody>
          <a:bodyPr vert="horz" wrap="square" lIns="0" tIns="0" rIns="0" bIns="0" rtlCol="0">
            <a:spAutoFit/>
          </a:bodyPr>
          <a:lstStyle/>
          <a:p>
            <a:pPr marL="12700"/>
            <a:r>
              <a:rPr sz="1900" b="1" spc="10" dirty="0">
                <a:solidFill>
                  <a:prstClr val="black"/>
                </a:solidFill>
                <a:latin typeface="Arial"/>
                <a:cs typeface="Arial"/>
              </a:rPr>
              <a:t>28,963</a:t>
            </a:r>
            <a:endParaRPr sz="1900">
              <a:solidFill>
                <a:prstClr val="black"/>
              </a:solidFill>
              <a:latin typeface="Arial"/>
              <a:cs typeface="Arial"/>
            </a:endParaRPr>
          </a:p>
        </p:txBody>
      </p:sp>
      <p:sp>
        <p:nvSpPr>
          <p:cNvPr id="17" name="object 17"/>
          <p:cNvSpPr txBox="1"/>
          <p:nvPr/>
        </p:nvSpPr>
        <p:spPr>
          <a:xfrm>
            <a:off x="2637535" y="3011551"/>
            <a:ext cx="771525" cy="300355"/>
          </a:xfrm>
          <a:prstGeom prst="rect">
            <a:avLst/>
          </a:prstGeom>
        </p:spPr>
        <p:txBody>
          <a:bodyPr vert="horz" wrap="square" lIns="0" tIns="0" rIns="0" bIns="0" rtlCol="0">
            <a:spAutoFit/>
          </a:bodyPr>
          <a:lstStyle/>
          <a:p>
            <a:pPr marL="12700"/>
            <a:r>
              <a:rPr sz="1900" b="1" spc="10" dirty="0">
                <a:solidFill>
                  <a:prstClr val="black"/>
                </a:solidFill>
                <a:latin typeface="Arial"/>
                <a:cs typeface="Arial"/>
              </a:rPr>
              <a:t>26,564</a:t>
            </a:r>
            <a:endParaRPr sz="1900">
              <a:solidFill>
                <a:prstClr val="black"/>
              </a:solidFill>
              <a:latin typeface="Arial"/>
              <a:cs typeface="Arial"/>
            </a:endParaRPr>
          </a:p>
        </p:txBody>
      </p:sp>
      <p:sp>
        <p:nvSpPr>
          <p:cNvPr id="18" name="object 18"/>
          <p:cNvSpPr txBox="1"/>
          <p:nvPr/>
        </p:nvSpPr>
        <p:spPr>
          <a:xfrm>
            <a:off x="3677158" y="3053588"/>
            <a:ext cx="756920" cy="300355"/>
          </a:xfrm>
          <a:prstGeom prst="rect">
            <a:avLst/>
          </a:prstGeom>
        </p:spPr>
        <p:txBody>
          <a:bodyPr vert="horz" wrap="square" lIns="0" tIns="0" rIns="0" bIns="0" rtlCol="0">
            <a:spAutoFit/>
          </a:bodyPr>
          <a:lstStyle/>
          <a:p>
            <a:pPr marL="12700"/>
            <a:r>
              <a:rPr sz="1900" b="1" spc="5" dirty="0">
                <a:solidFill>
                  <a:prstClr val="black"/>
                </a:solidFill>
                <a:latin typeface="Arial"/>
                <a:cs typeface="Arial"/>
              </a:rPr>
              <a:t>26,</a:t>
            </a:r>
            <a:r>
              <a:rPr sz="1900" b="1" spc="-105" dirty="0">
                <a:solidFill>
                  <a:prstClr val="black"/>
                </a:solidFill>
                <a:latin typeface="Arial"/>
                <a:cs typeface="Arial"/>
              </a:rPr>
              <a:t>1</a:t>
            </a:r>
            <a:r>
              <a:rPr sz="1900" b="1" spc="10" dirty="0">
                <a:solidFill>
                  <a:prstClr val="black"/>
                </a:solidFill>
                <a:latin typeface="Arial"/>
                <a:cs typeface="Arial"/>
              </a:rPr>
              <a:t>14</a:t>
            </a:r>
            <a:endParaRPr sz="1900">
              <a:solidFill>
                <a:prstClr val="black"/>
              </a:solidFill>
              <a:latin typeface="Arial"/>
              <a:cs typeface="Arial"/>
            </a:endParaRPr>
          </a:p>
        </p:txBody>
      </p:sp>
      <p:sp>
        <p:nvSpPr>
          <p:cNvPr id="19" name="object 19"/>
          <p:cNvSpPr txBox="1"/>
          <p:nvPr/>
        </p:nvSpPr>
        <p:spPr>
          <a:xfrm>
            <a:off x="4704334" y="3001136"/>
            <a:ext cx="771525" cy="300355"/>
          </a:xfrm>
          <a:prstGeom prst="rect">
            <a:avLst/>
          </a:prstGeom>
        </p:spPr>
        <p:txBody>
          <a:bodyPr vert="horz" wrap="square" lIns="0" tIns="0" rIns="0" bIns="0" rtlCol="0">
            <a:spAutoFit/>
          </a:bodyPr>
          <a:lstStyle/>
          <a:p>
            <a:pPr marL="12700"/>
            <a:r>
              <a:rPr sz="1900" b="1" spc="10" dirty="0">
                <a:solidFill>
                  <a:prstClr val="black"/>
                </a:solidFill>
                <a:latin typeface="Arial"/>
                <a:cs typeface="Arial"/>
              </a:rPr>
              <a:t>26,675</a:t>
            </a:r>
            <a:endParaRPr sz="1900">
              <a:solidFill>
                <a:prstClr val="black"/>
              </a:solidFill>
              <a:latin typeface="Arial"/>
              <a:cs typeface="Arial"/>
            </a:endParaRPr>
          </a:p>
        </p:txBody>
      </p:sp>
      <p:sp>
        <p:nvSpPr>
          <p:cNvPr id="20" name="object 20"/>
          <p:cNvSpPr txBox="1"/>
          <p:nvPr/>
        </p:nvSpPr>
        <p:spPr>
          <a:xfrm>
            <a:off x="5737605" y="2911855"/>
            <a:ext cx="771525" cy="300355"/>
          </a:xfrm>
          <a:prstGeom prst="rect">
            <a:avLst/>
          </a:prstGeom>
        </p:spPr>
        <p:txBody>
          <a:bodyPr vert="horz" wrap="square" lIns="0" tIns="0" rIns="0" bIns="0" rtlCol="0">
            <a:spAutoFit/>
          </a:bodyPr>
          <a:lstStyle/>
          <a:p>
            <a:pPr marL="12700"/>
            <a:r>
              <a:rPr sz="1900" b="1" spc="10" dirty="0">
                <a:solidFill>
                  <a:prstClr val="black"/>
                </a:solidFill>
                <a:latin typeface="Arial"/>
                <a:cs typeface="Arial"/>
              </a:rPr>
              <a:t>27,631</a:t>
            </a:r>
            <a:endParaRPr sz="1900">
              <a:solidFill>
                <a:prstClr val="black"/>
              </a:solidFill>
              <a:latin typeface="Arial"/>
              <a:cs typeface="Arial"/>
            </a:endParaRPr>
          </a:p>
        </p:txBody>
      </p:sp>
      <p:sp>
        <p:nvSpPr>
          <p:cNvPr id="21" name="object 21"/>
          <p:cNvSpPr txBox="1"/>
          <p:nvPr/>
        </p:nvSpPr>
        <p:spPr>
          <a:xfrm>
            <a:off x="6771258" y="2640584"/>
            <a:ext cx="771525" cy="300355"/>
          </a:xfrm>
          <a:prstGeom prst="rect">
            <a:avLst/>
          </a:prstGeom>
        </p:spPr>
        <p:txBody>
          <a:bodyPr vert="horz" wrap="square" lIns="0" tIns="0" rIns="0" bIns="0" rtlCol="0">
            <a:spAutoFit/>
          </a:bodyPr>
          <a:lstStyle/>
          <a:p>
            <a:pPr marL="12700"/>
            <a:r>
              <a:rPr sz="1900" b="1" spc="10" dirty="0">
                <a:solidFill>
                  <a:prstClr val="black"/>
                </a:solidFill>
                <a:latin typeface="Arial"/>
                <a:cs typeface="Arial"/>
              </a:rPr>
              <a:t>30,532</a:t>
            </a:r>
            <a:endParaRPr sz="1900">
              <a:solidFill>
                <a:prstClr val="black"/>
              </a:solidFill>
              <a:latin typeface="Arial"/>
              <a:cs typeface="Arial"/>
            </a:endParaRPr>
          </a:p>
        </p:txBody>
      </p:sp>
      <p:sp>
        <p:nvSpPr>
          <p:cNvPr id="22" name="object 22"/>
          <p:cNvSpPr txBox="1"/>
          <p:nvPr/>
        </p:nvSpPr>
        <p:spPr>
          <a:xfrm>
            <a:off x="7804531" y="2538221"/>
            <a:ext cx="771525" cy="300355"/>
          </a:xfrm>
          <a:prstGeom prst="rect">
            <a:avLst/>
          </a:prstGeom>
        </p:spPr>
        <p:txBody>
          <a:bodyPr vert="horz" wrap="square" lIns="0" tIns="0" rIns="0" bIns="0" rtlCol="0">
            <a:spAutoFit/>
          </a:bodyPr>
          <a:lstStyle/>
          <a:p>
            <a:pPr marL="12700"/>
            <a:r>
              <a:rPr sz="1900" b="1" spc="10" dirty="0">
                <a:solidFill>
                  <a:prstClr val="black"/>
                </a:solidFill>
                <a:latin typeface="Arial"/>
                <a:cs typeface="Arial"/>
              </a:rPr>
              <a:t>31</a:t>
            </a:r>
            <a:r>
              <a:rPr sz="1900" b="1" spc="-5" dirty="0">
                <a:solidFill>
                  <a:prstClr val="black"/>
                </a:solidFill>
                <a:latin typeface="Arial"/>
                <a:cs typeface="Arial"/>
              </a:rPr>
              <a:t>,</a:t>
            </a:r>
            <a:r>
              <a:rPr sz="1900" b="1" spc="10" dirty="0">
                <a:solidFill>
                  <a:prstClr val="black"/>
                </a:solidFill>
                <a:latin typeface="Arial"/>
                <a:cs typeface="Arial"/>
              </a:rPr>
              <a:t>627</a:t>
            </a:r>
            <a:endParaRPr sz="1900">
              <a:solidFill>
                <a:prstClr val="black"/>
              </a:solidFill>
              <a:latin typeface="Arial"/>
              <a:cs typeface="Arial"/>
            </a:endParaRPr>
          </a:p>
        </p:txBody>
      </p:sp>
      <p:sp>
        <p:nvSpPr>
          <p:cNvPr id="23" name="object 23"/>
          <p:cNvSpPr txBox="1"/>
          <p:nvPr/>
        </p:nvSpPr>
        <p:spPr>
          <a:xfrm>
            <a:off x="692607" y="5870397"/>
            <a:ext cx="527050" cy="278130"/>
          </a:xfrm>
          <a:prstGeom prst="rect">
            <a:avLst/>
          </a:prstGeom>
        </p:spPr>
        <p:txBody>
          <a:bodyPr vert="horz" wrap="square" lIns="0" tIns="0" rIns="0" bIns="0" rtlCol="0">
            <a:spAutoFit/>
          </a:bodyPr>
          <a:lstStyle/>
          <a:p>
            <a:pPr marL="12700"/>
            <a:r>
              <a:rPr sz="1750" b="1" spc="10" dirty="0">
                <a:solidFill>
                  <a:srgbClr val="808080"/>
                </a:solidFill>
                <a:latin typeface="Arial"/>
                <a:cs typeface="Arial"/>
              </a:rPr>
              <a:t>2</a:t>
            </a:r>
            <a:r>
              <a:rPr sz="1750" b="1" dirty="0">
                <a:solidFill>
                  <a:srgbClr val="808080"/>
                </a:solidFill>
                <a:latin typeface="Arial"/>
                <a:cs typeface="Arial"/>
              </a:rPr>
              <a:t>0</a:t>
            </a:r>
            <a:r>
              <a:rPr sz="1750" b="1" spc="15" dirty="0">
                <a:solidFill>
                  <a:srgbClr val="808080"/>
                </a:solidFill>
                <a:latin typeface="Arial"/>
                <a:cs typeface="Arial"/>
              </a:rPr>
              <a:t>0</a:t>
            </a:r>
            <a:r>
              <a:rPr sz="1750" b="1" spc="10" dirty="0">
                <a:solidFill>
                  <a:srgbClr val="808080"/>
                </a:solidFill>
                <a:latin typeface="Arial"/>
                <a:cs typeface="Arial"/>
              </a:rPr>
              <a:t>8</a:t>
            </a:r>
            <a:endParaRPr sz="1750">
              <a:solidFill>
                <a:prstClr val="black"/>
              </a:solidFill>
              <a:latin typeface="Arial"/>
              <a:cs typeface="Arial"/>
            </a:endParaRPr>
          </a:p>
        </p:txBody>
      </p:sp>
      <p:sp>
        <p:nvSpPr>
          <p:cNvPr id="24" name="object 24"/>
          <p:cNvSpPr txBox="1"/>
          <p:nvPr/>
        </p:nvSpPr>
        <p:spPr>
          <a:xfrm>
            <a:off x="1726183" y="5870397"/>
            <a:ext cx="527050" cy="278130"/>
          </a:xfrm>
          <a:prstGeom prst="rect">
            <a:avLst/>
          </a:prstGeom>
        </p:spPr>
        <p:txBody>
          <a:bodyPr vert="horz" wrap="square" lIns="0" tIns="0" rIns="0" bIns="0" rtlCol="0">
            <a:spAutoFit/>
          </a:bodyPr>
          <a:lstStyle/>
          <a:p>
            <a:pPr marL="12700"/>
            <a:r>
              <a:rPr sz="1750" b="1" spc="10" dirty="0">
                <a:solidFill>
                  <a:srgbClr val="808080"/>
                </a:solidFill>
                <a:latin typeface="Arial"/>
                <a:cs typeface="Arial"/>
              </a:rPr>
              <a:t>2</a:t>
            </a:r>
            <a:r>
              <a:rPr sz="1750" b="1" dirty="0">
                <a:solidFill>
                  <a:srgbClr val="808080"/>
                </a:solidFill>
                <a:latin typeface="Arial"/>
                <a:cs typeface="Arial"/>
              </a:rPr>
              <a:t>0</a:t>
            </a:r>
            <a:r>
              <a:rPr sz="1750" b="1" spc="15" dirty="0">
                <a:solidFill>
                  <a:srgbClr val="808080"/>
                </a:solidFill>
                <a:latin typeface="Arial"/>
                <a:cs typeface="Arial"/>
              </a:rPr>
              <a:t>0</a:t>
            </a:r>
            <a:r>
              <a:rPr sz="1750" b="1" spc="10" dirty="0">
                <a:solidFill>
                  <a:srgbClr val="808080"/>
                </a:solidFill>
                <a:latin typeface="Arial"/>
                <a:cs typeface="Arial"/>
              </a:rPr>
              <a:t>9</a:t>
            </a:r>
            <a:endParaRPr sz="1750">
              <a:solidFill>
                <a:prstClr val="black"/>
              </a:solidFill>
              <a:latin typeface="Arial"/>
              <a:cs typeface="Arial"/>
            </a:endParaRPr>
          </a:p>
        </p:txBody>
      </p:sp>
      <p:sp>
        <p:nvSpPr>
          <p:cNvPr id="25" name="object 25"/>
          <p:cNvSpPr txBox="1"/>
          <p:nvPr/>
        </p:nvSpPr>
        <p:spPr>
          <a:xfrm>
            <a:off x="2759455" y="5870397"/>
            <a:ext cx="527050" cy="278130"/>
          </a:xfrm>
          <a:prstGeom prst="rect">
            <a:avLst/>
          </a:prstGeom>
        </p:spPr>
        <p:txBody>
          <a:bodyPr vert="horz" wrap="square" lIns="0" tIns="0" rIns="0" bIns="0" rtlCol="0">
            <a:spAutoFit/>
          </a:bodyPr>
          <a:lstStyle/>
          <a:p>
            <a:pPr marL="12700"/>
            <a:r>
              <a:rPr sz="1750" b="1" spc="10" dirty="0">
                <a:solidFill>
                  <a:srgbClr val="808080"/>
                </a:solidFill>
                <a:latin typeface="Arial"/>
                <a:cs typeface="Arial"/>
              </a:rPr>
              <a:t>2</a:t>
            </a:r>
            <a:r>
              <a:rPr sz="1750" b="1" dirty="0">
                <a:solidFill>
                  <a:srgbClr val="808080"/>
                </a:solidFill>
                <a:latin typeface="Arial"/>
                <a:cs typeface="Arial"/>
              </a:rPr>
              <a:t>0</a:t>
            </a:r>
            <a:r>
              <a:rPr sz="1750" b="1" spc="15" dirty="0">
                <a:solidFill>
                  <a:srgbClr val="808080"/>
                </a:solidFill>
                <a:latin typeface="Arial"/>
                <a:cs typeface="Arial"/>
              </a:rPr>
              <a:t>1</a:t>
            </a:r>
            <a:r>
              <a:rPr sz="1750" b="1" spc="10" dirty="0">
                <a:solidFill>
                  <a:srgbClr val="808080"/>
                </a:solidFill>
                <a:latin typeface="Arial"/>
                <a:cs typeface="Arial"/>
              </a:rPr>
              <a:t>0</a:t>
            </a:r>
            <a:endParaRPr sz="1750">
              <a:solidFill>
                <a:prstClr val="black"/>
              </a:solidFill>
              <a:latin typeface="Arial"/>
              <a:cs typeface="Arial"/>
            </a:endParaRPr>
          </a:p>
        </p:txBody>
      </p:sp>
      <p:sp>
        <p:nvSpPr>
          <p:cNvPr id="26" name="object 26"/>
          <p:cNvSpPr txBox="1"/>
          <p:nvPr/>
        </p:nvSpPr>
        <p:spPr>
          <a:xfrm>
            <a:off x="3792728" y="5870397"/>
            <a:ext cx="527050" cy="278130"/>
          </a:xfrm>
          <a:prstGeom prst="rect">
            <a:avLst/>
          </a:prstGeom>
        </p:spPr>
        <p:txBody>
          <a:bodyPr vert="horz" wrap="square" lIns="0" tIns="0" rIns="0" bIns="0" rtlCol="0">
            <a:spAutoFit/>
          </a:bodyPr>
          <a:lstStyle/>
          <a:p>
            <a:pPr marL="12700"/>
            <a:r>
              <a:rPr sz="1750" b="1" spc="10" dirty="0">
                <a:solidFill>
                  <a:srgbClr val="808080"/>
                </a:solidFill>
                <a:latin typeface="Arial"/>
                <a:cs typeface="Arial"/>
              </a:rPr>
              <a:t>2</a:t>
            </a:r>
            <a:r>
              <a:rPr sz="1750" b="1" dirty="0">
                <a:solidFill>
                  <a:srgbClr val="808080"/>
                </a:solidFill>
                <a:latin typeface="Arial"/>
                <a:cs typeface="Arial"/>
              </a:rPr>
              <a:t>0</a:t>
            </a:r>
            <a:r>
              <a:rPr sz="1750" b="1" spc="15" dirty="0">
                <a:solidFill>
                  <a:srgbClr val="808080"/>
                </a:solidFill>
                <a:latin typeface="Arial"/>
                <a:cs typeface="Arial"/>
              </a:rPr>
              <a:t>1</a:t>
            </a:r>
            <a:r>
              <a:rPr sz="1750" b="1" spc="10" dirty="0">
                <a:solidFill>
                  <a:srgbClr val="808080"/>
                </a:solidFill>
                <a:latin typeface="Arial"/>
                <a:cs typeface="Arial"/>
              </a:rPr>
              <a:t>1</a:t>
            </a:r>
            <a:endParaRPr sz="1750">
              <a:solidFill>
                <a:prstClr val="black"/>
              </a:solidFill>
              <a:latin typeface="Arial"/>
              <a:cs typeface="Arial"/>
            </a:endParaRPr>
          </a:p>
        </p:txBody>
      </p:sp>
      <p:sp>
        <p:nvSpPr>
          <p:cNvPr id="27" name="object 27"/>
          <p:cNvSpPr txBox="1"/>
          <p:nvPr/>
        </p:nvSpPr>
        <p:spPr>
          <a:xfrm>
            <a:off x="4826253" y="5870397"/>
            <a:ext cx="527050" cy="278130"/>
          </a:xfrm>
          <a:prstGeom prst="rect">
            <a:avLst/>
          </a:prstGeom>
        </p:spPr>
        <p:txBody>
          <a:bodyPr vert="horz" wrap="square" lIns="0" tIns="0" rIns="0" bIns="0" rtlCol="0">
            <a:spAutoFit/>
          </a:bodyPr>
          <a:lstStyle/>
          <a:p>
            <a:pPr marL="12700"/>
            <a:r>
              <a:rPr sz="1750" b="1" spc="10" dirty="0">
                <a:solidFill>
                  <a:srgbClr val="808080"/>
                </a:solidFill>
                <a:latin typeface="Arial"/>
                <a:cs typeface="Arial"/>
              </a:rPr>
              <a:t>2</a:t>
            </a:r>
            <a:r>
              <a:rPr sz="1750" b="1" dirty="0">
                <a:solidFill>
                  <a:srgbClr val="808080"/>
                </a:solidFill>
                <a:latin typeface="Arial"/>
                <a:cs typeface="Arial"/>
              </a:rPr>
              <a:t>0</a:t>
            </a:r>
            <a:r>
              <a:rPr sz="1750" b="1" spc="15" dirty="0">
                <a:solidFill>
                  <a:srgbClr val="808080"/>
                </a:solidFill>
                <a:latin typeface="Arial"/>
                <a:cs typeface="Arial"/>
              </a:rPr>
              <a:t>1</a:t>
            </a:r>
            <a:r>
              <a:rPr sz="1750" b="1" spc="10" dirty="0">
                <a:solidFill>
                  <a:srgbClr val="808080"/>
                </a:solidFill>
                <a:latin typeface="Arial"/>
                <a:cs typeface="Arial"/>
              </a:rPr>
              <a:t>2</a:t>
            </a:r>
            <a:endParaRPr sz="1750">
              <a:solidFill>
                <a:prstClr val="black"/>
              </a:solidFill>
              <a:latin typeface="Arial"/>
              <a:cs typeface="Arial"/>
            </a:endParaRPr>
          </a:p>
        </p:txBody>
      </p:sp>
      <p:sp>
        <p:nvSpPr>
          <p:cNvPr id="28" name="object 28"/>
          <p:cNvSpPr txBox="1"/>
          <p:nvPr/>
        </p:nvSpPr>
        <p:spPr>
          <a:xfrm>
            <a:off x="5859526" y="5870397"/>
            <a:ext cx="527050" cy="278130"/>
          </a:xfrm>
          <a:prstGeom prst="rect">
            <a:avLst/>
          </a:prstGeom>
        </p:spPr>
        <p:txBody>
          <a:bodyPr vert="horz" wrap="square" lIns="0" tIns="0" rIns="0" bIns="0" rtlCol="0">
            <a:spAutoFit/>
          </a:bodyPr>
          <a:lstStyle/>
          <a:p>
            <a:pPr marL="12700"/>
            <a:r>
              <a:rPr sz="1750" b="1" spc="10" dirty="0">
                <a:solidFill>
                  <a:srgbClr val="808080"/>
                </a:solidFill>
                <a:latin typeface="Arial"/>
                <a:cs typeface="Arial"/>
              </a:rPr>
              <a:t>2</a:t>
            </a:r>
            <a:r>
              <a:rPr sz="1750" b="1" dirty="0">
                <a:solidFill>
                  <a:srgbClr val="808080"/>
                </a:solidFill>
                <a:latin typeface="Arial"/>
                <a:cs typeface="Arial"/>
              </a:rPr>
              <a:t>0</a:t>
            </a:r>
            <a:r>
              <a:rPr sz="1750" b="1" spc="15" dirty="0">
                <a:solidFill>
                  <a:srgbClr val="808080"/>
                </a:solidFill>
                <a:latin typeface="Arial"/>
                <a:cs typeface="Arial"/>
              </a:rPr>
              <a:t>1</a:t>
            </a:r>
            <a:r>
              <a:rPr sz="1750" b="1" spc="10" dirty="0">
                <a:solidFill>
                  <a:srgbClr val="808080"/>
                </a:solidFill>
                <a:latin typeface="Arial"/>
                <a:cs typeface="Arial"/>
              </a:rPr>
              <a:t>3</a:t>
            </a:r>
            <a:endParaRPr sz="1750">
              <a:solidFill>
                <a:prstClr val="black"/>
              </a:solidFill>
              <a:latin typeface="Arial"/>
              <a:cs typeface="Arial"/>
            </a:endParaRPr>
          </a:p>
        </p:txBody>
      </p:sp>
      <p:sp>
        <p:nvSpPr>
          <p:cNvPr id="29" name="object 29"/>
          <p:cNvSpPr txBox="1"/>
          <p:nvPr/>
        </p:nvSpPr>
        <p:spPr>
          <a:xfrm>
            <a:off x="6892797" y="5870397"/>
            <a:ext cx="527050" cy="278130"/>
          </a:xfrm>
          <a:prstGeom prst="rect">
            <a:avLst/>
          </a:prstGeom>
        </p:spPr>
        <p:txBody>
          <a:bodyPr vert="horz" wrap="square" lIns="0" tIns="0" rIns="0" bIns="0" rtlCol="0">
            <a:spAutoFit/>
          </a:bodyPr>
          <a:lstStyle/>
          <a:p>
            <a:pPr marL="12700"/>
            <a:r>
              <a:rPr sz="1750" b="1" spc="10" dirty="0">
                <a:solidFill>
                  <a:srgbClr val="808080"/>
                </a:solidFill>
                <a:latin typeface="Arial"/>
                <a:cs typeface="Arial"/>
              </a:rPr>
              <a:t>2</a:t>
            </a:r>
            <a:r>
              <a:rPr sz="1750" b="1" dirty="0">
                <a:solidFill>
                  <a:srgbClr val="808080"/>
                </a:solidFill>
                <a:latin typeface="Arial"/>
                <a:cs typeface="Arial"/>
              </a:rPr>
              <a:t>0</a:t>
            </a:r>
            <a:r>
              <a:rPr sz="1750" b="1" spc="15" dirty="0">
                <a:solidFill>
                  <a:srgbClr val="808080"/>
                </a:solidFill>
                <a:latin typeface="Arial"/>
                <a:cs typeface="Arial"/>
              </a:rPr>
              <a:t>1</a:t>
            </a:r>
            <a:r>
              <a:rPr sz="1750" b="1" spc="10" dirty="0">
                <a:solidFill>
                  <a:srgbClr val="808080"/>
                </a:solidFill>
                <a:latin typeface="Arial"/>
                <a:cs typeface="Arial"/>
              </a:rPr>
              <a:t>4</a:t>
            </a:r>
            <a:endParaRPr sz="1750">
              <a:solidFill>
                <a:prstClr val="black"/>
              </a:solidFill>
              <a:latin typeface="Arial"/>
              <a:cs typeface="Arial"/>
            </a:endParaRPr>
          </a:p>
        </p:txBody>
      </p:sp>
      <p:sp>
        <p:nvSpPr>
          <p:cNvPr id="30" name="object 30"/>
          <p:cNvSpPr txBox="1"/>
          <p:nvPr/>
        </p:nvSpPr>
        <p:spPr>
          <a:xfrm>
            <a:off x="7926451" y="5870397"/>
            <a:ext cx="527050" cy="278130"/>
          </a:xfrm>
          <a:prstGeom prst="rect">
            <a:avLst/>
          </a:prstGeom>
        </p:spPr>
        <p:txBody>
          <a:bodyPr vert="horz" wrap="square" lIns="0" tIns="0" rIns="0" bIns="0" rtlCol="0">
            <a:spAutoFit/>
          </a:bodyPr>
          <a:lstStyle/>
          <a:p>
            <a:pPr marL="12700"/>
            <a:r>
              <a:rPr sz="1750" b="1" spc="10" dirty="0">
                <a:solidFill>
                  <a:srgbClr val="808080"/>
                </a:solidFill>
                <a:latin typeface="Arial"/>
                <a:cs typeface="Arial"/>
              </a:rPr>
              <a:t>2</a:t>
            </a:r>
            <a:r>
              <a:rPr sz="1750" b="1" dirty="0">
                <a:solidFill>
                  <a:srgbClr val="808080"/>
                </a:solidFill>
                <a:latin typeface="Arial"/>
                <a:cs typeface="Arial"/>
              </a:rPr>
              <a:t>0</a:t>
            </a:r>
            <a:r>
              <a:rPr sz="1750" b="1" spc="15" dirty="0">
                <a:solidFill>
                  <a:srgbClr val="808080"/>
                </a:solidFill>
                <a:latin typeface="Arial"/>
                <a:cs typeface="Arial"/>
              </a:rPr>
              <a:t>1</a:t>
            </a:r>
            <a:r>
              <a:rPr sz="1750" b="1" spc="10" dirty="0">
                <a:solidFill>
                  <a:srgbClr val="808080"/>
                </a:solidFill>
                <a:latin typeface="Arial"/>
                <a:cs typeface="Arial"/>
              </a:rPr>
              <a:t>5</a:t>
            </a:r>
            <a:endParaRPr sz="1750">
              <a:solidFill>
                <a:prstClr val="black"/>
              </a:solidFill>
              <a:latin typeface="Arial"/>
              <a:cs typeface="Arial"/>
            </a:endParaRPr>
          </a:p>
        </p:txBody>
      </p:sp>
      <p:sp>
        <p:nvSpPr>
          <p:cNvPr id="31" name="object 31"/>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solidFill>
            <a:srgbClr val="FFFFFF"/>
          </a:solidFill>
        </p:spPr>
        <p:txBody>
          <a:bodyPr wrap="square" lIns="0" tIns="0" rIns="0" bIns="0" rtlCol="0"/>
          <a:lstStyle/>
          <a:p>
            <a:endParaRPr smtClean="0">
              <a:solidFill>
                <a:prstClr val="black"/>
              </a:solidFill>
            </a:endParaRPr>
          </a:p>
        </p:txBody>
      </p:sp>
      <p:sp>
        <p:nvSpPr>
          <p:cNvPr id="32" name="object 32"/>
          <p:cNvSpPr/>
          <p:nvPr/>
        </p:nvSpPr>
        <p:spPr>
          <a:xfrm>
            <a:off x="1860042" y="72389"/>
            <a:ext cx="7200900" cy="405765"/>
          </a:xfrm>
          <a:custGeom>
            <a:avLst/>
            <a:gdLst/>
            <a:ahLst/>
            <a:cxnLst/>
            <a:rect l="l" t="t" r="r" b="b"/>
            <a:pathLst>
              <a:path w="7200900" h="405765">
                <a:moveTo>
                  <a:pt x="0" y="405383"/>
                </a:moveTo>
                <a:lnTo>
                  <a:pt x="7200900" y="405383"/>
                </a:lnTo>
                <a:lnTo>
                  <a:pt x="7200900" y="0"/>
                </a:lnTo>
                <a:lnTo>
                  <a:pt x="0" y="0"/>
                </a:lnTo>
                <a:lnTo>
                  <a:pt x="0" y="405383"/>
                </a:lnTo>
                <a:close/>
              </a:path>
            </a:pathLst>
          </a:custGeom>
          <a:ln w="25908">
            <a:solidFill>
              <a:srgbClr val="FFFFFF"/>
            </a:solidFill>
          </a:ln>
        </p:spPr>
        <p:txBody>
          <a:bodyPr wrap="square" lIns="0" tIns="0" rIns="0" bIns="0" rtlCol="0"/>
          <a:lstStyle/>
          <a:p>
            <a:endParaRPr smtClean="0">
              <a:solidFill>
                <a:prstClr val="black"/>
              </a:solidFill>
            </a:endParaRPr>
          </a:p>
        </p:txBody>
      </p:sp>
    </p:spTree>
  </p:cSld>
  <p:clrMapOvr>
    <a:masterClrMapping/>
  </p:clrMapOvr>
</p:sld>
</file>

<file path=ppt/theme/theme1.xml><?xml version="1.0" encoding="utf-8"?>
<a:theme xmlns:a="http://schemas.openxmlformats.org/drawingml/2006/main" name="Office Theme">
  <a:themeElements>
    <a:clrScheme name="ICC 300">
      <a:dk1>
        <a:sysClr val="windowText" lastClr="000000"/>
      </a:dk1>
      <a:lt1>
        <a:sysClr val="window" lastClr="FFFFFF"/>
      </a:lt1>
      <a:dk2>
        <a:srgbClr val="1F497D"/>
      </a:dk2>
      <a:lt2>
        <a:srgbClr val="EEECE1"/>
      </a:lt2>
      <a:accent1>
        <a:srgbClr val="0063BE"/>
      </a:accent1>
      <a:accent2>
        <a:srgbClr val="00AEEF"/>
      </a:accent2>
      <a:accent3>
        <a:srgbClr val="B6D554"/>
      </a:accent3>
      <a:accent4>
        <a:srgbClr val="00B192"/>
      </a:accent4>
      <a:accent5>
        <a:srgbClr val="F26531"/>
      </a:accent5>
      <a:accent6>
        <a:srgbClr val="63656A"/>
      </a:accent6>
      <a:hlink>
        <a:srgbClr val="00A0AF"/>
      </a:hlink>
      <a:folHlink>
        <a:srgbClr val="A9218E"/>
      </a:folHlink>
    </a:clrScheme>
    <a:fontScheme name="ICC Fonts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9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0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1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2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3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4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5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zentace bílá A s číslováním">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6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7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8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9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0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1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2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3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4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5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1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2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3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4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5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6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7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8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9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10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11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12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Předloha V1">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3798</TotalTime>
  <Words>1768</Words>
  <Application>Microsoft Office PowerPoint</Application>
  <PresentationFormat>Předvádění na obrazovce (4:3)</PresentationFormat>
  <Paragraphs>529</Paragraphs>
  <Slides>47</Slides>
  <Notes>12</Notes>
  <HiddenSlides>0</HiddenSlides>
  <MMClips>0</MMClips>
  <ScaleCrop>false</ScaleCrop>
  <HeadingPairs>
    <vt:vector size="4" baseType="variant">
      <vt:variant>
        <vt:lpstr>Motiv</vt:lpstr>
      </vt:variant>
      <vt:variant>
        <vt:i4>64</vt:i4>
      </vt:variant>
      <vt:variant>
        <vt:lpstr>Nadpisy snímků</vt:lpstr>
      </vt:variant>
      <vt:variant>
        <vt:i4>47</vt:i4>
      </vt:variant>
    </vt:vector>
  </HeadingPairs>
  <TitlesOfParts>
    <vt:vector size="111" baseType="lpstr">
      <vt:lpstr>Office Theme</vt:lpstr>
      <vt:lpstr>5_Vlastní návrh</vt:lpstr>
      <vt:lpstr>Prezentace bílá A s číslováním</vt:lpstr>
      <vt:lpstr>Předloha V1</vt:lpstr>
      <vt:lpstr>1_Předloha V1</vt:lpstr>
      <vt:lpstr>2_Předloha V1</vt:lpstr>
      <vt:lpstr>3_Předloha V1</vt:lpstr>
      <vt:lpstr>4_Předloha V1</vt:lpstr>
      <vt:lpstr>5_Předloha V1</vt:lpstr>
      <vt:lpstr>6_Předloha V1</vt:lpstr>
      <vt:lpstr>7_Předloha V1</vt:lpstr>
      <vt:lpstr>8_Předloha V1</vt:lpstr>
      <vt:lpstr>9_Předloha V1</vt:lpstr>
      <vt:lpstr>10_Předloha V1</vt:lpstr>
      <vt:lpstr>11_Předloha V1</vt:lpstr>
      <vt:lpstr>12_Předloha V1</vt:lpstr>
      <vt:lpstr>13_Předloha V1</vt:lpstr>
      <vt:lpstr>14_Předloha V1</vt:lpstr>
      <vt:lpstr>15_Předloha V1</vt:lpstr>
      <vt:lpstr>16_Předloha V1</vt:lpstr>
      <vt:lpstr>17_Předloha V1</vt:lpstr>
      <vt:lpstr>18_Předloha V1</vt:lpstr>
      <vt:lpstr>19_Předloha V1</vt:lpstr>
      <vt:lpstr>20_Předloha V1</vt:lpstr>
      <vt:lpstr>21_Předloha V1</vt:lpstr>
      <vt:lpstr>22_Předloha V1</vt:lpstr>
      <vt:lpstr>23_Předloha V1</vt:lpstr>
      <vt:lpstr>24_Předloha V1</vt:lpstr>
      <vt:lpstr>25_Předloha V1</vt:lpstr>
      <vt:lpstr>26_Předloha V1</vt:lpstr>
      <vt:lpstr>27_Předloha V1</vt:lpstr>
      <vt:lpstr>28_Předloha V1</vt:lpstr>
      <vt:lpstr>29_Předloha V1</vt:lpstr>
      <vt:lpstr>30_Předloha V1</vt:lpstr>
      <vt:lpstr>31_Předloha V1</vt:lpstr>
      <vt:lpstr>32_Předloha V1</vt:lpstr>
      <vt:lpstr>33_Předloha V1</vt:lpstr>
      <vt:lpstr>34_Předloha V1</vt:lpstr>
      <vt:lpstr>35_Předloha V1</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Prezentace_ČEB-2016</vt:lpstr>
      <vt:lpstr>1_Prezentace_ČEB-2016</vt:lpstr>
      <vt:lpstr>2_Prezentace_ČEB-2016</vt:lpstr>
      <vt:lpstr>3_Prezentace_ČEB-2016</vt:lpstr>
      <vt:lpstr>4_Prezentace_ČEB-2016</vt:lpstr>
      <vt:lpstr>5_Prezentace_ČEB-2016</vt:lpstr>
      <vt:lpstr>6_Prezentace_ČEB-2016</vt:lpstr>
      <vt:lpstr>7_Prezentace_ČEB-2016</vt:lpstr>
      <vt:lpstr>8_Prezentace_ČEB-2016</vt:lpstr>
      <vt:lpstr>9_Prezentace_ČEB-2016</vt:lpstr>
      <vt:lpstr>10_Prezentace_ČEB-2016</vt:lpstr>
      <vt:lpstr>11_Prezentace_ČEB-2016</vt:lpstr>
      <vt:lpstr>12_Prezentace_ČEB-2016</vt:lpstr>
      <vt:lpstr> BELARUS</vt:lpstr>
      <vt:lpstr>BELARUS</vt:lpstr>
      <vt:lpstr>BELARUS</vt:lpstr>
      <vt:lpstr>BELARUS</vt:lpstr>
      <vt:lpstr>BELARUS</vt:lpstr>
      <vt:lpstr>BELARUS</vt:lpstr>
      <vt:lpstr>Snímek 7</vt:lpstr>
      <vt:lpstr>Představení společnosti</vt:lpstr>
      <vt:lpstr>Obchodní obrat koncernu Metrostav (v mld. Kč)</vt:lpstr>
      <vt:lpstr>Působnost koncernu Metrostav v Evropě</vt:lpstr>
      <vt:lpstr>Působnost společnosti v zahraničí</vt:lpstr>
      <vt:lpstr>Certifikace a normy</vt:lpstr>
      <vt:lpstr>Snímek 13</vt:lpstr>
      <vt:lpstr>Snímek 14</vt:lpstr>
      <vt:lpstr>Transportně – logistický terminál  Ščitomiriči, Minská oblast</vt:lpstr>
      <vt:lpstr>Transportně – logistický terminál  Kozloviči, Brestská oblast</vt:lpstr>
      <vt:lpstr>….a co dále?</vt:lpstr>
      <vt:lpstr>Snímek 18</vt:lpstr>
      <vt:lpstr>BELARUS</vt:lpstr>
      <vt:lpstr>Snímek 20</vt:lpstr>
      <vt:lpstr>Hlavní témata příspěvku</vt:lpstr>
      <vt:lpstr>Vzájemné vztahy - smluvní základna</vt:lpstr>
      <vt:lpstr>Česko-běloruská Smíšená komise</vt:lpstr>
      <vt:lpstr>České podniky v Bělorusku</vt:lpstr>
      <vt:lpstr>Vzájemný obchod</vt:lpstr>
      <vt:lpstr>Snímek 26</vt:lpstr>
      <vt:lpstr>Vzájemný obchod – komoditní struktura</vt:lpstr>
      <vt:lpstr>Aktivity MPO v teritoriu</vt:lpstr>
      <vt:lpstr>Aktivní meziregionální spolupráce</vt:lpstr>
      <vt:lpstr>Podpora exportu</vt:lpstr>
      <vt:lpstr>Kontakty – podpora obchodních vztahů s Běloruskem</vt:lpstr>
      <vt:lpstr>Děkuji Vám za pozornost!</vt:lpstr>
      <vt:lpstr>BELARUS</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 BELARUS</vt:lpstr>
    </vt:vector>
  </TitlesOfParts>
  <Company>Chambre de Commerce Internationale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 Fung Fung</dc:creator>
  <cp:lastModifiedBy>Brunclikova</cp:lastModifiedBy>
  <cp:revision>481</cp:revision>
  <dcterms:created xsi:type="dcterms:W3CDTF">2013-11-18T11:48:39Z</dcterms:created>
  <dcterms:modified xsi:type="dcterms:W3CDTF">2017-05-18T16:10:15Z</dcterms:modified>
</cp:coreProperties>
</file>